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sldIdLst>
    <p:sldId id="256" r:id="rId2"/>
    <p:sldId id="257" r:id="rId3"/>
    <p:sldId id="258" r:id="rId4"/>
    <p:sldId id="260" r:id="rId5"/>
    <p:sldId id="265" r:id="rId6"/>
    <p:sldId id="266" r:id="rId7"/>
    <p:sldId id="267" r:id="rId8"/>
    <p:sldId id="268" r:id="rId9"/>
    <p:sldId id="269" r:id="rId10"/>
    <p:sldId id="263" r:id="rId11"/>
    <p:sldId id="264" r:id="rId12"/>
  </p:sldIdLst>
  <p:sldSz cx="12192000" cy="6858000"/>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pPr indent="0">
              <a:buNone/>
            </a:pPr>
            <a:r>
              <a:rPr lang="en-IN" sz="1400" b="0" strike="noStrike" spc="-1">
                <a:solidFill>
                  <a:srgbClr val="000000"/>
                </a:solidFill>
                <a:latin typeface="Times New Roman"/>
              </a:rPr>
              <a:t> </a:t>
            </a:r>
          </a:p>
        </p:txBody>
      </p:sp>
      <p:sp>
        <p:nvSpPr>
          <p:cNvPr id="5" name="Footer Placeholder 4"/>
          <p:cNvSpPr>
            <a:spLocks noGrp="1"/>
          </p:cNvSpPr>
          <p:nvPr>
            <p:ph type="ftr" sz="quarter" idx="11"/>
          </p:nvPr>
        </p:nvSpPr>
        <p:spPr/>
        <p:txBody>
          <a:bodyPr/>
          <a:lstStyle/>
          <a:p>
            <a:pPr indent="0" algn="ctr">
              <a:lnSpc>
                <a:spcPct val="100000"/>
              </a:lnSpc>
              <a:buNone/>
              <a:tabLst>
                <a:tab pos="0" algn="l"/>
              </a:tabLst>
            </a:pPr>
            <a:r>
              <a:rPr lang="en-IN" sz="1400" b="0" strike="noStrike" spc="-1">
                <a:solidFill>
                  <a:srgbClr val="000000"/>
                </a:solidFill>
                <a:latin typeface="Times New Roman"/>
              </a:rPr>
              <a:t> </a:t>
            </a:r>
          </a:p>
        </p:txBody>
      </p:sp>
      <p:sp>
        <p:nvSpPr>
          <p:cNvPr id="6" name="Slide Number Placeholder 5"/>
          <p:cNvSpPr>
            <a:spLocks noGrp="1"/>
          </p:cNvSpPr>
          <p:nvPr>
            <p:ph type="sldNum" sz="quarter" idx="12"/>
          </p:nvPr>
        </p:nvSpPr>
        <p:spPr/>
        <p:txBody>
          <a:bodyPr/>
          <a:lstStyle/>
          <a:p>
            <a:pPr indent="0" algn="r">
              <a:lnSpc>
                <a:spcPct val="100000"/>
              </a:lnSpc>
              <a:buNone/>
              <a:tabLst>
                <a:tab pos="0" algn="l"/>
              </a:tabLst>
            </a:pPr>
            <a:fld id="{46E93278-1DF5-4FAB-BCA3-32B4116A7B24}" type="slidenum">
              <a:rPr lang="en-IN" sz="1200" b="0" strike="noStrike" spc="-1" smtClean="0">
                <a:solidFill>
                  <a:srgbClr val="8B8B8B"/>
                </a:solidFill>
                <a:latin typeface="Calibri"/>
              </a:rPr>
              <a:t>‹#›</a:t>
            </a:fld>
            <a:endParaRPr lang="en-IN" sz="1200" b="0" strike="noStrike" spc="-1">
              <a:solidFill>
                <a:srgbClr val="000000"/>
              </a:solidFill>
              <a:latin typeface="Times New Roman"/>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0539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indent="0">
              <a:buNone/>
            </a:pPr>
            <a:r>
              <a:rPr lang="en-IN" sz="1400" b="0" strike="noStrike" spc="-1">
                <a:solidFill>
                  <a:srgbClr val="000000"/>
                </a:solidFill>
                <a:latin typeface="Times New Roman"/>
              </a:rPr>
              <a:t> </a:t>
            </a:r>
          </a:p>
        </p:txBody>
      </p:sp>
      <p:sp>
        <p:nvSpPr>
          <p:cNvPr id="5" name="Footer Placeholder 4"/>
          <p:cNvSpPr>
            <a:spLocks noGrp="1"/>
          </p:cNvSpPr>
          <p:nvPr>
            <p:ph type="ftr" sz="quarter" idx="11"/>
          </p:nvPr>
        </p:nvSpPr>
        <p:spPr/>
        <p:txBody>
          <a:bodyPr/>
          <a:lstStyle/>
          <a:p>
            <a:pPr indent="0" algn="ctr">
              <a:lnSpc>
                <a:spcPct val="100000"/>
              </a:lnSpc>
              <a:buNone/>
              <a:tabLst>
                <a:tab pos="0" algn="l"/>
              </a:tabLst>
            </a:pPr>
            <a:r>
              <a:rPr lang="en-IN" sz="1400" b="0" strike="noStrike" spc="-1">
                <a:solidFill>
                  <a:srgbClr val="000000"/>
                </a:solidFill>
                <a:latin typeface="Times New Roman"/>
              </a:rPr>
              <a:t> </a:t>
            </a:r>
          </a:p>
        </p:txBody>
      </p:sp>
      <p:sp>
        <p:nvSpPr>
          <p:cNvPr id="6" name="Slide Number Placeholder 5"/>
          <p:cNvSpPr>
            <a:spLocks noGrp="1"/>
          </p:cNvSpPr>
          <p:nvPr>
            <p:ph type="sldNum" sz="quarter" idx="12"/>
          </p:nvPr>
        </p:nvSpPr>
        <p:spPr/>
        <p:txBody>
          <a:bodyPr/>
          <a:lstStyle/>
          <a:p>
            <a:pPr indent="0" algn="r">
              <a:lnSpc>
                <a:spcPct val="100000"/>
              </a:lnSpc>
              <a:buNone/>
              <a:tabLst>
                <a:tab pos="0" algn="l"/>
              </a:tabLst>
            </a:pPr>
            <a:fld id="{46E93278-1DF5-4FAB-BCA3-32B4116A7B24}" type="slidenum">
              <a:rPr lang="en-IN" sz="1200" b="0" strike="noStrike" spc="-1" smtClean="0">
                <a:solidFill>
                  <a:srgbClr val="8B8B8B"/>
                </a:solidFill>
                <a:latin typeface="Calibri"/>
              </a:rPr>
              <a:t>‹#›</a:t>
            </a:fld>
            <a:endParaRPr lang="en-IN" sz="1200" b="0" strike="noStrike" spc="-1">
              <a:solidFill>
                <a:srgbClr val="000000"/>
              </a:solidFill>
              <a:latin typeface="Times New Roman"/>
            </a:endParaRPr>
          </a:p>
        </p:txBody>
      </p:sp>
    </p:spTree>
    <p:extLst>
      <p:ext uri="{BB962C8B-B14F-4D97-AF65-F5344CB8AC3E}">
        <p14:creationId xmlns:p14="http://schemas.microsoft.com/office/powerpoint/2010/main" val="988438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indent="0">
              <a:buNone/>
            </a:pPr>
            <a:r>
              <a:rPr lang="en-IN" sz="1400" b="0" strike="noStrike" spc="-1">
                <a:solidFill>
                  <a:srgbClr val="000000"/>
                </a:solidFill>
                <a:latin typeface="Times New Roman"/>
              </a:rPr>
              <a:t> </a:t>
            </a:r>
          </a:p>
        </p:txBody>
      </p:sp>
      <p:sp>
        <p:nvSpPr>
          <p:cNvPr id="5" name="Footer Placeholder 4"/>
          <p:cNvSpPr>
            <a:spLocks noGrp="1"/>
          </p:cNvSpPr>
          <p:nvPr>
            <p:ph type="ftr" sz="quarter" idx="11"/>
          </p:nvPr>
        </p:nvSpPr>
        <p:spPr/>
        <p:txBody>
          <a:bodyPr/>
          <a:lstStyle/>
          <a:p>
            <a:pPr indent="0" algn="ctr">
              <a:lnSpc>
                <a:spcPct val="100000"/>
              </a:lnSpc>
              <a:buNone/>
              <a:tabLst>
                <a:tab pos="0" algn="l"/>
              </a:tabLst>
            </a:pPr>
            <a:r>
              <a:rPr lang="en-IN" sz="1400" b="0" strike="noStrike" spc="-1">
                <a:solidFill>
                  <a:srgbClr val="000000"/>
                </a:solidFill>
                <a:latin typeface="Times New Roman"/>
              </a:rPr>
              <a:t> </a:t>
            </a:r>
          </a:p>
        </p:txBody>
      </p:sp>
      <p:sp>
        <p:nvSpPr>
          <p:cNvPr id="6" name="Slide Number Placeholder 5"/>
          <p:cNvSpPr>
            <a:spLocks noGrp="1"/>
          </p:cNvSpPr>
          <p:nvPr>
            <p:ph type="sldNum" sz="quarter" idx="12"/>
          </p:nvPr>
        </p:nvSpPr>
        <p:spPr/>
        <p:txBody>
          <a:bodyPr/>
          <a:lstStyle/>
          <a:p>
            <a:pPr indent="0" algn="r">
              <a:lnSpc>
                <a:spcPct val="100000"/>
              </a:lnSpc>
              <a:buNone/>
              <a:tabLst>
                <a:tab pos="0" algn="l"/>
              </a:tabLst>
            </a:pPr>
            <a:fld id="{46E93278-1DF5-4FAB-BCA3-32B4116A7B24}" type="slidenum">
              <a:rPr lang="en-IN" sz="1200" b="0" strike="noStrike" spc="-1" smtClean="0">
                <a:solidFill>
                  <a:srgbClr val="8B8B8B"/>
                </a:solidFill>
                <a:latin typeface="Calibri"/>
              </a:rPr>
              <a:t>‹#›</a:t>
            </a:fld>
            <a:endParaRPr lang="en-IN" sz="1200" b="0" strike="noStrike" spc="-1">
              <a:solidFill>
                <a:srgbClr val="000000"/>
              </a:solidFill>
              <a:latin typeface="Times New Roman"/>
            </a:endParaRP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784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B932CF5-990D-4109-834E-B5F479C67FEC}" type="slidenum">
              <a:t>‹#›</a:t>
            </a:fld>
            <a:endParaRPr/>
          </a:p>
        </p:txBody>
      </p:sp>
      <p:sp>
        <p:nvSpPr>
          <p:cNvPr id="2" name="PlaceHolder 5"/>
          <p:cNvSpPr>
            <a:spLocks noGrp="1"/>
          </p:cNvSpPr>
          <p:nvPr>
            <p:ph type="dt" idx="3"/>
          </p:nvPr>
        </p:nvSpPr>
        <p:spPr/>
        <p:txBody>
          <a:bodyPr/>
          <a:lstStyle/>
          <a:p>
            <a:endParaRPr/>
          </a:p>
        </p:txBody>
      </p:sp>
    </p:spTree>
    <p:extLst>
      <p:ext uri="{BB962C8B-B14F-4D97-AF65-F5344CB8AC3E}">
        <p14:creationId xmlns:p14="http://schemas.microsoft.com/office/powerpoint/2010/main" val="2320281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indent="0">
              <a:buNone/>
            </a:pPr>
            <a:r>
              <a:rPr lang="en-IN" sz="1400" b="0" strike="noStrike" spc="-1">
                <a:solidFill>
                  <a:srgbClr val="000000"/>
                </a:solidFill>
                <a:latin typeface="Times New Roman"/>
              </a:rPr>
              <a:t> </a:t>
            </a:r>
          </a:p>
        </p:txBody>
      </p:sp>
      <p:sp>
        <p:nvSpPr>
          <p:cNvPr id="5" name="Footer Placeholder 4"/>
          <p:cNvSpPr>
            <a:spLocks noGrp="1"/>
          </p:cNvSpPr>
          <p:nvPr>
            <p:ph type="ftr" sz="quarter" idx="11"/>
          </p:nvPr>
        </p:nvSpPr>
        <p:spPr/>
        <p:txBody>
          <a:bodyPr/>
          <a:lstStyle/>
          <a:p>
            <a:pPr indent="0" algn="ctr">
              <a:lnSpc>
                <a:spcPct val="100000"/>
              </a:lnSpc>
              <a:buNone/>
              <a:tabLst>
                <a:tab pos="0" algn="l"/>
              </a:tabLst>
            </a:pPr>
            <a:r>
              <a:rPr lang="en-IN" sz="1400" b="0" strike="noStrike" spc="-1">
                <a:solidFill>
                  <a:srgbClr val="000000"/>
                </a:solidFill>
                <a:latin typeface="Times New Roman"/>
              </a:rPr>
              <a:t> </a:t>
            </a:r>
          </a:p>
        </p:txBody>
      </p:sp>
      <p:sp>
        <p:nvSpPr>
          <p:cNvPr id="6" name="Slide Number Placeholder 5"/>
          <p:cNvSpPr>
            <a:spLocks noGrp="1"/>
          </p:cNvSpPr>
          <p:nvPr>
            <p:ph type="sldNum" sz="quarter" idx="12"/>
          </p:nvPr>
        </p:nvSpPr>
        <p:spPr/>
        <p:txBody>
          <a:bodyPr/>
          <a:lstStyle/>
          <a:p>
            <a:pPr indent="0" algn="r">
              <a:lnSpc>
                <a:spcPct val="100000"/>
              </a:lnSpc>
              <a:buNone/>
              <a:tabLst>
                <a:tab pos="0" algn="l"/>
              </a:tabLst>
            </a:pPr>
            <a:fld id="{46E93278-1DF5-4FAB-BCA3-32B4116A7B24}" type="slidenum">
              <a:rPr lang="en-IN" sz="1200" b="0" strike="noStrike" spc="-1" smtClean="0">
                <a:solidFill>
                  <a:srgbClr val="8B8B8B"/>
                </a:solidFill>
                <a:latin typeface="Calibri"/>
              </a:rPr>
              <a:t>‹#›</a:t>
            </a:fld>
            <a:endParaRPr lang="en-IN" sz="1200" b="0" strike="noStrike" spc="-1">
              <a:solidFill>
                <a:srgbClr val="000000"/>
              </a:solidFill>
              <a:latin typeface="Times New Roman"/>
            </a:endParaRPr>
          </a:p>
        </p:txBody>
      </p:sp>
    </p:spTree>
    <p:extLst>
      <p:ext uri="{BB962C8B-B14F-4D97-AF65-F5344CB8AC3E}">
        <p14:creationId xmlns:p14="http://schemas.microsoft.com/office/powerpoint/2010/main" val="936915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indent="0">
              <a:buNone/>
            </a:pPr>
            <a:r>
              <a:rPr lang="en-IN" sz="1400" b="0" strike="noStrike" spc="-1">
                <a:solidFill>
                  <a:srgbClr val="000000"/>
                </a:solidFill>
                <a:latin typeface="Times New Roman"/>
              </a:rPr>
              <a:t> </a:t>
            </a:r>
          </a:p>
        </p:txBody>
      </p:sp>
      <p:sp>
        <p:nvSpPr>
          <p:cNvPr id="5" name="Footer Placeholder 4"/>
          <p:cNvSpPr>
            <a:spLocks noGrp="1"/>
          </p:cNvSpPr>
          <p:nvPr>
            <p:ph type="ftr" sz="quarter" idx="11"/>
          </p:nvPr>
        </p:nvSpPr>
        <p:spPr/>
        <p:txBody>
          <a:bodyPr/>
          <a:lstStyle/>
          <a:p>
            <a:pPr indent="0" algn="ctr">
              <a:lnSpc>
                <a:spcPct val="100000"/>
              </a:lnSpc>
              <a:buNone/>
              <a:tabLst>
                <a:tab pos="0" algn="l"/>
              </a:tabLst>
            </a:pPr>
            <a:r>
              <a:rPr lang="en-IN" sz="1400" b="0" strike="noStrike" spc="-1">
                <a:solidFill>
                  <a:srgbClr val="000000"/>
                </a:solidFill>
                <a:latin typeface="Times New Roman"/>
              </a:rPr>
              <a:t> </a:t>
            </a:r>
          </a:p>
        </p:txBody>
      </p:sp>
      <p:sp>
        <p:nvSpPr>
          <p:cNvPr id="6" name="Slide Number Placeholder 5"/>
          <p:cNvSpPr>
            <a:spLocks noGrp="1"/>
          </p:cNvSpPr>
          <p:nvPr>
            <p:ph type="sldNum" sz="quarter" idx="12"/>
          </p:nvPr>
        </p:nvSpPr>
        <p:spPr/>
        <p:txBody>
          <a:bodyPr/>
          <a:lstStyle/>
          <a:p>
            <a:pPr indent="0" algn="r">
              <a:lnSpc>
                <a:spcPct val="100000"/>
              </a:lnSpc>
              <a:buNone/>
              <a:tabLst>
                <a:tab pos="0" algn="l"/>
              </a:tabLst>
            </a:pPr>
            <a:fld id="{46E93278-1DF5-4FAB-BCA3-32B4116A7B24}" type="slidenum">
              <a:rPr lang="en-IN" sz="1200" b="0" strike="noStrike" spc="-1" smtClean="0">
                <a:solidFill>
                  <a:srgbClr val="8B8B8B"/>
                </a:solidFill>
                <a:latin typeface="Calibri"/>
              </a:rPr>
              <a:t>‹#›</a:t>
            </a:fld>
            <a:endParaRPr lang="en-IN" sz="1200" b="0" strike="noStrike" spc="-1">
              <a:solidFill>
                <a:srgbClr val="000000"/>
              </a:solidFill>
              <a:latin typeface="Times New Roman"/>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531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indent="0">
              <a:buNone/>
            </a:pPr>
            <a:r>
              <a:rPr lang="en-IN" sz="1400" b="0" strike="noStrike" spc="-1">
                <a:solidFill>
                  <a:srgbClr val="000000"/>
                </a:solidFill>
                <a:latin typeface="Times New Roman"/>
              </a:rPr>
              <a:t> </a:t>
            </a:r>
          </a:p>
        </p:txBody>
      </p:sp>
      <p:sp>
        <p:nvSpPr>
          <p:cNvPr id="6" name="Footer Placeholder 5"/>
          <p:cNvSpPr>
            <a:spLocks noGrp="1"/>
          </p:cNvSpPr>
          <p:nvPr>
            <p:ph type="ftr" sz="quarter" idx="11"/>
          </p:nvPr>
        </p:nvSpPr>
        <p:spPr/>
        <p:txBody>
          <a:bodyPr/>
          <a:lstStyle/>
          <a:p>
            <a:pPr indent="0" algn="ctr">
              <a:lnSpc>
                <a:spcPct val="100000"/>
              </a:lnSpc>
              <a:buNone/>
              <a:tabLst>
                <a:tab pos="0" algn="l"/>
              </a:tabLst>
            </a:pPr>
            <a:r>
              <a:rPr lang="en-IN" sz="1400" b="0" strike="noStrike" spc="-1">
                <a:solidFill>
                  <a:srgbClr val="000000"/>
                </a:solidFill>
                <a:latin typeface="Times New Roman"/>
              </a:rPr>
              <a:t> </a:t>
            </a:r>
          </a:p>
        </p:txBody>
      </p:sp>
      <p:sp>
        <p:nvSpPr>
          <p:cNvPr id="7" name="Slide Number Placeholder 6"/>
          <p:cNvSpPr>
            <a:spLocks noGrp="1"/>
          </p:cNvSpPr>
          <p:nvPr>
            <p:ph type="sldNum" sz="quarter" idx="12"/>
          </p:nvPr>
        </p:nvSpPr>
        <p:spPr/>
        <p:txBody>
          <a:bodyPr/>
          <a:lstStyle/>
          <a:p>
            <a:pPr indent="0" algn="r">
              <a:lnSpc>
                <a:spcPct val="100000"/>
              </a:lnSpc>
              <a:buNone/>
              <a:tabLst>
                <a:tab pos="0" algn="l"/>
              </a:tabLst>
            </a:pPr>
            <a:fld id="{46E93278-1DF5-4FAB-BCA3-32B4116A7B24}" type="slidenum">
              <a:rPr lang="en-IN" sz="1200" b="0" strike="noStrike" spc="-1" smtClean="0">
                <a:solidFill>
                  <a:srgbClr val="8B8B8B"/>
                </a:solidFill>
                <a:latin typeface="Calibri"/>
              </a:rPr>
              <a:t>‹#›</a:t>
            </a:fld>
            <a:endParaRPr lang="en-IN" sz="1200" b="0" strike="noStrike" spc="-1">
              <a:solidFill>
                <a:srgbClr val="000000"/>
              </a:solidFill>
              <a:latin typeface="Times New Roman"/>
            </a:endParaRPr>
          </a:p>
        </p:txBody>
      </p:sp>
    </p:spTree>
    <p:extLst>
      <p:ext uri="{BB962C8B-B14F-4D97-AF65-F5344CB8AC3E}">
        <p14:creationId xmlns:p14="http://schemas.microsoft.com/office/powerpoint/2010/main" val="280507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indent="0">
              <a:buNone/>
            </a:pPr>
            <a:r>
              <a:rPr lang="en-IN" sz="1400" b="0" strike="noStrike" spc="-1">
                <a:solidFill>
                  <a:srgbClr val="000000"/>
                </a:solidFill>
                <a:latin typeface="Times New Roman"/>
              </a:rPr>
              <a:t> </a:t>
            </a:r>
          </a:p>
        </p:txBody>
      </p:sp>
      <p:sp>
        <p:nvSpPr>
          <p:cNvPr id="8" name="Footer Placeholder 7"/>
          <p:cNvSpPr>
            <a:spLocks noGrp="1"/>
          </p:cNvSpPr>
          <p:nvPr>
            <p:ph type="ftr" sz="quarter" idx="11"/>
          </p:nvPr>
        </p:nvSpPr>
        <p:spPr/>
        <p:txBody>
          <a:bodyPr/>
          <a:lstStyle/>
          <a:p>
            <a:pPr indent="0" algn="ctr">
              <a:lnSpc>
                <a:spcPct val="100000"/>
              </a:lnSpc>
              <a:buNone/>
              <a:tabLst>
                <a:tab pos="0" algn="l"/>
              </a:tabLst>
            </a:pPr>
            <a:r>
              <a:rPr lang="en-IN" sz="1400" b="0" strike="noStrike" spc="-1">
                <a:solidFill>
                  <a:srgbClr val="000000"/>
                </a:solidFill>
                <a:latin typeface="Times New Roman"/>
              </a:rPr>
              <a:t> </a:t>
            </a:r>
          </a:p>
        </p:txBody>
      </p:sp>
      <p:sp>
        <p:nvSpPr>
          <p:cNvPr id="9" name="Slide Number Placeholder 8"/>
          <p:cNvSpPr>
            <a:spLocks noGrp="1"/>
          </p:cNvSpPr>
          <p:nvPr>
            <p:ph type="sldNum" sz="quarter" idx="12"/>
          </p:nvPr>
        </p:nvSpPr>
        <p:spPr/>
        <p:txBody>
          <a:bodyPr/>
          <a:lstStyle/>
          <a:p>
            <a:pPr indent="0" algn="r">
              <a:lnSpc>
                <a:spcPct val="100000"/>
              </a:lnSpc>
              <a:buNone/>
              <a:tabLst>
                <a:tab pos="0" algn="l"/>
              </a:tabLst>
            </a:pPr>
            <a:fld id="{46E93278-1DF5-4FAB-BCA3-32B4116A7B24}" type="slidenum">
              <a:rPr lang="en-IN" sz="1200" b="0" strike="noStrike" spc="-1" smtClean="0">
                <a:solidFill>
                  <a:srgbClr val="8B8B8B"/>
                </a:solidFill>
                <a:latin typeface="Calibri"/>
              </a:rPr>
              <a:t>‹#›</a:t>
            </a:fld>
            <a:endParaRPr lang="en-IN" sz="1200" b="0" strike="noStrike" spc="-1">
              <a:solidFill>
                <a:srgbClr val="000000"/>
              </a:solidFill>
              <a:latin typeface="Times New Roman"/>
            </a:endParaRPr>
          </a:p>
        </p:txBody>
      </p:sp>
    </p:spTree>
    <p:extLst>
      <p:ext uri="{BB962C8B-B14F-4D97-AF65-F5344CB8AC3E}">
        <p14:creationId xmlns:p14="http://schemas.microsoft.com/office/powerpoint/2010/main" val="2955323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r>
              <a:rPr lang="en-IN"/>
              <a:t>Footer</a:t>
            </a:r>
          </a:p>
        </p:txBody>
      </p:sp>
      <p:sp>
        <p:nvSpPr>
          <p:cNvPr id="5" name="Slide Number Placeholder 4"/>
          <p:cNvSpPr>
            <a:spLocks noGrp="1"/>
          </p:cNvSpPr>
          <p:nvPr>
            <p:ph type="sldNum" sz="quarter" idx="12"/>
          </p:nvPr>
        </p:nvSpPr>
        <p:spPr/>
        <p:txBody>
          <a:bodyPr/>
          <a:lstStyle/>
          <a:p>
            <a:fld id="{4C4CC7DF-1A0F-4CAC-8445-C88DCF9CF90E}" type="slidenum">
              <a:rPr lang="en-IN" smtClean="0"/>
              <a:t>‹#›</a:t>
            </a:fld>
            <a:endParaRPr lang="en-IN"/>
          </a:p>
        </p:txBody>
      </p:sp>
    </p:spTree>
    <p:extLst>
      <p:ext uri="{BB962C8B-B14F-4D97-AF65-F5344CB8AC3E}">
        <p14:creationId xmlns:p14="http://schemas.microsoft.com/office/powerpoint/2010/main" val="1200541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indent="0">
              <a:buNone/>
            </a:pPr>
            <a:r>
              <a:rPr lang="en-IN" sz="1400" b="0" strike="noStrike" spc="-1">
                <a:solidFill>
                  <a:srgbClr val="000000"/>
                </a:solidFill>
                <a:latin typeface="Times New Roman"/>
              </a:rPr>
              <a:t> </a:t>
            </a:r>
          </a:p>
        </p:txBody>
      </p:sp>
      <p:sp>
        <p:nvSpPr>
          <p:cNvPr id="3" name="Footer Placeholder 2"/>
          <p:cNvSpPr>
            <a:spLocks noGrp="1"/>
          </p:cNvSpPr>
          <p:nvPr>
            <p:ph type="ftr" sz="quarter" idx="11"/>
          </p:nvPr>
        </p:nvSpPr>
        <p:spPr/>
        <p:txBody>
          <a:bodyPr/>
          <a:lstStyle/>
          <a:p>
            <a:pPr indent="0" algn="ctr">
              <a:lnSpc>
                <a:spcPct val="100000"/>
              </a:lnSpc>
              <a:buNone/>
              <a:tabLst>
                <a:tab pos="0" algn="l"/>
              </a:tabLst>
            </a:pPr>
            <a:r>
              <a:rPr lang="en-IN" sz="1400" b="0" strike="noStrike" spc="-1">
                <a:solidFill>
                  <a:srgbClr val="000000"/>
                </a:solidFill>
                <a:latin typeface="Times New Roman"/>
              </a:rPr>
              <a:t> </a:t>
            </a:r>
          </a:p>
        </p:txBody>
      </p:sp>
      <p:sp>
        <p:nvSpPr>
          <p:cNvPr id="4" name="Slide Number Placeholder 3"/>
          <p:cNvSpPr>
            <a:spLocks noGrp="1"/>
          </p:cNvSpPr>
          <p:nvPr>
            <p:ph type="sldNum" sz="quarter" idx="12"/>
          </p:nvPr>
        </p:nvSpPr>
        <p:spPr/>
        <p:txBody>
          <a:bodyPr/>
          <a:lstStyle/>
          <a:p>
            <a:pPr indent="0" algn="r">
              <a:lnSpc>
                <a:spcPct val="100000"/>
              </a:lnSpc>
              <a:buNone/>
              <a:tabLst>
                <a:tab pos="0" algn="l"/>
              </a:tabLst>
            </a:pPr>
            <a:fld id="{46E93278-1DF5-4FAB-BCA3-32B4116A7B24}" type="slidenum">
              <a:rPr lang="en-IN" sz="1200" b="0" strike="noStrike" spc="-1" smtClean="0">
                <a:solidFill>
                  <a:srgbClr val="8B8B8B"/>
                </a:solidFill>
                <a:latin typeface="Calibri"/>
              </a:rPr>
              <a:t>‹#›</a:t>
            </a:fld>
            <a:endParaRPr lang="en-IN" sz="1200" b="0" strike="noStrike" spc="-1">
              <a:solidFill>
                <a:srgbClr val="000000"/>
              </a:solidFill>
              <a:latin typeface="Times New Roman"/>
            </a:endParaRPr>
          </a:p>
        </p:txBody>
      </p:sp>
    </p:spTree>
    <p:extLst>
      <p:ext uri="{BB962C8B-B14F-4D97-AF65-F5344CB8AC3E}">
        <p14:creationId xmlns:p14="http://schemas.microsoft.com/office/powerpoint/2010/main" val="4291536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indent="0">
              <a:buNone/>
            </a:pPr>
            <a:r>
              <a:rPr lang="en-IN" sz="1400" b="0" strike="noStrike" spc="-1">
                <a:solidFill>
                  <a:srgbClr val="000000"/>
                </a:solidFill>
                <a:latin typeface="Times New Roman"/>
              </a:rPr>
              <a:t> </a:t>
            </a:r>
          </a:p>
        </p:txBody>
      </p:sp>
      <p:sp>
        <p:nvSpPr>
          <p:cNvPr id="6" name="Footer Placeholder 5"/>
          <p:cNvSpPr>
            <a:spLocks noGrp="1"/>
          </p:cNvSpPr>
          <p:nvPr>
            <p:ph type="ftr" sz="quarter" idx="11"/>
          </p:nvPr>
        </p:nvSpPr>
        <p:spPr/>
        <p:txBody>
          <a:bodyPr/>
          <a:lstStyle/>
          <a:p>
            <a:pPr indent="0" algn="ctr">
              <a:lnSpc>
                <a:spcPct val="100000"/>
              </a:lnSpc>
              <a:buNone/>
              <a:tabLst>
                <a:tab pos="0" algn="l"/>
              </a:tabLst>
            </a:pPr>
            <a:r>
              <a:rPr lang="en-IN" sz="1400" b="0" strike="noStrike" spc="-1">
                <a:solidFill>
                  <a:srgbClr val="000000"/>
                </a:solidFill>
                <a:latin typeface="Times New Roman"/>
              </a:rPr>
              <a:t> </a:t>
            </a:r>
          </a:p>
        </p:txBody>
      </p:sp>
      <p:sp>
        <p:nvSpPr>
          <p:cNvPr id="7" name="Slide Number Placeholder 6"/>
          <p:cNvSpPr>
            <a:spLocks noGrp="1"/>
          </p:cNvSpPr>
          <p:nvPr>
            <p:ph type="sldNum" sz="quarter" idx="12"/>
          </p:nvPr>
        </p:nvSpPr>
        <p:spPr/>
        <p:txBody>
          <a:bodyPr/>
          <a:lstStyle/>
          <a:p>
            <a:pPr indent="0" algn="r">
              <a:lnSpc>
                <a:spcPct val="100000"/>
              </a:lnSpc>
              <a:buNone/>
              <a:tabLst>
                <a:tab pos="0" algn="l"/>
              </a:tabLst>
            </a:pPr>
            <a:fld id="{46E93278-1DF5-4FAB-BCA3-32B4116A7B24}" type="slidenum">
              <a:rPr lang="en-IN" sz="1200" b="0" strike="noStrike" spc="-1" smtClean="0">
                <a:solidFill>
                  <a:srgbClr val="8B8B8B"/>
                </a:solidFill>
                <a:latin typeface="Calibri"/>
              </a:rPr>
              <a:t>‹#›</a:t>
            </a:fld>
            <a:endParaRPr lang="en-IN" sz="1200" b="0" strike="noStrike" spc="-1">
              <a:solidFill>
                <a:srgbClr val="000000"/>
              </a:solidFill>
              <a:latin typeface="Times New Roman"/>
            </a:endParaRPr>
          </a:p>
        </p:txBody>
      </p:sp>
    </p:spTree>
    <p:extLst>
      <p:ext uri="{BB962C8B-B14F-4D97-AF65-F5344CB8AC3E}">
        <p14:creationId xmlns:p14="http://schemas.microsoft.com/office/powerpoint/2010/main" val="1561274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indent="0">
              <a:buNone/>
            </a:pPr>
            <a:r>
              <a:rPr lang="en-IN" sz="1400" b="0" strike="noStrike" spc="-1">
                <a:solidFill>
                  <a:srgbClr val="000000"/>
                </a:solidFill>
                <a:latin typeface="Times New Roman"/>
              </a:rPr>
              <a:t> </a:t>
            </a:r>
          </a:p>
        </p:txBody>
      </p:sp>
      <p:sp>
        <p:nvSpPr>
          <p:cNvPr id="6" name="Footer Placeholder 5"/>
          <p:cNvSpPr>
            <a:spLocks noGrp="1"/>
          </p:cNvSpPr>
          <p:nvPr>
            <p:ph type="ftr" sz="quarter" idx="11"/>
          </p:nvPr>
        </p:nvSpPr>
        <p:spPr/>
        <p:txBody>
          <a:bodyPr/>
          <a:lstStyle/>
          <a:p>
            <a:pPr indent="0" algn="ctr">
              <a:lnSpc>
                <a:spcPct val="100000"/>
              </a:lnSpc>
              <a:buNone/>
              <a:tabLst>
                <a:tab pos="0" algn="l"/>
              </a:tabLst>
            </a:pPr>
            <a:r>
              <a:rPr lang="en-IN" sz="1400" b="0" strike="noStrike" spc="-1">
                <a:solidFill>
                  <a:srgbClr val="000000"/>
                </a:solidFill>
                <a:latin typeface="Times New Roman"/>
              </a:rPr>
              <a:t> </a:t>
            </a:r>
          </a:p>
        </p:txBody>
      </p:sp>
      <p:sp>
        <p:nvSpPr>
          <p:cNvPr id="7" name="Slide Number Placeholder 6"/>
          <p:cNvSpPr>
            <a:spLocks noGrp="1"/>
          </p:cNvSpPr>
          <p:nvPr>
            <p:ph type="sldNum" sz="quarter" idx="12"/>
          </p:nvPr>
        </p:nvSpPr>
        <p:spPr/>
        <p:txBody>
          <a:bodyPr/>
          <a:lstStyle/>
          <a:p>
            <a:pPr indent="0" algn="r">
              <a:lnSpc>
                <a:spcPct val="100000"/>
              </a:lnSpc>
              <a:buNone/>
              <a:tabLst>
                <a:tab pos="0" algn="l"/>
              </a:tabLst>
            </a:pPr>
            <a:fld id="{46E93278-1DF5-4FAB-BCA3-32B4116A7B24}" type="slidenum">
              <a:rPr lang="en-IN" sz="1200" b="0" strike="noStrike" spc="-1" smtClean="0">
                <a:solidFill>
                  <a:srgbClr val="8B8B8B"/>
                </a:solidFill>
                <a:latin typeface="Calibri"/>
              </a:rPr>
              <a:t>‹#›</a:t>
            </a:fld>
            <a:endParaRPr lang="en-IN" sz="1200" b="0" strike="noStrike" spc="-1">
              <a:solidFill>
                <a:srgbClr val="000000"/>
              </a:solidFill>
              <a:latin typeface="Times New Roman"/>
            </a:endParaRP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0143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indent="0">
              <a:buNone/>
            </a:pPr>
            <a:r>
              <a:rPr lang="en-IN" sz="1400" b="0" strike="noStrike" spc="-1">
                <a:solidFill>
                  <a:srgbClr val="000000"/>
                </a:solidFill>
                <a:latin typeface="Times New Roman"/>
              </a:rPr>
              <a:t> </a:t>
            </a: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indent="0" algn="ctr">
              <a:lnSpc>
                <a:spcPct val="100000"/>
              </a:lnSpc>
              <a:buNone/>
              <a:tabLst>
                <a:tab pos="0" algn="l"/>
              </a:tabLst>
            </a:pPr>
            <a:r>
              <a:rPr lang="en-IN" sz="1400" b="0" strike="noStrike" spc="-1">
                <a:solidFill>
                  <a:srgbClr val="000000"/>
                </a:solidFill>
                <a:latin typeface="Times New Roman"/>
              </a:rPr>
              <a:t> </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indent="0" algn="r">
              <a:lnSpc>
                <a:spcPct val="100000"/>
              </a:lnSpc>
              <a:buNone/>
              <a:tabLst>
                <a:tab pos="0" algn="l"/>
              </a:tabLst>
            </a:pPr>
            <a:fld id="{46E93278-1DF5-4FAB-BCA3-32B4116A7B24}" type="slidenum">
              <a:rPr lang="en-IN" sz="1200" b="0" strike="noStrike" spc="-1" smtClean="0">
                <a:solidFill>
                  <a:srgbClr val="8B8B8B"/>
                </a:solidFill>
                <a:latin typeface="Calibri"/>
              </a:rPr>
              <a:t>‹#›</a:t>
            </a:fld>
            <a:endParaRPr lang="en-IN" sz="1200" b="0" strike="noStrike" spc="-1">
              <a:solidFill>
                <a:srgbClr val="000000"/>
              </a:solidFill>
              <a:latin typeface="Times New Roman"/>
            </a:endParaRP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56272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laceHolder 1"/>
          <p:cNvSpPr>
            <a:spLocks noGrp="1"/>
          </p:cNvSpPr>
          <p:nvPr>
            <p:ph idx="4294967295"/>
          </p:nvPr>
        </p:nvSpPr>
        <p:spPr>
          <a:xfrm>
            <a:off x="0" y="1538288"/>
            <a:ext cx="12192000" cy="5319712"/>
          </a:xfrm>
          <a:prstGeom prst="rect">
            <a:avLst/>
          </a:prstGeom>
          <a:noFill/>
          <a:ln w="0">
            <a:noFill/>
          </a:ln>
        </p:spPr>
        <p:txBody>
          <a:bodyPr lIns="90000" tIns="45000" rIns="90000" bIns="45000" anchor="t">
            <a:normAutofit fontScale="92500" lnSpcReduction="10000"/>
          </a:bodyPr>
          <a:lstStyle/>
          <a:p>
            <a:pPr marL="246960" indent="0" algn="ctr">
              <a:lnSpc>
                <a:spcPct val="200000"/>
              </a:lnSpc>
              <a:spcBef>
                <a:spcPts val="1001"/>
              </a:spcBef>
              <a:buNone/>
              <a:tabLst>
                <a:tab pos="0" algn="l"/>
              </a:tabLst>
            </a:pPr>
            <a:endParaRPr lang="en-IN" sz="1800" b="0" strike="noStrike" spc="-1" dirty="0">
              <a:solidFill>
                <a:srgbClr val="000000"/>
              </a:solidFill>
              <a:latin typeface="Arial"/>
            </a:endParaRPr>
          </a:p>
          <a:p>
            <a:pPr marL="246960" indent="0" algn="ctr">
              <a:lnSpc>
                <a:spcPct val="200000"/>
              </a:lnSpc>
              <a:spcBef>
                <a:spcPts val="1001"/>
              </a:spcBef>
              <a:buNone/>
              <a:tabLst>
                <a:tab pos="0" algn="l"/>
              </a:tabLst>
            </a:pPr>
            <a:r>
              <a:rPr lang="en-IN" sz="1800" b="0" strike="noStrike" spc="-1" dirty="0">
                <a:solidFill>
                  <a:srgbClr val="000000"/>
                </a:solidFill>
                <a:latin typeface="Arial"/>
              </a:rPr>
              <a:t>VIDIYALA ABHIRAM 2010030180</a:t>
            </a:r>
          </a:p>
          <a:p>
            <a:pPr marL="246960" indent="0" algn="ctr">
              <a:lnSpc>
                <a:spcPct val="200000"/>
              </a:lnSpc>
              <a:spcBef>
                <a:spcPts val="1001"/>
              </a:spcBef>
              <a:buNone/>
              <a:tabLst>
                <a:tab pos="0" algn="l"/>
              </a:tabLst>
            </a:pPr>
            <a:r>
              <a:rPr lang="en-IN" sz="1800" spc="-1" dirty="0">
                <a:solidFill>
                  <a:srgbClr val="000000"/>
                </a:solidFill>
                <a:latin typeface="Arial"/>
              </a:rPr>
              <a:t>ROKKKAM VIVEK VARDHAN REDDY 2010030142</a:t>
            </a:r>
          </a:p>
          <a:p>
            <a:pPr marL="246960" indent="0" algn="ctr">
              <a:lnSpc>
                <a:spcPct val="200000"/>
              </a:lnSpc>
              <a:spcBef>
                <a:spcPts val="1001"/>
              </a:spcBef>
              <a:buNone/>
              <a:tabLst>
                <a:tab pos="0" algn="l"/>
              </a:tabLst>
            </a:pPr>
            <a:r>
              <a:rPr lang="en-IN" sz="1800" b="0" strike="noStrike" spc="-1" dirty="0">
                <a:solidFill>
                  <a:srgbClr val="000000"/>
                </a:solidFill>
                <a:latin typeface="Arial"/>
              </a:rPr>
              <a:t>A RAGHAVENDRA 2010030394</a:t>
            </a:r>
          </a:p>
          <a:p>
            <a:pPr marL="246960" indent="0" algn="just">
              <a:lnSpc>
                <a:spcPct val="200000"/>
              </a:lnSpc>
              <a:spcBef>
                <a:spcPts val="1001"/>
              </a:spcBef>
              <a:buNone/>
              <a:tabLst>
                <a:tab pos="0" algn="l"/>
              </a:tabLst>
            </a:pPr>
            <a:endParaRPr lang="en-IN" sz="1800" b="0" strike="noStrike" spc="-1" dirty="0">
              <a:solidFill>
                <a:srgbClr val="000000"/>
              </a:solidFill>
              <a:latin typeface="Arial"/>
            </a:endParaRPr>
          </a:p>
          <a:p>
            <a:pPr marL="246960" indent="0" algn="ctr">
              <a:lnSpc>
                <a:spcPct val="100000"/>
              </a:lnSpc>
              <a:spcBef>
                <a:spcPts val="1001"/>
              </a:spcBef>
              <a:buNone/>
              <a:tabLst>
                <a:tab pos="0" algn="l"/>
              </a:tabLst>
            </a:pPr>
            <a:r>
              <a:rPr lang="en-US" sz="1800" b="0" strike="noStrike" spc="-1" dirty="0">
                <a:solidFill>
                  <a:srgbClr val="333333"/>
                </a:solidFill>
                <a:latin typeface="Times New Roman"/>
              </a:rPr>
              <a:t>Under the Guidance of</a:t>
            </a:r>
            <a:endParaRPr lang="en-IN" sz="1800" b="0" strike="noStrike" spc="-1" dirty="0">
              <a:solidFill>
                <a:srgbClr val="000000"/>
              </a:solidFill>
              <a:latin typeface="Arial"/>
            </a:endParaRPr>
          </a:p>
          <a:p>
            <a:pPr marL="246960" indent="0" algn="ctr">
              <a:lnSpc>
                <a:spcPct val="100000"/>
              </a:lnSpc>
              <a:spcBef>
                <a:spcPts val="1001"/>
              </a:spcBef>
              <a:buNone/>
              <a:tabLst>
                <a:tab pos="0" algn="l"/>
              </a:tabLst>
            </a:pPr>
            <a:r>
              <a:rPr lang="en-IN" sz="1600" dirty="0"/>
              <a:t>Mrs. P. Sree Lakshmi</a:t>
            </a:r>
            <a:endParaRPr lang="en-IN" sz="1800" b="0" strike="noStrike" spc="-1" dirty="0">
              <a:solidFill>
                <a:srgbClr val="000000"/>
              </a:solidFill>
              <a:latin typeface="Arial"/>
            </a:endParaRPr>
          </a:p>
          <a:p>
            <a:pPr marL="246960" indent="0" algn="ctr">
              <a:lnSpc>
                <a:spcPct val="100000"/>
              </a:lnSpc>
              <a:spcBef>
                <a:spcPts val="1001"/>
              </a:spcBef>
              <a:buNone/>
              <a:tabLst>
                <a:tab pos="0" algn="l"/>
              </a:tabLst>
            </a:pPr>
            <a:endParaRPr lang="en-IN" sz="1800" b="0" strike="noStrike" spc="-1" dirty="0">
              <a:solidFill>
                <a:srgbClr val="000000"/>
              </a:solidFill>
              <a:latin typeface="Arial"/>
            </a:endParaRPr>
          </a:p>
          <a:p>
            <a:pPr marL="246960" indent="0" algn="ctr">
              <a:lnSpc>
                <a:spcPct val="90000"/>
              </a:lnSpc>
              <a:spcBef>
                <a:spcPts val="1001"/>
              </a:spcBef>
              <a:buNone/>
              <a:tabLst>
                <a:tab pos="0" algn="l"/>
              </a:tabLst>
            </a:pPr>
            <a:r>
              <a:rPr lang="en-US" sz="2800" b="0" strike="noStrike" spc="-1" dirty="0">
                <a:solidFill>
                  <a:srgbClr val="333333"/>
                </a:solidFill>
                <a:latin typeface="inter-regular"/>
              </a:rPr>
              <a:t>Computer Science and Engineering Department </a:t>
            </a:r>
            <a:endParaRPr lang="en-IN" sz="2800" b="0" strike="noStrike" spc="-1" dirty="0">
              <a:solidFill>
                <a:srgbClr val="000000"/>
              </a:solidFill>
              <a:latin typeface="Arial"/>
            </a:endParaRPr>
          </a:p>
          <a:p>
            <a:pPr marL="246960" indent="0" algn="ctr">
              <a:lnSpc>
                <a:spcPct val="90000"/>
              </a:lnSpc>
              <a:spcBef>
                <a:spcPts val="1001"/>
              </a:spcBef>
              <a:buNone/>
              <a:tabLst>
                <a:tab pos="0" algn="l"/>
              </a:tabLst>
            </a:pPr>
            <a:r>
              <a:rPr lang="en-US" sz="2800" b="0" strike="noStrike" spc="-1" dirty="0">
                <a:solidFill>
                  <a:srgbClr val="333333"/>
                </a:solidFill>
                <a:latin typeface="inter-regular"/>
              </a:rPr>
              <a:t>KL Hyderabad Off Campus, Aziz Nagar ,Hyderabad</a:t>
            </a:r>
            <a:endParaRPr lang="en-IN" sz="2800" b="0" strike="noStrike" spc="-1" dirty="0">
              <a:solidFill>
                <a:srgbClr val="000000"/>
              </a:solidFill>
              <a:latin typeface="Arial"/>
            </a:endParaRPr>
          </a:p>
          <a:p>
            <a:pPr marL="246960" indent="0">
              <a:lnSpc>
                <a:spcPct val="90000"/>
              </a:lnSpc>
              <a:spcBef>
                <a:spcPts val="1001"/>
              </a:spcBef>
              <a:buNone/>
              <a:tabLst>
                <a:tab pos="0" algn="l"/>
              </a:tabLst>
            </a:pPr>
            <a:endParaRPr lang="en-IN" sz="2800" b="0" strike="noStrike" spc="-1" dirty="0">
              <a:solidFill>
                <a:srgbClr val="000000"/>
              </a:solidFill>
              <a:latin typeface="Arial"/>
            </a:endParaRPr>
          </a:p>
        </p:txBody>
      </p:sp>
      <p:sp>
        <p:nvSpPr>
          <p:cNvPr id="43" name="PlaceHolder 2"/>
          <p:cNvSpPr>
            <a:spLocks noGrp="1"/>
          </p:cNvSpPr>
          <p:nvPr>
            <p:ph type="title" idx="4294967295"/>
          </p:nvPr>
        </p:nvSpPr>
        <p:spPr>
          <a:xfrm>
            <a:off x="0" y="0"/>
            <a:ext cx="12192000" cy="1689100"/>
          </a:xfrm>
          <a:prstGeom prst="rect">
            <a:avLst/>
          </a:prstGeom>
          <a:noFill/>
          <a:ln w="0">
            <a:noFill/>
          </a:ln>
        </p:spPr>
        <p:txBody>
          <a:bodyPr lIns="90000" tIns="45000" rIns="90000" bIns="45000" anchor="ctr">
            <a:normAutofit/>
          </a:bodyPr>
          <a:lstStyle/>
          <a:p>
            <a:pPr indent="0" algn="ctr">
              <a:lnSpc>
                <a:spcPct val="90000"/>
              </a:lnSpc>
              <a:buNone/>
              <a:tabLst>
                <a:tab pos="0" algn="l"/>
              </a:tabLst>
            </a:pPr>
            <a:br>
              <a:rPr sz="4000" dirty="0"/>
            </a:br>
            <a:r>
              <a:rPr lang="en-IN" sz="3800" dirty="0"/>
              <a:t>CARDIOVASCULAR DISEASES PREDICTION</a:t>
            </a:r>
            <a:endParaRPr lang="en-IN" sz="3800" b="0" strike="noStrike"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
                                            <p:txEl>
                                              <p:pRg st="5" end="5"/>
                                            </p:txEl>
                                          </p:spTgt>
                                        </p:tgtEl>
                                        <p:attrNameLst>
                                          <p:attrName>style.visibility</p:attrName>
                                        </p:attrNameLst>
                                      </p:cBhvr>
                                      <p:to>
                                        <p:strVal val="visible"/>
                                      </p:to>
                                    </p:set>
                                    <p:anim calcmode="lin" valueType="num">
                                      <p:cBhvr additive="repl">
                                        <p:cTn id="7" dur="500" fill="hold"/>
                                        <p:tgtEl>
                                          <p:spTgt spid="42">
                                            <p:txEl>
                                              <p:pRg st="5" end="5"/>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4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2">
                                            <p:txEl>
                                              <p:pRg st="1" end="1"/>
                                            </p:txEl>
                                          </p:spTgt>
                                        </p:tgtEl>
                                        <p:attrNameLst>
                                          <p:attrName>style.visibility</p:attrName>
                                        </p:attrNameLst>
                                      </p:cBhvr>
                                      <p:to>
                                        <p:strVal val="visible"/>
                                      </p:to>
                                    </p:set>
                                    <p:anim calcmode="lin" valueType="num">
                                      <p:cBhvr additive="repl">
                                        <p:cTn id="13" dur="500" fill="hold"/>
                                        <p:tgtEl>
                                          <p:spTgt spid="42">
                                            <p:txEl>
                                              <p:pRg st="1" end="1"/>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2">
                                            <p:txEl>
                                              <p:pRg st="2" end="2"/>
                                            </p:txEl>
                                          </p:spTgt>
                                        </p:tgtEl>
                                        <p:attrNameLst>
                                          <p:attrName>style.visibility</p:attrName>
                                        </p:attrNameLst>
                                      </p:cBhvr>
                                      <p:to>
                                        <p:strVal val="visible"/>
                                      </p:to>
                                    </p:set>
                                    <p:anim calcmode="lin" valueType="num">
                                      <p:cBhvr additive="repl">
                                        <p:cTn id="19" dur="500" fill="hold"/>
                                        <p:tgtEl>
                                          <p:spTgt spid="42">
                                            <p:txEl>
                                              <p:pRg st="2" end="2"/>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4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2">
                                            <p:txEl>
                                              <p:pRg st="3" end="3"/>
                                            </p:txEl>
                                          </p:spTgt>
                                        </p:tgtEl>
                                        <p:attrNameLst>
                                          <p:attrName>style.visibility</p:attrName>
                                        </p:attrNameLst>
                                      </p:cBhvr>
                                      <p:to>
                                        <p:strVal val="visible"/>
                                      </p:to>
                                    </p:set>
                                    <p:anim calcmode="lin" valueType="num">
                                      <p:cBhvr additive="repl">
                                        <p:cTn id="25" dur="500" fill="hold"/>
                                        <p:tgtEl>
                                          <p:spTgt spid="42">
                                            <p:txEl>
                                              <p:pRg st="3" end="3"/>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4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2">
                                            <p:txEl>
                                              <p:pRg st="6" end="6"/>
                                            </p:txEl>
                                          </p:spTgt>
                                        </p:tgtEl>
                                        <p:attrNameLst>
                                          <p:attrName>style.visibility</p:attrName>
                                        </p:attrNameLst>
                                      </p:cBhvr>
                                      <p:to>
                                        <p:strVal val="visible"/>
                                      </p:to>
                                    </p:set>
                                    <p:anim calcmode="lin" valueType="num">
                                      <p:cBhvr additive="repl">
                                        <p:cTn id="31" dur="500" fill="hold"/>
                                        <p:tgtEl>
                                          <p:spTgt spid="42">
                                            <p:txEl>
                                              <p:pRg st="6" end="6"/>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4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PlaceHolder 1"/>
          <p:cNvSpPr>
            <a:spLocks noGrp="1"/>
          </p:cNvSpPr>
          <p:nvPr>
            <p:ph type="title" idx="4294967295"/>
          </p:nvPr>
        </p:nvSpPr>
        <p:spPr>
          <a:xfrm>
            <a:off x="0" y="365125"/>
            <a:ext cx="10993438" cy="1323975"/>
          </a:xfrm>
          <a:prstGeom prst="rect">
            <a:avLst/>
          </a:prstGeom>
          <a:noFill/>
          <a:ln w="0">
            <a:noFill/>
          </a:ln>
        </p:spPr>
        <p:txBody>
          <a:bodyPr lIns="90000" tIns="45000" rIns="90000" bIns="45000" anchor="ctr">
            <a:noAutofit/>
          </a:bodyPr>
          <a:lstStyle/>
          <a:p>
            <a:pPr indent="0">
              <a:lnSpc>
                <a:spcPct val="90000"/>
              </a:lnSpc>
              <a:buNone/>
              <a:tabLst>
                <a:tab pos="0" algn="l"/>
              </a:tabLst>
            </a:pPr>
            <a:r>
              <a:rPr lang="en-US" sz="4400" b="0" strike="noStrike" spc="-1">
                <a:solidFill>
                  <a:srgbClr val="000000"/>
                </a:solidFill>
                <a:latin typeface="Calibri Light"/>
              </a:rPr>
              <a:t>References</a:t>
            </a:r>
            <a:endParaRPr lang="en-IN" sz="4400" b="0" strike="noStrike" spc="-1">
              <a:solidFill>
                <a:srgbClr val="000000"/>
              </a:solidFill>
              <a:latin typeface="Arial"/>
            </a:endParaRPr>
          </a:p>
        </p:txBody>
      </p:sp>
      <p:sp>
        <p:nvSpPr>
          <p:cNvPr id="57" name="PlaceHolder 2"/>
          <p:cNvSpPr>
            <a:spLocks noGrp="1"/>
          </p:cNvSpPr>
          <p:nvPr>
            <p:ph idx="4294967295"/>
          </p:nvPr>
        </p:nvSpPr>
        <p:spPr>
          <a:xfrm>
            <a:off x="0" y="1825625"/>
            <a:ext cx="10514013" cy="4349750"/>
          </a:xfrm>
          <a:prstGeom prst="rect">
            <a:avLst/>
          </a:prstGeom>
          <a:noFill/>
          <a:ln w="0">
            <a:noFill/>
          </a:ln>
        </p:spPr>
        <p:txBody>
          <a:bodyPr lIns="90000" tIns="45000" rIns="90000" bIns="45000" anchor="t">
            <a:noAutofit/>
          </a:bodyPr>
          <a:lstStyle/>
          <a:p>
            <a:pPr indent="0" algn="just">
              <a:lnSpc>
                <a:spcPct val="90000"/>
              </a:lnSpc>
              <a:spcBef>
                <a:spcPts val="1001"/>
              </a:spcBef>
              <a:buNone/>
              <a:tabLst>
                <a:tab pos="0" algn="l"/>
              </a:tabLst>
            </a:pPr>
            <a:r>
              <a:rPr lang="en-IN" sz="1800" dirty="0"/>
              <a:t>[1] Smith, J. et al. (2019). "A Review of Machine Learning Methods for Predicting Heart Disease". Journal of Medical Research, 25(3), 123-135. </a:t>
            </a:r>
          </a:p>
          <a:p>
            <a:pPr indent="0" algn="just">
              <a:lnSpc>
                <a:spcPct val="90000"/>
              </a:lnSpc>
              <a:spcBef>
                <a:spcPts val="1001"/>
              </a:spcBef>
              <a:buNone/>
              <a:tabLst>
                <a:tab pos="0" algn="l"/>
              </a:tabLst>
            </a:pPr>
            <a:r>
              <a:rPr lang="en-IN" sz="1800" dirty="0"/>
              <a:t>[2] Wang, Y. et al. (2020). "Predicting Heart Disease Risk Using Deep Learning Techniques". IEEE Transactions on Biomedical Engineering, 67(5), 1450-1461.</a:t>
            </a:r>
          </a:p>
          <a:p>
            <a:pPr indent="0" algn="just">
              <a:lnSpc>
                <a:spcPct val="90000"/>
              </a:lnSpc>
              <a:spcBef>
                <a:spcPts val="1001"/>
              </a:spcBef>
              <a:buNone/>
              <a:tabLst>
                <a:tab pos="0" algn="l"/>
              </a:tabLst>
            </a:pPr>
            <a:r>
              <a:rPr lang="en-IN" sz="1800" dirty="0"/>
              <a:t> [3] Gupta, S. et al. (2018). "An Ensemble Learning Approach for Heart Disease Prediction". International Journal of Computational Intelligence Systems, 11(2), 789-802.</a:t>
            </a:r>
          </a:p>
          <a:p>
            <a:pPr indent="0" algn="just">
              <a:lnSpc>
                <a:spcPct val="90000"/>
              </a:lnSpc>
              <a:spcBef>
                <a:spcPts val="1001"/>
              </a:spcBef>
              <a:buNone/>
              <a:tabLst>
                <a:tab pos="0" algn="l"/>
              </a:tabLst>
            </a:pPr>
            <a:r>
              <a:rPr lang="en-IN" sz="1800" dirty="0"/>
              <a:t> [4] Rajput, M. et al. (2017). "Comparison of Machine Learning Algorithms for Heart Disease Prediction". Journal of Health Informatics in Developing Countries, 11(1), 67-78 </a:t>
            </a:r>
          </a:p>
          <a:p>
            <a:pPr indent="0" algn="just">
              <a:lnSpc>
                <a:spcPct val="90000"/>
              </a:lnSpc>
              <a:spcBef>
                <a:spcPts val="1001"/>
              </a:spcBef>
              <a:buNone/>
              <a:tabLst>
                <a:tab pos="0" algn="l"/>
              </a:tabLst>
            </a:pPr>
            <a:r>
              <a:rPr lang="en-IN" sz="1800" dirty="0"/>
              <a:t>[5] Abdi, A. et al. (2019). "Prediction of Heart Disease Using Ensemble Learning". Journal of Biomedical Informatics, 95, 103226. </a:t>
            </a:r>
          </a:p>
          <a:p>
            <a:pPr indent="0" algn="just">
              <a:lnSpc>
                <a:spcPct val="90000"/>
              </a:lnSpc>
              <a:spcBef>
                <a:spcPts val="1001"/>
              </a:spcBef>
              <a:buNone/>
              <a:tabLst>
                <a:tab pos="0" algn="l"/>
              </a:tabLst>
            </a:pPr>
            <a:r>
              <a:rPr lang="en-IN" sz="1800" dirty="0"/>
              <a:t>[6] Li, C. et al. (2018). "Deep Learning-Based Heart Disease Prediction Model". Journal of Healthcare Engineering, 2018, 2984739</a:t>
            </a:r>
            <a:endParaRPr lang="en-IN" sz="1800" b="0" strike="noStrike" spc="-1" dirty="0">
              <a:solidFill>
                <a:srgbClr val="000000"/>
              </a:solidFill>
              <a:latin typeface="Arial"/>
            </a:endParaRPr>
          </a:p>
        </p:txBody>
      </p:sp>
    </p:spTree>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laceHolder 1"/>
          <p:cNvSpPr>
            <a:spLocks noGrp="1"/>
          </p:cNvSpPr>
          <p:nvPr>
            <p:ph idx="4294967295"/>
          </p:nvPr>
        </p:nvSpPr>
        <p:spPr>
          <a:xfrm>
            <a:off x="0" y="817563"/>
            <a:ext cx="10514013" cy="5359400"/>
          </a:xfrm>
          <a:prstGeom prst="rect">
            <a:avLst/>
          </a:prstGeom>
          <a:noFill/>
          <a:ln w="0">
            <a:noFill/>
          </a:ln>
        </p:spPr>
        <p:txBody>
          <a:bodyPr lIns="90000" tIns="45000" rIns="90000" bIns="45000" anchor="t">
            <a:normAutofit/>
          </a:bodyPr>
          <a:lstStyle/>
          <a:p>
            <a:pPr indent="0" algn="ctr">
              <a:lnSpc>
                <a:spcPct val="90000"/>
              </a:lnSpc>
              <a:spcBef>
                <a:spcPts val="1001"/>
              </a:spcBef>
              <a:buNone/>
              <a:tabLst>
                <a:tab pos="0" algn="l"/>
              </a:tabLst>
            </a:pPr>
            <a:endParaRPr lang="en-IN" sz="6000" b="0" strike="noStrike" spc="-1">
              <a:solidFill>
                <a:srgbClr val="000000"/>
              </a:solidFill>
              <a:latin typeface="Arial"/>
            </a:endParaRPr>
          </a:p>
          <a:p>
            <a:pPr indent="0" algn="ctr">
              <a:lnSpc>
                <a:spcPct val="90000"/>
              </a:lnSpc>
              <a:spcBef>
                <a:spcPts val="1001"/>
              </a:spcBef>
              <a:buNone/>
              <a:tabLst>
                <a:tab pos="0" algn="l"/>
              </a:tabLst>
            </a:pPr>
            <a:endParaRPr lang="en-IN" sz="6000" b="0" strike="noStrike" spc="-1">
              <a:solidFill>
                <a:srgbClr val="000000"/>
              </a:solidFill>
              <a:latin typeface="Arial"/>
            </a:endParaRPr>
          </a:p>
          <a:p>
            <a:pPr indent="0" algn="ctr">
              <a:lnSpc>
                <a:spcPct val="90000"/>
              </a:lnSpc>
              <a:spcBef>
                <a:spcPts val="1001"/>
              </a:spcBef>
              <a:buNone/>
              <a:tabLst>
                <a:tab pos="0" algn="l"/>
              </a:tabLst>
            </a:pPr>
            <a:r>
              <a:rPr lang="en-US" sz="6000" b="0" strike="noStrike" spc="-1">
                <a:solidFill>
                  <a:srgbClr val="000000"/>
                </a:solidFill>
                <a:latin typeface="Times New Roman"/>
              </a:rPr>
              <a:t>Thank you and Any Queries</a:t>
            </a:r>
            <a:endParaRPr lang="en-IN" sz="6000" b="0" strike="noStrike" spc="-1">
              <a:solidFill>
                <a:srgbClr val="000000"/>
              </a:solidFill>
              <a:latin typeface="Arial"/>
            </a:endParaRPr>
          </a:p>
        </p:txBody>
      </p:sp>
    </p:spTree>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laceHolder 1"/>
          <p:cNvSpPr>
            <a:spLocks noGrp="1"/>
          </p:cNvSpPr>
          <p:nvPr>
            <p:ph type="title" idx="4294967295"/>
          </p:nvPr>
        </p:nvSpPr>
        <p:spPr>
          <a:xfrm>
            <a:off x="0" y="365125"/>
            <a:ext cx="10514013" cy="1171575"/>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4400" b="0" strike="noStrike" spc="-1" dirty="0">
                <a:solidFill>
                  <a:srgbClr val="000000"/>
                </a:solidFill>
                <a:latin typeface="Calibri Light"/>
              </a:rPr>
              <a:t>Overview</a:t>
            </a:r>
            <a:endParaRPr lang="en-IN" sz="4400" b="0" strike="noStrike" spc="-1" dirty="0">
              <a:solidFill>
                <a:srgbClr val="000000"/>
              </a:solidFill>
              <a:latin typeface="Arial"/>
            </a:endParaRPr>
          </a:p>
        </p:txBody>
      </p:sp>
      <p:sp>
        <p:nvSpPr>
          <p:cNvPr id="45" name="PlaceHolder 2"/>
          <p:cNvSpPr>
            <a:spLocks noGrp="1"/>
          </p:cNvSpPr>
          <p:nvPr>
            <p:ph idx="4294967295"/>
          </p:nvPr>
        </p:nvSpPr>
        <p:spPr>
          <a:xfrm>
            <a:off x="0" y="1825625"/>
            <a:ext cx="10514013" cy="4349750"/>
          </a:xfrm>
          <a:prstGeom prst="rect">
            <a:avLst/>
          </a:prstGeom>
          <a:noFill/>
          <a:ln w="0">
            <a:noFill/>
          </a:ln>
        </p:spPr>
        <p:txBody>
          <a:bodyPr lIns="90000" tIns="45000" rIns="90000" bIns="45000" anchor="t">
            <a:normAutofit/>
          </a:bodyPr>
          <a:lstStyle/>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Introduction</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Literature Review</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Problem Statement</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Objectives of the Project</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IN" sz="2400" b="0" strike="noStrike" spc="-1" dirty="0">
                <a:solidFill>
                  <a:srgbClr val="000000"/>
                </a:solidFill>
                <a:latin typeface="Times New Roman" panose="02020603050405020304" pitchFamily="18" charset="0"/>
                <a:cs typeface="Times New Roman" panose="02020603050405020304" pitchFamily="18" charset="0"/>
              </a:rPr>
              <a:t>Results</a:t>
            </a: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References</a:t>
            </a:r>
            <a:endParaRPr lang="en-IN" sz="2400" b="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PlaceHolder 1"/>
          <p:cNvSpPr>
            <a:spLocks noGrp="1"/>
          </p:cNvSpPr>
          <p:nvPr>
            <p:ph type="title" idx="4294967295"/>
          </p:nvPr>
        </p:nvSpPr>
        <p:spPr>
          <a:xfrm>
            <a:off x="0" y="865188"/>
            <a:ext cx="12192000" cy="1323975"/>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a:rPr>
              <a:t>Introduction</a:t>
            </a:r>
            <a:endParaRPr lang="en-IN" sz="4000" b="0" strike="noStrike" spc="-1" dirty="0">
              <a:solidFill>
                <a:srgbClr val="000000"/>
              </a:solidFill>
              <a:latin typeface="Arial"/>
            </a:endParaRPr>
          </a:p>
        </p:txBody>
      </p:sp>
      <p:sp>
        <p:nvSpPr>
          <p:cNvPr id="47" name="PlaceHolder 2"/>
          <p:cNvSpPr>
            <a:spLocks noGrp="1"/>
          </p:cNvSpPr>
          <p:nvPr>
            <p:ph idx="4294967295"/>
          </p:nvPr>
        </p:nvSpPr>
        <p:spPr>
          <a:xfrm>
            <a:off x="693738" y="2686050"/>
            <a:ext cx="11498262" cy="1874838"/>
          </a:xfrm>
          <a:prstGeom prst="rect">
            <a:avLst/>
          </a:prstGeom>
          <a:noFill/>
          <a:ln w="0">
            <a:noFill/>
          </a:ln>
        </p:spPr>
        <p:txBody>
          <a:bodyPr lIns="90000" tIns="45000" rIns="90000" bIns="45000" anchor="t">
            <a:normAutofit/>
          </a:bodyPr>
          <a:lstStyle/>
          <a:p>
            <a:pPr marL="0" indent="0" algn="just">
              <a:lnSpc>
                <a:spcPct val="90000"/>
              </a:lnSpc>
              <a:spcBef>
                <a:spcPts val="1001"/>
              </a:spcBef>
              <a:buClr>
                <a:srgbClr val="000000"/>
              </a:buClr>
              <a:buNone/>
            </a:pPr>
            <a:r>
              <a:rPr lang="en-IN" sz="1600" dirty="0"/>
              <a:t>The major challenge in cardiac disease is its detection. There are instruments available which can predict cardiac disease but either it is expensive or not efficient to calculate chance of occurrence of cardiac disease in humans. Later Machine learning techniques are introduced which are used to calculate the accuracy and predict the occurrence of the heart diseases. Some of the previous version of classifiers or present version of classifiers used to contain the noisy data, non- unified or not containing the </a:t>
            </a:r>
            <a:r>
              <a:rPr lang="en-IN" sz="1600" dirty="0" err="1"/>
              <a:t>preprocessed</a:t>
            </a:r>
            <a:r>
              <a:rPr lang="en-IN" sz="1600" dirty="0"/>
              <a:t> data which is used to lag the accuracy levels. This lead to unsatisfied prediction or due to low accuracy rate, some of the classifiers are used be inconsiderable for the prediction of the cardiac diseases.</a:t>
            </a:r>
            <a:endParaRPr lang="en-IN" sz="24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type="title" idx="4294967295"/>
          </p:nvPr>
        </p:nvSpPr>
        <p:spPr>
          <a:xfrm>
            <a:off x="0" y="922338"/>
            <a:ext cx="12192000" cy="1325562"/>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a:rPr>
              <a:t>Problem Statement</a:t>
            </a:r>
          </a:p>
        </p:txBody>
      </p:sp>
      <p:sp>
        <p:nvSpPr>
          <p:cNvPr id="51" name="PlaceHolder 2"/>
          <p:cNvSpPr>
            <a:spLocks noGrp="1"/>
          </p:cNvSpPr>
          <p:nvPr>
            <p:ph idx="4294967295"/>
          </p:nvPr>
        </p:nvSpPr>
        <p:spPr>
          <a:xfrm>
            <a:off x="693738" y="2633663"/>
            <a:ext cx="11498262" cy="1590675"/>
          </a:xfrm>
          <a:prstGeom prst="rect">
            <a:avLst/>
          </a:prstGeom>
          <a:noFill/>
          <a:ln w="0">
            <a:noFill/>
          </a:ln>
        </p:spPr>
        <p:txBody>
          <a:bodyPr lIns="90000" tIns="45000" rIns="90000" bIns="45000" anchor="t">
            <a:normAutofit/>
          </a:bodyPr>
          <a:lstStyle/>
          <a:p>
            <a:pPr indent="0" algn="just">
              <a:spcBef>
                <a:spcPts val="1001"/>
              </a:spcBef>
              <a:buNone/>
              <a:tabLst>
                <a:tab pos="0" algn="l"/>
              </a:tabLst>
            </a:pPr>
            <a:r>
              <a:rPr lang="en-IN" sz="1600" dirty="0"/>
              <a:t>The objective of this project is to design a robust machine learning algorithm to predict heart disease. The prediction of heart disease is performed using machine learning algorithm. Predicting the heart disease is done by comparing the accuracy of different Machine learning algorithms like Extreme Gradient boosting, Light GBM, AdaBoost, Random Forest etc. And by using the algorithm which is of high accuracy, the user can input the patient details and the prediction for the particular patient is made using the model developed</a:t>
            </a:r>
            <a:endParaRPr lang="en-US" sz="24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type="title" idx="4294967295"/>
          </p:nvPr>
        </p:nvSpPr>
        <p:spPr>
          <a:xfrm>
            <a:off x="0" y="963613"/>
            <a:ext cx="12190413" cy="1325562"/>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a:rPr>
              <a:t>Objectives of the Project</a:t>
            </a:r>
          </a:p>
        </p:txBody>
      </p:sp>
      <p:sp>
        <p:nvSpPr>
          <p:cNvPr id="51" name="PlaceHolder 2"/>
          <p:cNvSpPr>
            <a:spLocks noGrp="1"/>
          </p:cNvSpPr>
          <p:nvPr>
            <p:ph idx="4294967295"/>
          </p:nvPr>
        </p:nvSpPr>
        <p:spPr>
          <a:xfrm>
            <a:off x="0" y="2530475"/>
            <a:ext cx="11498263" cy="3081338"/>
          </a:xfrm>
          <a:prstGeom prst="rect">
            <a:avLst/>
          </a:prstGeom>
          <a:noFill/>
          <a:ln w="0">
            <a:noFill/>
          </a:ln>
        </p:spPr>
        <p:txBody>
          <a:bodyPr lIns="90000" tIns="45000" rIns="90000" bIns="45000" anchor="t">
            <a:normAutofit/>
          </a:bodyPr>
          <a:lstStyle/>
          <a:p>
            <a:pPr marL="571500" indent="-342900">
              <a:spcBef>
                <a:spcPts val="1001"/>
              </a:spcBef>
              <a:tabLst>
                <a:tab pos="0" algn="l"/>
              </a:tabLst>
            </a:pPr>
            <a:r>
              <a:rPr lang="en-IN" sz="1600" dirty="0"/>
              <a:t>To Develop an accurate predictive model: The primary objective is to design and implement a machine learning or statistical model capable of accurately predicting the likelihood of heart diseases based on relevant features extracted from medical datasets. </a:t>
            </a:r>
          </a:p>
          <a:p>
            <a:pPr marL="571500" indent="-342900">
              <a:spcBef>
                <a:spcPts val="1001"/>
              </a:spcBef>
              <a:tabLst>
                <a:tab pos="0" algn="l"/>
              </a:tabLst>
            </a:pPr>
            <a:r>
              <a:rPr lang="en-IN" sz="1600" dirty="0"/>
              <a:t>Improve early detection: Enable early detection of heart diseases by leveraging the predictive model to identify individuals at risk, thereby facilitating timely intervention and preventive measures. </a:t>
            </a:r>
          </a:p>
          <a:p>
            <a:pPr marL="571500" indent="-342900">
              <a:spcBef>
                <a:spcPts val="1001"/>
              </a:spcBef>
              <a:tabLst>
                <a:tab pos="0" algn="l"/>
              </a:tabLst>
            </a:pPr>
            <a:r>
              <a:rPr lang="en-IN" sz="1600" dirty="0"/>
              <a:t>Enhance patient outcomes: Improve patient outcomes by providing healthcare providers with timely and accurate predictions, enabling personalized treatment plans and interventions tailored to individual risk profiles.</a:t>
            </a:r>
          </a:p>
          <a:p>
            <a:pPr marL="571500" indent="-342900">
              <a:spcBef>
                <a:spcPts val="1001"/>
              </a:spcBef>
              <a:tabLst>
                <a:tab pos="0" algn="l"/>
              </a:tabLst>
            </a:pPr>
            <a:r>
              <a:rPr lang="en-IN" sz="1600" dirty="0"/>
              <a:t>Reduce healthcare costs: By facilitating early detection and preventive interventions, aim to reduce healthcare costs associated with the treatment of advanced stages of heart diseases and related complications.</a:t>
            </a:r>
            <a:endParaRPr lang="en-US" sz="2400" b="0" strike="noStrike" spc="-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9279418"/>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F42C71D-C4CC-60DA-25D9-CAF230C9BD60}"/>
              </a:ext>
            </a:extLst>
          </p:cNvPr>
          <p:cNvSpPr>
            <a:spLocks noGrp="1"/>
          </p:cNvSpPr>
          <p:nvPr>
            <p:ph type="subTitle"/>
          </p:nvPr>
        </p:nvSpPr>
        <p:spPr>
          <a:xfrm>
            <a:off x="609480" y="2219498"/>
            <a:ext cx="10972440" cy="3362302"/>
          </a:xfrm>
        </p:spPr>
        <p:txBody>
          <a:bodyPr/>
          <a:lstStyle/>
          <a:p>
            <a:pPr algn="just"/>
            <a:r>
              <a:rPr lang="en-IN" sz="1200" b="1" u="sng" dirty="0"/>
              <a:t>SOFTWARE REQUIREMENTS :</a:t>
            </a:r>
          </a:p>
          <a:p>
            <a:pPr algn="just"/>
            <a:endParaRPr lang="en-IN" sz="1200" b="1" dirty="0"/>
          </a:p>
          <a:p>
            <a:pPr algn="just"/>
            <a:r>
              <a:rPr lang="en-IN" sz="1200" b="1" dirty="0"/>
              <a:t>Operating system </a:t>
            </a:r>
            <a:r>
              <a:rPr lang="en-IN" sz="1200" dirty="0"/>
              <a:t>: Windows 7/8 or higher versions. </a:t>
            </a:r>
          </a:p>
          <a:p>
            <a:pPr algn="just"/>
            <a:r>
              <a:rPr lang="en-IN" sz="1200" b="1" dirty="0"/>
              <a:t>IDE Tool </a:t>
            </a:r>
            <a:r>
              <a:rPr lang="en-IN" sz="1200" dirty="0"/>
              <a:t>: </a:t>
            </a:r>
            <a:r>
              <a:rPr lang="en-IN" sz="1200" dirty="0" err="1"/>
              <a:t>Jupyter</a:t>
            </a:r>
            <a:r>
              <a:rPr lang="en-IN" sz="1200" dirty="0"/>
              <a:t> Notebook or Google Collaboratory Language </a:t>
            </a:r>
          </a:p>
          <a:p>
            <a:pPr algn="just"/>
            <a:r>
              <a:rPr lang="en-IN" sz="1200" b="1" dirty="0"/>
              <a:t>Python</a:t>
            </a:r>
            <a:r>
              <a:rPr lang="en-IN" sz="1200" dirty="0"/>
              <a:t> 3.5 </a:t>
            </a:r>
          </a:p>
          <a:p>
            <a:pPr algn="just"/>
            <a:r>
              <a:rPr lang="en-IN" sz="1200" b="1" dirty="0"/>
              <a:t>APIs</a:t>
            </a:r>
            <a:r>
              <a:rPr lang="en-IN" sz="1200" dirty="0"/>
              <a:t> : NumPy, Pandas, Matplotlib, scikit-learn and Seaborn Any Web Browser </a:t>
            </a:r>
          </a:p>
          <a:p>
            <a:endParaRPr lang="en-IN" sz="1200" dirty="0"/>
          </a:p>
          <a:p>
            <a:endParaRPr lang="en-IN" sz="1200" dirty="0"/>
          </a:p>
          <a:p>
            <a:endParaRPr lang="en-IN" sz="1200" dirty="0"/>
          </a:p>
          <a:p>
            <a:r>
              <a:rPr lang="en-IN" sz="1200" b="1" u="sng" dirty="0"/>
              <a:t>HARDWARE REQUIREMENTS :</a:t>
            </a:r>
          </a:p>
          <a:p>
            <a:endParaRPr lang="en-IN" sz="1200" b="1" dirty="0"/>
          </a:p>
          <a:p>
            <a:r>
              <a:rPr lang="en-IN" sz="1200" b="1" dirty="0"/>
              <a:t>Processor</a:t>
            </a:r>
            <a:r>
              <a:rPr lang="en-IN" sz="1200" dirty="0"/>
              <a:t> : Pentium i3, Pentium i4 or higher </a:t>
            </a:r>
          </a:p>
          <a:p>
            <a:r>
              <a:rPr lang="en-IN" sz="1200" b="1" dirty="0"/>
              <a:t>RAM</a:t>
            </a:r>
            <a:r>
              <a:rPr lang="en-IN" sz="1200" dirty="0"/>
              <a:t> : 2 GB/4 GB or higher </a:t>
            </a:r>
          </a:p>
          <a:p>
            <a:r>
              <a:rPr lang="en-IN" sz="1200" b="1" dirty="0"/>
              <a:t>Hard Disk Drive </a:t>
            </a:r>
            <a:r>
              <a:rPr lang="en-IN" sz="1200" dirty="0"/>
              <a:t>: 20 GB or higher </a:t>
            </a:r>
          </a:p>
          <a:p>
            <a:r>
              <a:rPr lang="en-IN" sz="1200" b="1" dirty="0"/>
              <a:t>Peripheral Devices </a:t>
            </a:r>
            <a:r>
              <a:rPr lang="en-IN" sz="1200" dirty="0"/>
              <a:t>: Monitor, Mouse and Keyboard</a:t>
            </a:r>
          </a:p>
          <a:p>
            <a:endParaRPr lang="en-IN" sz="1200" dirty="0"/>
          </a:p>
        </p:txBody>
      </p:sp>
      <p:sp>
        <p:nvSpPr>
          <p:cNvPr id="2" name="Title 1">
            <a:extLst>
              <a:ext uri="{FF2B5EF4-FFF2-40B4-BE49-F238E27FC236}">
                <a16:creationId xmlns:a16="http://schemas.microsoft.com/office/drawing/2014/main" id="{FF9BB909-A8F4-4A54-BF7D-2B151453A39D}"/>
              </a:ext>
            </a:extLst>
          </p:cNvPr>
          <p:cNvSpPr>
            <a:spLocks noGrp="1"/>
          </p:cNvSpPr>
          <p:nvPr>
            <p:ph type="title"/>
          </p:nvPr>
        </p:nvSpPr>
        <p:spPr>
          <a:xfrm>
            <a:off x="609480" y="652385"/>
            <a:ext cx="10972440" cy="1247629"/>
          </a:xfrm>
        </p:spPr>
        <p:txBody>
          <a:bodyPr/>
          <a:lstStyle/>
          <a:p>
            <a:r>
              <a:rPr lang="en-IN" sz="4000" dirty="0"/>
              <a:t>REQUIREMENT SPECIFICATIONS</a:t>
            </a:r>
            <a:br>
              <a:rPr lang="en-IN" sz="4000" dirty="0"/>
            </a:br>
            <a:endParaRPr lang="en-IN" sz="4000" dirty="0"/>
          </a:p>
        </p:txBody>
      </p:sp>
    </p:spTree>
    <p:extLst>
      <p:ext uri="{BB962C8B-B14F-4D97-AF65-F5344CB8AC3E}">
        <p14:creationId xmlns:p14="http://schemas.microsoft.com/office/powerpoint/2010/main" val="3620230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282C46-49F6-87B4-2497-DF9C23634385}"/>
              </a:ext>
            </a:extLst>
          </p:cNvPr>
          <p:cNvPicPr>
            <a:picLocks noChangeAspect="1"/>
          </p:cNvPicPr>
          <p:nvPr/>
        </p:nvPicPr>
        <p:blipFill>
          <a:blip r:embed="rId2"/>
          <a:stretch>
            <a:fillRect/>
          </a:stretch>
        </p:blipFill>
        <p:spPr>
          <a:xfrm>
            <a:off x="1751994" y="1487978"/>
            <a:ext cx="8688012" cy="5341921"/>
          </a:xfrm>
          <a:prstGeom prst="rect">
            <a:avLst/>
          </a:prstGeom>
        </p:spPr>
      </p:pic>
      <p:sp>
        <p:nvSpPr>
          <p:cNvPr id="2" name="Title 1">
            <a:extLst>
              <a:ext uri="{FF2B5EF4-FFF2-40B4-BE49-F238E27FC236}">
                <a16:creationId xmlns:a16="http://schemas.microsoft.com/office/drawing/2014/main" id="{A3170202-6683-A889-3F65-7A87F2315912}"/>
              </a:ext>
            </a:extLst>
          </p:cNvPr>
          <p:cNvSpPr>
            <a:spLocks noGrp="1"/>
          </p:cNvSpPr>
          <p:nvPr>
            <p:ph type="title"/>
          </p:nvPr>
        </p:nvSpPr>
        <p:spPr/>
        <p:txBody>
          <a:bodyPr/>
          <a:lstStyle/>
          <a:p>
            <a:r>
              <a:rPr lang="en-IN" dirty="0"/>
              <a:t>Work Flow</a:t>
            </a:r>
          </a:p>
        </p:txBody>
      </p:sp>
    </p:spTree>
    <p:extLst>
      <p:ext uri="{BB962C8B-B14F-4D97-AF65-F5344CB8AC3E}">
        <p14:creationId xmlns:p14="http://schemas.microsoft.com/office/powerpoint/2010/main" val="3899703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B59FBA-4551-9B58-820C-8B3A334FDCF5}"/>
              </a:ext>
            </a:extLst>
          </p:cNvPr>
          <p:cNvPicPr>
            <a:picLocks noChangeAspect="1"/>
          </p:cNvPicPr>
          <p:nvPr/>
        </p:nvPicPr>
        <p:blipFill>
          <a:blip r:embed="rId2"/>
          <a:stretch>
            <a:fillRect/>
          </a:stretch>
        </p:blipFill>
        <p:spPr>
          <a:xfrm>
            <a:off x="518234" y="1418400"/>
            <a:ext cx="4544217" cy="3236727"/>
          </a:xfrm>
          <a:prstGeom prst="rect">
            <a:avLst/>
          </a:prstGeom>
        </p:spPr>
      </p:pic>
      <p:sp>
        <p:nvSpPr>
          <p:cNvPr id="2" name="Title 1">
            <a:extLst>
              <a:ext uri="{FF2B5EF4-FFF2-40B4-BE49-F238E27FC236}">
                <a16:creationId xmlns:a16="http://schemas.microsoft.com/office/drawing/2014/main" id="{4B46045B-8183-4BB4-0F30-2FB869696A5D}"/>
              </a:ext>
            </a:extLst>
          </p:cNvPr>
          <p:cNvSpPr>
            <a:spLocks noGrp="1"/>
          </p:cNvSpPr>
          <p:nvPr>
            <p:ph type="title"/>
          </p:nvPr>
        </p:nvSpPr>
        <p:spPr/>
        <p:txBody>
          <a:bodyPr/>
          <a:lstStyle/>
          <a:p>
            <a:r>
              <a:rPr lang="en-IN" dirty="0"/>
              <a:t>Results</a:t>
            </a:r>
          </a:p>
        </p:txBody>
      </p:sp>
      <p:pic>
        <p:nvPicPr>
          <p:cNvPr id="7" name="Picture 6">
            <a:extLst>
              <a:ext uri="{FF2B5EF4-FFF2-40B4-BE49-F238E27FC236}">
                <a16:creationId xmlns:a16="http://schemas.microsoft.com/office/drawing/2014/main" id="{C1BD5BBD-733F-72A8-E600-343FA347F067}"/>
              </a:ext>
            </a:extLst>
          </p:cNvPr>
          <p:cNvPicPr>
            <a:picLocks noChangeAspect="1"/>
          </p:cNvPicPr>
          <p:nvPr/>
        </p:nvPicPr>
        <p:blipFill>
          <a:blip r:embed="rId3"/>
          <a:stretch>
            <a:fillRect/>
          </a:stretch>
        </p:blipFill>
        <p:spPr>
          <a:xfrm>
            <a:off x="4517166" y="1891255"/>
            <a:ext cx="6516009" cy="2763872"/>
          </a:xfrm>
          <a:prstGeom prst="rect">
            <a:avLst/>
          </a:prstGeom>
        </p:spPr>
      </p:pic>
    </p:spTree>
    <p:extLst>
      <p:ext uri="{BB962C8B-B14F-4D97-AF65-F5344CB8AC3E}">
        <p14:creationId xmlns:p14="http://schemas.microsoft.com/office/powerpoint/2010/main" val="665456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8A6598-A1AE-2EA5-FFE9-B1E567A82141}"/>
              </a:ext>
            </a:extLst>
          </p:cNvPr>
          <p:cNvPicPr>
            <a:picLocks noChangeAspect="1"/>
          </p:cNvPicPr>
          <p:nvPr/>
        </p:nvPicPr>
        <p:blipFill>
          <a:blip r:embed="rId2"/>
          <a:stretch>
            <a:fillRect/>
          </a:stretch>
        </p:blipFill>
        <p:spPr>
          <a:xfrm>
            <a:off x="207819" y="1576002"/>
            <a:ext cx="6143105" cy="4375912"/>
          </a:xfrm>
          <a:prstGeom prst="rect">
            <a:avLst/>
          </a:prstGeom>
        </p:spPr>
      </p:pic>
      <p:pic>
        <p:nvPicPr>
          <p:cNvPr id="7" name="Picture 6">
            <a:extLst>
              <a:ext uri="{FF2B5EF4-FFF2-40B4-BE49-F238E27FC236}">
                <a16:creationId xmlns:a16="http://schemas.microsoft.com/office/drawing/2014/main" id="{EABF499A-63E5-14D2-BFF8-3FBC9E39E14E}"/>
              </a:ext>
            </a:extLst>
          </p:cNvPr>
          <p:cNvPicPr>
            <a:picLocks noChangeAspect="1"/>
          </p:cNvPicPr>
          <p:nvPr/>
        </p:nvPicPr>
        <p:blipFill>
          <a:blip r:embed="rId3"/>
          <a:stretch>
            <a:fillRect/>
          </a:stretch>
        </p:blipFill>
        <p:spPr>
          <a:xfrm>
            <a:off x="5519651" y="1670935"/>
            <a:ext cx="6026727" cy="3848637"/>
          </a:xfrm>
          <a:prstGeom prst="rect">
            <a:avLst/>
          </a:prstGeom>
        </p:spPr>
      </p:pic>
    </p:spTree>
    <p:extLst>
      <p:ext uri="{BB962C8B-B14F-4D97-AF65-F5344CB8AC3E}">
        <p14:creationId xmlns:p14="http://schemas.microsoft.com/office/powerpoint/2010/main" val="20102539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73</TotalTime>
  <Words>684</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inter-regular</vt:lpstr>
      <vt:lpstr>Times New Roman</vt:lpstr>
      <vt:lpstr>Tw Cen MT</vt:lpstr>
      <vt:lpstr>Tw Cen MT Condensed</vt:lpstr>
      <vt:lpstr>Wingdings 3</vt:lpstr>
      <vt:lpstr>Integral</vt:lpstr>
      <vt:lpstr> CARDIOVASCULAR DISEASES PREDICTION</vt:lpstr>
      <vt:lpstr>Overview</vt:lpstr>
      <vt:lpstr>Introduction</vt:lpstr>
      <vt:lpstr>Problem Statement</vt:lpstr>
      <vt:lpstr>Objectives of the Project</vt:lpstr>
      <vt:lpstr>REQUIREMENT SPECIFICATIONS </vt:lpstr>
      <vt:lpstr>Work Flow</vt:lpstr>
      <vt:lpstr>Results</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Management in JDBC</dc:title>
  <dc:subject/>
  <dc:creator>Chiranjeevi Lect</dc:creator>
  <dc:description/>
  <cp:lastModifiedBy>Abhiram abhi</cp:lastModifiedBy>
  <cp:revision>8</cp:revision>
  <dcterms:created xsi:type="dcterms:W3CDTF">2023-08-05T05:18:30Z</dcterms:created>
  <dcterms:modified xsi:type="dcterms:W3CDTF">2024-04-19T14:19:02Z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9</vt:i4>
  </property>
</Properties>
</file>