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4660"/>
  </p:normalViewPr>
  <p:slideViewPr>
    <p:cSldViewPr snapToGrid="0">
      <p:cViewPr varScale="1">
        <p:scale>
          <a:sx n="115" d="100"/>
          <a:sy n="115" d="100"/>
        </p:scale>
        <p:origin x="3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vekvardhanreddy1207@outlook.com" userId="2479389ccf14a5a5" providerId="LiveId" clId="{B61C2F63-62A9-443D-BF8C-B22E9E666BAF}"/>
    <pc:docChg chg="undo custSel modSld">
      <pc:chgData name="vivekvardhanreddy1207@outlook.com" userId="2479389ccf14a5a5" providerId="LiveId" clId="{B61C2F63-62A9-443D-BF8C-B22E9E666BAF}" dt="2022-03-14T04:14:06.075" v="88" actId="14100"/>
      <pc:docMkLst>
        <pc:docMk/>
      </pc:docMkLst>
      <pc:sldChg chg="modSp mod">
        <pc:chgData name="vivekvardhanreddy1207@outlook.com" userId="2479389ccf14a5a5" providerId="LiveId" clId="{B61C2F63-62A9-443D-BF8C-B22E9E666BAF}" dt="2022-03-14T04:09:37.935" v="65" actId="20577"/>
        <pc:sldMkLst>
          <pc:docMk/>
          <pc:sldMk cId="3294223675" sldId="260"/>
        </pc:sldMkLst>
        <pc:spChg chg="mod">
          <ac:chgData name="vivekvardhanreddy1207@outlook.com" userId="2479389ccf14a5a5" providerId="LiveId" clId="{B61C2F63-62A9-443D-BF8C-B22E9E666BAF}" dt="2022-03-14T04:09:37.935" v="65" actId="20577"/>
          <ac:spMkLst>
            <pc:docMk/>
            <pc:sldMk cId="3294223675" sldId="260"/>
            <ac:spMk id="2" creationId="{97AC93A5-4D18-4AFC-8424-278A0EF58835}"/>
          </ac:spMkLst>
        </pc:spChg>
      </pc:sldChg>
      <pc:sldChg chg="addSp delSp modSp mod">
        <pc:chgData name="vivekvardhanreddy1207@outlook.com" userId="2479389ccf14a5a5" providerId="LiveId" clId="{B61C2F63-62A9-443D-BF8C-B22E9E666BAF}" dt="2022-03-14T04:14:06.075" v="88" actId="14100"/>
        <pc:sldMkLst>
          <pc:docMk/>
          <pc:sldMk cId="2561936612" sldId="261"/>
        </pc:sldMkLst>
        <pc:spChg chg="mod">
          <ac:chgData name="vivekvardhanreddy1207@outlook.com" userId="2479389ccf14a5a5" providerId="LiveId" clId="{B61C2F63-62A9-443D-BF8C-B22E9E666BAF}" dt="2022-03-14T04:09:50.052" v="69" actId="20577"/>
          <ac:spMkLst>
            <pc:docMk/>
            <pc:sldMk cId="2561936612" sldId="261"/>
            <ac:spMk id="2" creationId="{5527213F-94B7-495A-822C-2916AE160CF7}"/>
          </ac:spMkLst>
        </pc:spChg>
        <pc:spChg chg="add del mod">
          <ac:chgData name="vivekvardhanreddy1207@outlook.com" userId="2479389ccf14a5a5" providerId="LiveId" clId="{B61C2F63-62A9-443D-BF8C-B22E9E666BAF}" dt="2022-03-14T04:12:58.280" v="79" actId="22"/>
          <ac:spMkLst>
            <pc:docMk/>
            <pc:sldMk cId="2561936612" sldId="261"/>
            <ac:spMk id="3" creationId="{E8EEDC68-3412-44ED-9F3B-D6BECC3B253F}"/>
          </ac:spMkLst>
        </pc:spChg>
        <pc:spChg chg="add del mod">
          <ac:chgData name="vivekvardhanreddy1207@outlook.com" userId="2479389ccf14a5a5" providerId="LiveId" clId="{B61C2F63-62A9-443D-BF8C-B22E9E666BAF}" dt="2022-03-14T04:10:56.530" v="74"/>
          <ac:spMkLst>
            <pc:docMk/>
            <pc:sldMk cId="2561936612" sldId="261"/>
            <ac:spMk id="4" creationId="{D4899527-A241-466E-A513-68D3C34CBC2F}"/>
          </ac:spMkLst>
        </pc:spChg>
        <pc:spChg chg="add del mod">
          <ac:chgData name="vivekvardhanreddy1207@outlook.com" userId="2479389ccf14a5a5" providerId="LiveId" clId="{B61C2F63-62A9-443D-BF8C-B22E9E666BAF}" dt="2022-03-14T04:11:10.664" v="78"/>
          <ac:spMkLst>
            <pc:docMk/>
            <pc:sldMk cId="2561936612" sldId="261"/>
            <ac:spMk id="5" creationId="{DF98C138-D8E2-4E2D-957F-3E0A7EC36463}"/>
          </ac:spMkLst>
        </pc:spChg>
        <pc:spChg chg="add del">
          <ac:chgData name="vivekvardhanreddy1207@outlook.com" userId="2479389ccf14a5a5" providerId="LiveId" clId="{B61C2F63-62A9-443D-BF8C-B22E9E666BAF}" dt="2022-03-14T04:11:10.226" v="77"/>
          <ac:spMkLst>
            <pc:docMk/>
            <pc:sldMk cId="2561936612" sldId="261"/>
            <ac:spMk id="6" creationId="{E500AB16-6B20-4317-8AF5-497ACA0F7CD0}"/>
          </ac:spMkLst>
        </pc:spChg>
        <pc:picChg chg="add mod ord">
          <ac:chgData name="vivekvardhanreddy1207@outlook.com" userId="2479389ccf14a5a5" providerId="LiveId" clId="{B61C2F63-62A9-443D-BF8C-B22E9E666BAF}" dt="2022-03-14T04:14:06.075" v="88" actId="14100"/>
          <ac:picMkLst>
            <pc:docMk/>
            <pc:sldMk cId="2561936612" sldId="261"/>
            <ac:picMk id="8" creationId="{2FC2F2E3-3364-4BDC-999F-B067C83F151E}"/>
          </ac:picMkLst>
        </pc:picChg>
        <pc:picChg chg="add mod">
          <ac:chgData name="vivekvardhanreddy1207@outlook.com" userId="2479389ccf14a5a5" providerId="LiveId" clId="{B61C2F63-62A9-443D-BF8C-B22E9E666BAF}" dt="2022-03-14T04:13:57.684" v="86" actId="1076"/>
          <ac:picMkLst>
            <pc:docMk/>
            <pc:sldMk cId="2561936612" sldId="261"/>
            <ac:picMk id="10" creationId="{E94E0870-FF65-44FE-A52F-8EDB60088C2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3CAB3-FA2B-472C-A76B-D88E96D996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CD054F3-0483-4A45-984A-58340A7D76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9883B71-1AA8-4F8C-9E8F-86C2A48C1DA0}"/>
              </a:ext>
            </a:extLst>
          </p:cNvPr>
          <p:cNvSpPr>
            <a:spLocks noGrp="1"/>
          </p:cNvSpPr>
          <p:nvPr>
            <p:ph type="dt" sz="half" idx="10"/>
          </p:nvPr>
        </p:nvSpPr>
        <p:spPr/>
        <p:txBody>
          <a:bodyPr/>
          <a:lstStyle/>
          <a:p>
            <a:fld id="{BF9B3F9D-6977-42DE-8F25-1FB947E5FC83}" type="datetimeFigureOut">
              <a:rPr lang="en-IN" smtClean="0"/>
              <a:t>14-03-2022</a:t>
            </a:fld>
            <a:endParaRPr lang="en-IN"/>
          </a:p>
        </p:txBody>
      </p:sp>
      <p:sp>
        <p:nvSpPr>
          <p:cNvPr id="5" name="Footer Placeholder 4">
            <a:extLst>
              <a:ext uri="{FF2B5EF4-FFF2-40B4-BE49-F238E27FC236}">
                <a16:creationId xmlns:a16="http://schemas.microsoft.com/office/drawing/2014/main" id="{090935BF-A452-4779-94F3-B578D1EC42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8C76C8-8A4B-440F-9E5B-06B35073A2DE}"/>
              </a:ext>
            </a:extLst>
          </p:cNvPr>
          <p:cNvSpPr>
            <a:spLocks noGrp="1"/>
          </p:cNvSpPr>
          <p:nvPr>
            <p:ph type="sldNum" sz="quarter" idx="12"/>
          </p:nvPr>
        </p:nvSpPr>
        <p:spPr/>
        <p:txBody>
          <a:bodyPr/>
          <a:lstStyle/>
          <a:p>
            <a:fld id="{0A55741B-E4E9-4E79-AC60-7BC070285407}" type="slidenum">
              <a:rPr lang="en-IN" smtClean="0"/>
              <a:t>‹#›</a:t>
            </a:fld>
            <a:endParaRPr lang="en-IN"/>
          </a:p>
        </p:txBody>
      </p:sp>
    </p:spTree>
    <p:extLst>
      <p:ext uri="{BB962C8B-B14F-4D97-AF65-F5344CB8AC3E}">
        <p14:creationId xmlns:p14="http://schemas.microsoft.com/office/powerpoint/2010/main" val="3868319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A1D76-5F82-45AE-9652-B0EDCBA958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433E34-CC37-4D47-AE18-06747F4EDD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317EF4-063F-4923-9227-2935B7DBBD25}"/>
              </a:ext>
            </a:extLst>
          </p:cNvPr>
          <p:cNvSpPr>
            <a:spLocks noGrp="1"/>
          </p:cNvSpPr>
          <p:nvPr>
            <p:ph type="dt" sz="half" idx="10"/>
          </p:nvPr>
        </p:nvSpPr>
        <p:spPr/>
        <p:txBody>
          <a:bodyPr/>
          <a:lstStyle/>
          <a:p>
            <a:fld id="{BF9B3F9D-6977-42DE-8F25-1FB947E5FC83}" type="datetimeFigureOut">
              <a:rPr lang="en-IN" smtClean="0"/>
              <a:t>14-03-2022</a:t>
            </a:fld>
            <a:endParaRPr lang="en-IN"/>
          </a:p>
        </p:txBody>
      </p:sp>
      <p:sp>
        <p:nvSpPr>
          <p:cNvPr id="5" name="Footer Placeholder 4">
            <a:extLst>
              <a:ext uri="{FF2B5EF4-FFF2-40B4-BE49-F238E27FC236}">
                <a16:creationId xmlns:a16="http://schemas.microsoft.com/office/drawing/2014/main" id="{59432278-93A6-48BF-BC54-57E9C221DE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6E5BC0-CF17-471B-BCF4-D86DD46B7E9E}"/>
              </a:ext>
            </a:extLst>
          </p:cNvPr>
          <p:cNvSpPr>
            <a:spLocks noGrp="1"/>
          </p:cNvSpPr>
          <p:nvPr>
            <p:ph type="sldNum" sz="quarter" idx="12"/>
          </p:nvPr>
        </p:nvSpPr>
        <p:spPr/>
        <p:txBody>
          <a:bodyPr/>
          <a:lstStyle/>
          <a:p>
            <a:fld id="{0A55741B-E4E9-4E79-AC60-7BC070285407}" type="slidenum">
              <a:rPr lang="en-IN" smtClean="0"/>
              <a:t>‹#›</a:t>
            </a:fld>
            <a:endParaRPr lang="en-IN"/>
          </a:p>
        </p:txBody>
      </p:sp>
    </p:spTree>
    <p:extLst>
      <p:ext uri="{BB962C8B-B14F-4D97-AF65-F5344CB8AC3E}">
        <p14:creationId xmlns:p14="http://schemas.microsoft.com/office/powerpoint/2010/main" val="3858385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DCAB43-0B40-457E-823B-2FC9DCBBBF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A9A7A2-70C5-4D3D-896F-F4038EB9DA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49175A-797D-4EC0-9B10-E9FCEF97C1D1}"/>
              </a:ext>
            </a:extLst>
          </p:cNvPr>
          <p:cNvSpPr>
            <a:spLocks noGrp="1"/>
          </p:cNvSpPr>
          <p:nvPr>
            <p:ph type="dt" sz="half" idx="10"/>
          </p:nvPr>
        </p:nvSpPr>
        <p:spPr/>
        <p:txBody>
          <a:bodyPr/>
          <a:lstStyle/>
          <a:p>
            <a:fld id="{BF9B3F9D-6977-42DE-8F25-1FB947E5FC83}" type="datetimeFigureOut">
              <a:rPr lang="en-IN" smtClean="0"/>
              <a:t>14-03-2022</a:t>
            </a:fld>
            <a:endParaRPr lang="en-IN"/>
          </a:p>
        </p:txBody>
      </p:sp>
      <p:sp>
        <p:nvSpPr>
          <p:cNvPr id="5" name="Footer Placeholder 4">
            <a:extLst>
              <a:ext uri="{FF2B5EF4-FFF2-40B4-BE49-F238E27FC236}">
                <a16:creationId xmlns:a16="http://schemas.microsoft.com/office/drawing/2014/main" id="{DAADEE50-F445-49DE-AEF4-9CCD9AF4B9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04BFDF-1FB9-4442-89EB-DB013013FADB}"/>
              </a:ext>
            </a:extLst>
          </p:cNvPr>
          <p:cNvSpPr>
            <a:spLocks noGrp="1"/>
          </p:cNvSpPr>
          <p:nvPr>
            <p:ph type="sldNum" sz="quarter" idx="12"/>
          </p:nvPr>
        </p:nvSpPr>
        <p:spPr/>
        <p:txBody>
          <a:bodyPr/>
          <a:lstStyle/>
          <a:p>
            <a:fld id="{0A55741B-E4E9-4E79-AC60-7BC070285407}" type="slidenum">
              <a:rPr lang="en-IN" smtClean="0"/>
              <a:t>‹#›</a:t>
            </a:fld>
            <a:endParaRPr lang="en-IN"/>
          </a:p>
        </p:txBody>
      </p:sp>
    </p:spTree>
    <p:extLst>
      <p:ext uri="{BB962C8B-B14F-4D97-AF65-F5344CB8AC3E}">
        <p14:creationId xmlns:p14="http://schemas.microsoft.com/office/powerpoint/2010/main" val="3758818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EC664-C722-4F83-9B62-3050F69E9C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AB1187-2437-42DE-B2A5-850B832E0F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8D74D6-48C5-4038-A21E-4AE641A7C754}"/>
              </a:ext>
            </a:extLst>
          </p:cNvPr>
          <p:cNvSpPr>
            <a:spLocks noGrp="1"/>
          </p:cNvSpPr>
          <p:nvPr>
            <p:ph type="dt" sz="half" idx="10"/>
          </p:nvPr>
        </p:nvSpPr>
        <p:spPr/>
        <p:txBody>
          <a:bodyPr/>
          <a:lstStyle/>
          <a:p>
            <a:fld id="{BF9B3F9D-6977-42DE-8F25-1FB947E5FC83}" type="datetimeFigureOut">
              <a:rPr lang="en-IN" smtClean="0"/>
              <a:t>14-03-2022</a:t>
            </a:fld>
            <a:endParaRPr lang="en-IN"/>
          </a:p>
        </p:txBody>
      </p:sp>
      <p:sp>
        <p:nvSpPr>
          <p:cNvPr id="5" name="Footer Placeholder 4">
            <a:extLst>
              <a:ext uri="{FF2B5EF4-FFF2-40B4-BE49-F238E27FC236}">
                <a16:creationId xmlns:a16="http://schemas.microsoft.com/office/drawing/2014/main" id="{2719AFCC-53EE-40A5-BA56-54400CB55C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54BE88-CE44-497E-8545-449904D2DAB7}"/>
              </a:ext>
            </a:extLst>
          </p:cNvPr>
          <p:cNvSpPr>
            <a:spLocks noGrp="1"/>
          </p:cNvSpPr>
          <p:nvPr>
            <p:ph type="sldNum" sz="quarter" idx="12"/>
          </p:nvPr>
        </p:nvSpPr>
        <p:spPr/>
        <p:txBody>
          <a:bodyPr/>
          <a:lstStyle/>
          <a:p>
            <a:fld id="{0A55741B-E4E9-4E79-AC60-7BC070285407}" type="slidenum">
              <a:rPr lang="en-IN" smtClean="0"/>
              <a:t>‹#›</a:t>
            </a:fld>
            <a:endParaRPr lang="en-IN"/>
          </a:p>
        </p:txBody>
      </p:sp>
    </p:spTree>
    <p:extLst>
      <p:ext uri="{BB962C8B-B14F-4D97-AF65-F5344CB8AC3E}">
        <p14:creationId xmlns:p14="http://schemas.microsoft.com/office/powerpoint/2010/main" val="2006229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6279C-8DCC-4CD3-A0EF-BB0A351AC0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0E988FF-3B75-4408-A444-3600AD5098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741BFA-EE4B-43E4-B2D1-8FBCEFDBF8C1}"/>
              </a:ext>
            </a:extLst>
          </p:cNvPr>
          <p:cNvSpPr>
            <a:spLocks noGrp="1"/>
          </p:cNvSpPr>
          <p:nvPr>
            <p:ph type="dt" sz="half" idx="10"/>
          </p:nvPr>
        </p:nvSpPr>
        <p:spPr/>
        <p:txBody>
          <a:bodyPr/>
          <a:lstStyle/>
          <a:p>
            <a:fld id="{BF9B3F9D-6977-42DE-8F25-1FB947E5FC83}" type="datetimeFigureOut">
              <a:rPr lang="en-IN" smtClean="0"/>
              <a:t>14-03-2022</a:t>
            </a:fld>
            <a:endParaRPr lang="en-IN"/>
          </a:p>
        </p:txBody>
      </p:sp>
      <p:sp>
        <p:nvSpPr>
          <p:cNvPr id="5" name="Footer Placeholder 4">
            <a:extLst>
              <a:ext uri="{FF2B5EF4-FFF2-40B4-BE49-F238E27FC236}">
                <a16:creationId xmlns:a16="http://schemas.microsoft.com/office/drawing/2014/main" id="{79EC89FC-206A-4B43-9D76-65A2B0EDE5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E07D21-A8BE-4A5C-ACEB-54C4B12A1512}"/>
              </a:ext>
            </a:extLst>
          </p:cNvPr>
          <p:cNvSpPr>
            <a:spLocks noGrp="1"/>
          </p:cNvSpPr>
          <p:nvPr>
            <p:ph type="sldNum" sz="quarter" idx="12"/>
          </p:nvPr>
        </p:nvSpPr>
        <p:spPr/>
        <p:txBody>
          <a:bodyPr/>
          <a:lstStyle/>
          <a:p>
            <a:fld id="{0A55741B-E4E9-4E79-AC60-7BC070285407}" type="slidenum">
              <a:rPr lang="en-IN" smtClean="0"/>
              <a:t>‹#›</a:t>
            </a:fld>
            <a:endParaRPr lang="en-IN"/>
          </a:p>
        </p:txBody>
      </p:sp>
    </p:spTree>
    <p:extLst>
      <p:ext uri="{BB962C8B-B14F-4D97-AF65-F5344CB8AC3E}">
        <p14:creationId xmlns:p14="http://schemas.microsoft.com/office/powerpoint/2010/main" val="1262538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F94CB-0627-42C7-8205-CC42B44171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894DA1-5719-4BF9-A87B-B19B0C828D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01CAEEA-A9E0-45BC-A4A6-BD13DA836F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606C402-86C7-4834-B39C-B42897124496}"/>
              </a:ext>
            </a:extLst>
          </p:cNvPr>
          <p:cNvSpPr>
            <a:spLocks noGrp="1"/>
          </p:cNvSpPr>
          <p:nvPr>
            <p:ph type="dt" sz="half" idx="10"/>
          </p:nvPr>
        </p:nvSpPr>
        <p:spPr/>
        <p:txBody>
          <a:bodyPr/>
          <a:lstStyle/>
          <a:p>
            <a:fld id="{BF9B3F9D-6977-42DE-8F25-1FB947E5FC83}" type="datetimeFigureOut">
              <a:rPr lang="en-IN" smtClean="0"/>
              <a:t>14-03-2022</a:t>
            </a:fld>
            <a:endParaRPr lang="en-IN"/>
          </a:p>
        </p:txBody>
      </p:sp>
      <p:sp>
        <p:nvSpPr>
          <p:cNvPr id="6" name="Footer Placeholder 5">
            <a:extLst>
              <a:ext uri="{FF2B5EF4-FFF2-40B4-BE49-F238E27FC236}">
                <a16:creationId xmlns:a16="http://schemas.microsoft.com/office/drawing/2014/main" id="{7C3E94B9-0F63-42CB-A50C-F69C367C51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23FED0-1FDC-4193-85F3-6ABE574EB446}"/>
              </a:ext>
            </a:extLst>
          </p:cNvPr>
          <p:cNvSpPr>
            <a:spLocks noGrp="1"/>
          </p:cNvSpPr>
          <p:nvPr>
            <p:ph type="sldNum" sz="quarter" idx="12"/>
          </p:nvPr>
        </p:nvSpPr>
        <p:spPr/>
        <p:txBody>
          <a:bodyPr/>
          <a:lstStyle/>
          <a:p>
            <a:fld id="{0A55741B-E4E9-4E79-AC60-7BC070285407}" type="slidenum">
              <a:rPr lang="en-IN" smtClean="0"/>
              <a:t>‹#›</a:t>
            </a:fld>
            <a:endParaRPr lang="en-IN"/>
          </a:p>
        </p:txBody>
      </p:sp>
    </p:spTree>
    <p:extLst>
      <p:ext uri="{BB962C8B-B14F-4D97-AF65-F5344CB8AC3E}">
        <p14:creationId xmlns:p14="http://schemas.microsoft.com/office/powerpoint/2010/main" val="419377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FA978-B012-4C34-A87E-E5E8F820E3D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A9FBE6-616B-4752-9D05-5F11066A49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316A18-7D2B-423E-A9AD-AFA6F21320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00BDA0D-C419-4CB1-8B89-2B52D41F31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A876F6-EE0D-420B-B0BC-B02A5716D5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D8D2C07-4EA9-4DE2-99F7-938F285B3B70}"/>
              </a:ext>
            </a:extLst>
          </p:cNvPr>
          <p:cNvSpPr>
            <a:spLocks noGrp="1"/>
          </p:cNvSpPr>
          <p:nvPr>
            <p:ph type="dt" sz="half" idx="10"/>
          </p:nvPr>
        </p:nvSpPr>
        <p:spPr/>
        <p:txBody>
          <a:bodyPr/>
          <a:lstStyle/>
          <a:p>
            <a:fld id="{BF9B3F9D-6977-42DE-8F25-1FB947E5FC83}" type="datetimeFigureOut">
              <a:rPr lang="en-IN" smtClean="0"/>
              <a:t>14-03-2022</a:t>
            </a:fld>
            <a:endParaRPr lang="en-IN"/>
          </a:p>
        </p:txBody>
      </p:sp>
      <p:sp>
        <p:nvSpPr>
          <p:cNvPr id="8" name="Footer Placeholder 7">
            <a:extLst>
              <a:ext uri="{FF2B5EF4-FFF2-40B4-BE49-F238E27FC236}">
                <a16:creationId xmlns:a16="http://schemas.microsoft.com/office/drawing/2014/main" id="{6E287357-1B4F-4790-94EB-7716A0D47D4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50DEA1A-C1A5-4815-969C-B8C7F8F08760}"/>
              </a:ext>
            </a:extLst>
          </p:cNvPr>
          <p:cNvSpPr>
            <a:spLocks noGrp="1"/>
          </p:cNvSpPr>
          <p:nvPr>
            <p:ph type="sldNum" sz="quarter" idx="12"/>
          </p:nvPr>
        </p:nvSpPr>
        <p:spPr/>
        <p:txBody>
          <a:bodyPr/>
          <a:lstStyle/>
          <a:p>
            <a:fld id="{0A55741B-E4E9-4E79-AC60-7BC070285407}" type="slidenum">
              <a:rPr lang="en-IN" smtClean="0"/>
              <a:t>‹#›</a:t>
            </a:fld>
            <a:endParaRPr lang="en-IN"/>
          </a:p>
        </p:txBody>
      </p:sp>
    </p:spTree>
    <p:extLst>
      <p:ext uri="{BB962C8B-B14F-4D97-AF65-F5344CB8AC3E}">
        <p14:creationId xmlns:p14="http://schemas.microsoft.com/office/powerpoint/2010/main" val="515091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09D5F-BC60-4D82-9771-975EC7CE1D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C928802-7874-4C75-90E3-BFBF1DD63E77}"/>
              </a:ext>
            </a:extLst>
          </p:cNvPr>
          <p:cNvSpPr>
            <a:spLocks noGrp="1"/>
          </p:cNvSpPr>
          <p:nvPr>
            <p:ph type="dt" sz="half" idx="10"/>
          </p:nvPr>
        </p:nvSpPr>
        <p:spPr/>
        <p:txBody>
          <a:bodyPr/>
          <a:lstStyle/>
          <a:p>
            <a:fld id="{BF9B3F9D-6977-42DE-8F25-1FB947E5FC83}" type="datetimeFigureOut">
              <a:rPr lang="en-IN" smtClean="0"/>
              <a:t>14-03-2022</a:t>
            </a:fld>
            <a:endParaRPr lang="en-IN"/>
          </a:p>
        </p:txBody>
      </p:sp>
      <p:sp>
        <p:nvSpPr>
          <p:cNvPr id="4" name="Footer Placeholder 3">
            <a:extLst>
              <a:ext uri="{FF2B5EF4-FFF2-40B4-BE49-F238E27FC236}">
                <a16:creationId xmlns:a16="http://schemas.microsoft.com/office/drawing/2014/main" id="{426809DB-56AF-4DC7-BD5A-7C805B0EC8D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E121268-0632-4DF7-8DCE-DD479C39D84A}"/>
              </a:ext>
            </a:extLst>
          </p:cNvPr>
          <p:cNvSpPr>
            <a:spLocks noGrp="1"/>
          </p:cNvSpPr>
          <p:nvPr>
            <p:ph type="sldNum" sz="quarter" idx="12"/>
          </p:nvPr>
        </p:nvSpPr>
        <p:spPr/>
        <p:txBody>
          <a:bodyPr/>
          <a:lstStyle/>
          <a:p>
            <a:fld id="{0A55741B-E4E9-4E79-AC60-7BC070285407}" type="slidenum">
              <a:rPr lang="en-IN" smtClean="0"/>
              <a:t>‹#›</a:t>
            </a:fld>
            <a:endParaRPr lang="en-IN"/>
          </a:p>
        </p:txBody>
      </p:sp>
    </p:spTree>
    <p:extLst>
      <p:ext uri="{BB962C8B-B14F-4D97-AF65-F5344CB8AC3E}">
        <p14:creationId xmlns:p14="http://schemas.microsoft.com/office/powerpoint/2010/main" val="3141584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9990E5-D8CC-4750-A4BC-470AE0EF9DA1}"/>
              </a:ext>
            </a:extLst>
          </p:cNvPr>
          <p:cNvSpPr>
            <a:spLocks noGrp="1"/>
          </p:cNvSpPr>
          <p:nvPr>
            <p:ph type="dt" sz="half" idx="10"/>
          </p:nvPr>
        </p:nvSpPr>
        <p:spPr/>
        <p:txBody>
          <a:bodyPr/>
          <a:lstStyle/>
          <a:p>
            <a:fld id="{BF9B3F9D-6977-42DE-8F25-1FB947E5FC83}" type="datetimeFigureOut">
              <a:rPr lang="en-IN" smtClean="0"/>
              <a:t>14-03-2022</a:t>
            </a:fld>
            <a:endParaRPr lang="en-IN"/>
          </a:p>
        </p:txBody>
      </p:sp>
      <p:sp>
        <p:nvSpPr>
          <p:cNvPr id="3" name="Footer Placeholder 2">
            <a:extLst>
              <a:ext uri="{FF2B5EF4-FFF2-40B4-BE49-F238E27FC236}">
                <a16:creationId xmlns:a16="http://schemas.microsoft.com/office/drawing/2014/main" id="{9A4BBDF7-2AEC-4789-80F5-EB40ABE6180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6AFEDE1-C316-4829-B777-96BBFA7888F5}"/>
              </a:ext>
            </a:extLst>
          </p:cNvPr>
          <p:cNvSpPr>
            <a:spLocks noGrp="1"/>
          </p:cNvSpPr>
          <p:nvPr>
            <p:ph type="sldNum" sz="quarter" idx="12"/>
          </p:nvPr>
        </p:nvSpPr>
        <p:spPr/>
        <p:txBody>
          <a:bodyPr/>
          <a:lstStyle/>
          <a:p>
            <a:fld id="{0A55741B-E4E9-4E79-AC60-7BC070285407}" type="slidenum">
              <a:rPr lang="en-IN" smtClean="0"/>
              <a:t>‹#›</a:t>
            </a:fld>
            <a:endParaRPr lang="en-IN"/>
          </a:p>
        </p:txBody>
      </p:sp>
    </p:spTree>
    <p:extLst>
      <p:ext uri="{BB962C8B-B14F-4D97-AF65-F5344CB8AC3E}">
        <p14:creationId xmlns:p14="http://schemas.microsoft.com/office/powerpoint/2010/main" val="424142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F634A-D8C0-4337-97D7-775F1E99DE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389941-6B97-4813-85B8-97D51CB691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55B4A50-58BC-468D-BC44-B0D3F2C5A3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C9DBF-9A51-43F2-B61D-AFE81629DBFE}"/>
              </a:ext>
            </a:extLst>
          </p:cNvPr>
          <p:cNvSpPr>
            <a:spLocks noGrp="1"/>
          </p:cNvSpPr>
          <p:nvPr>
            <p:ph type="dt" sz="half" idx="10"/>
          </p:nvPr>
        </p:nvSpPr>
        <p:spPr/>
        <p:txBody>
          <a:bodyPr/>
          <a:lstStyle/>
          <a:p>
            <a:fld id="{BF9B3F9D-6977-42DE-8F25-1FB947E5FC83}" type="datetimeFigureOut">
              <a:rPr lang="en-IN" smtClean="0"/>
              <a:t>14-03-2022</a:t>
            </a:fld>
            <a:endParaRPr lang="en-IN"/>
          </a:p>
        </p:txBody>
      </p:sp>
      <p:sp>
        <p:nvSpPr>
          <p:cNvPr id="6" name="Footer Placeholder 5">
            <a:extLst>
              <a:ext uri="{FF2B5EF4-FFF2-40B4-BE49-F238E27FC236}">
                <a16:creationId xmlns:a16="http://schemas.microsoft.com/office/drawing/2014/main" id="{6908B00A-0A72-46F6-911E-58F6839B23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373ABF-CAA3-4BE1-A343-3C69AE705BB6}"/>
              </a:ext>
            </a:extLst>
          </p:cNvPr>
          <p:cNvSpPr>
            <a:spLocks noGrp="1"/>
          </p:cNvSpPr>
          <p:nvPr>
            <p:ph type="sldNum" sz="quarter" idx="12"/>
          </p:nvPr>
        </p:nvSpPr>
        <p:spPr/>
        <p:txBody>
          <a:bodyPr/>
          <a:lstStyle/>
          <a:p>
            <a:fld id="{0A55741B-E4E9-4E79-AC60-7BC070285407}" type="slidenum">
              <a:rPr lang="en-IN" smtClean="0"/>
              <a:t>‹#›</a:t>
            </a:fld>
            <a:endParaRPr lang="en-IN"/>
          </a:p>
        </p:txBody>
      </p:sp>
    </p:spTree>
    <p:extLst>
      <p:ext uri="{BB962C8B-B14F-4D97-AF65-F5344CB8AC3E}">
        <p14:creationId xmlns:p14="http://schemas.microsoft.com/office/powerpoint/2010/main" val="417144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F97C2-0760-44CC-BA1C-867F37BE46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38E142-21D8-4D3A-8363-88214096B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DA3ACA9-7FFD-4697-97D1-BDDD1B4AC2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99A051-B611-4554-9CA4-6FA6D0277DE8}"/>
              </a:ext>
            </a:extLst>
          </p:cNvPr>
          <p:cNvSpPr>
            <a:spLocks noGrp="1"/>
          </p:cNvSpPr>
          <p:nvPr>
            <p:ph type="dt" sz="half" idx="10"/>
          </p:nvPr>
        </p:nvSpPr>
        <p:spPr/>
        <p:txBody>
          <a:bodyPr/>
          <a:lstStyle/>
          <a:p>
            <a:fld id="{BF9B3F9D-6977-42DE-8F25-1FB947E5FC83}" type="datetimeFigureOut">
              <a:rPr lang="en-IN" smtClean="0"/>
              <a:t>14-03-2022</a:t>
            </a:fld>
            <a:endParaRPr lang="en-IN"/>
          </a:p>
        </p:txBody>
      </p:sp>
      <p:sp>
        <p:nvSpPr>
          <p:cNvPr id="6" name="Footer Placeholder 5">
            <a:extLst>
              <a:ext uri="{FF2B5EF4-FFF2-40B4-BE49-F238E27FC236}">
                <a16:creationId xmlns:a16="http://schemas.microsoft.com/office/drawing/2014/main" id="{A435C78C-0174-48CB-98F5-9FF8DD8532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8DFCF3-2229-49C3-83E7-6F54477E0AD0}"/>
              </a:ext>
            </a:extLst>
          </p:cNvPr>
          <p:cNvSpPr>
            <a:spLocks noGrp="1"/>
          </p:cNvSpPr>
          <p:nvPr>
            <p:ph type="sldNum" sz="quarter" idx="12"/>
          </p:nvPr>
        </p:nvSpPr>
        <p:spPr/>
        <p:txBody>
          <a:bodyPr/>
          <a:lstStyle/>
          <a:p>
            <a:fld id="{0A55741B-E4E9-4E79-AC60-7BC070285407}" type="slidenum">
              <a:rPr lang="en-IN" smtClean="0"/>
              <a:t>‹#›</a:t>
            </a:fld>
            <a:endParaRPr lang="en-IN"/>
          </a:p>
        </p:txBody>
      </p:sp>
    </p:spTree>
    <p:extLst>
      <p:ext uri="{BB962C8B-B14F-4D97-AF65-F5344CB8AC3E}">
        <p14:creationId xmlns:p14="http://schemas.microsoft.com/office/powerpoint/2010/main" val="1473701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713D02-1212-4EEF-8D06-48076F5214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05BADD-AA9A-4709-AAD2-94D715D219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0A524D-952F-412B-B7E3-562A73A110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9B3F9D-6977-42DE-8F25-1FB947E5FC83}" type="datetimeFigureOut">
              <a:rPr lang="en-IN" smtClean="0"/>
              <a:t>14-03-2022</a:t>
            </a:fld>
            <a:endParaRPr lang="en-IN"/>
          </a:p>
        </p:txBody>
      </p:sp>
      <p:sp>
        <p:nvSpPr>
          <p:cNvPr id="5" name="Footer Placeholder 4">
            <a:extLst>
              <a:ext uri="{FF2B5EF4-FFF2-40B4-BE49-F238E27FC236}">
                <a16:creationId xmlns:a16="http://schemas.microsoft.com/office/drawing/2014/main" id="{FF8BAFC6-018C-4D51-A68E-3CAD4F6B6F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A49D9A1-D245-44E9-B070-E601481C78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5741B-E4E9-4E79-AC60-7BC070285407}" type="slidenum">
              <a:rPr lang="en-IN" smtClean="0"/>
              <a:t>‹#›</a:t>
            </a:fld>
            <a:endParaRPr lang="en-IN"/>
          </a:p>
        </p:txBody>
      </p:sp>
    </p:spTree>
    <p:extLst>
      <p:ext uri="{BB962C8B-B14F-4D97-AF65-F5344CB8AC3E}">
        <p14:creationId xmlns:p14="http://schemas.microsoft.com/office/powerpoint/2010/main" val="4212917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7C5AE-D437-40E6-AF5E-E94A52665945}"/>
              </a:ext>
            </a:extLst>
          </p:cNvPr>
          <p:cNvSpPr>
            <a:spLocks noGrp="1"/>
          </p:cNvSpPr>
          <p:nvPr>
            <p:ph type="ctrTitle"/>
          </p:nvPr>
        </p:nvSpPr>
        <p:spPr>
          <a:xfrm>
            <a:off x="1524000" y="224444"/>
            <a:ext cx="9144000" cy="2626821"/>
          </a:xfrm>
        </p:spPr>
        <p:txBody>
          <a:bodyPr>
            <a:normAutofit/>
          </a:bodyPr>
          <a:lstStyle/>
          <a:p>
            <a:r>
              <a:rPr lang="en-IN" sz="3600" dirty="0">
                <a:solidFill>
                  <a:schemeClr val="accent1">
                    <a:lumMod val="75000"/>
                  </a:schemeClr>
                </a:solidFill>
              </a:rPr>
              <a:t>Design And Analysis of Algorithms</a:t>
            </a:r>
            <a:br>
              <a:rPr lang="en-IN" sz="3600" dirty="0">
                <a:solidFill>
                  <a:schemeClr val="accent1">
                    <a:lumMod val="75000"/>
                  </a:schemeClr>
                </a:solidFill>
              </a:rPr>
            </a:br>
            <a:br>
              <a:rPr lang="en-IN" sz="3600" dirty="0">
                <a:solidFill>
                  <a:schemeClr val="accent1">
                    <a:lumMod val="75000"/>
                  </a:schemeClr>
                </a:solidFill>
              </a:rPr>
            </a:br>
            <a:r>
              <a:rPr lang="en-IN" sz="3600" dirty="0">
                <a:solidFill>
                  <a:schemeClr val="accent2">
                    <a:lumMod val="50000"/>
                  </a:schemeClr>
                </a:solidFill>
              </a:rPr>
              <a:t>ESTABLISHING ELECTRIC GRID IN A TOWN USING BORUVKA’S ALGORITH </a:t>
            </a:r>
            <a:endParaRPr lang="en-IN" sz="3600" dirty="0"/>
          </a:p>
        </p:txBody>
      </p:sp>
      <p:sp>
        <p:nvSpPr>
          <p:cNvPr id="3" name="Subtitle 2">
            <a:extLst>
              <a:ext uri="{FF2B5EF4-FFF2-40B4-BE49-F238E27FC236}">
                <a16:creationId xmlns:a16="http://schemas.microsoft.com/office/drawing/2014/main" id="{50CEA2DA-79A4-44FD-BF3E-9686DC89E561}"/>
              </a:ext>
            </a:extLst>
          </p:cNvPr>
          <p:cNvSpPr>
            <a:spLocks noGrp="1"/>
          </p:cNvSpPr>
          <p:nvPr>
            <p:ph type="subTitle" idx="1"/>
          </p:nvPr>
        </p:nvSpPr>
        <p:spPr>
          <a:xfrm>
            <a:off x="1524000" y="3059084"/>
            <a:ext cx="9144000" cy="2198716"/>
          </a:xfrm>
        </p:spPr>
        <p:txBody>
          <a:bodyPr>
            <a:noAutofit/>
          </a:bodyPr>
          <a:lstStyle/>
          <a:p>
            <a:r>
              <a:rPr lang="en-IN" sz="2000" dirty="0">
                <a:solidFill>
                  <a:schemeClr val="accent6">
                    <a:lumMod val="75000"/>
                  </a:schemeClr>
                </a:solidFill>
              </a:rPr>
              <a:t>By</a:t>
            </a:r>
          </a:p>
          <a:p>
            <a:r>
              <a:rPr lang="en-IN" sz="2000" dirty="0">
                <a:solidFill>
                  <a:schemeClr val="accent6">
                    <a:lumMod val="75000"/>
                  </a:schemeClr>
                </a:solidFill>
              </a:rPr>
              <a:t>V. Abhiram (2010030180)</a:t>
            </a:r>
          </a:p>
          <a:p>
            <a:r>
              <a:rPr lang="en-IN" sz="2000" dirty="0">
                <a:solidFill>
                  <a:schemeClr val="accent6">
                    <a:lumMod val="75000"/>
                  </a:schemeClr>
                </a:solidFill>
              </a:rPr>
              <a:t>R. Vivek Vardhan Reddy (2010030142)</a:t>
            </a:r>
          </a:p>
          <a:p>
            <a:r>
              <a:rPr lang="en-IN" sz="2000" dirty="0">
                <a:solidFill>
                  <a:schemeClr val="accent6">
                    <a:lumMod val="75000"/>
                  </a:schemeClr>
                </a:solidFill>
              </a:rPr>
              <a:t>K. Sidharth Rao(2010030443)</a:t>
            </a:r>
          </a:p>
          <a:p>
            <a:pPr marL="457200" indent="-457200">
              <a:buAutoNum type="alphaUcPeriod"/>
            </a:pPr>
            <a:r>
              <a:rPr lang="en-IN" sz="2000" dirty="0">
                <a:solidFill>
                  <a:schemeClr val="accent6">
                    <a:lumMod val="75000"/>
                  </a:schemeClr>
                </a:solidFill>
              </a:rPr>
              <a:t>Raghavendra Goud(2010030394)</a:t>
            </a:r>
          </a:p>
          <a:p>
            <a:endParaRPr lang="en-IN" sz="2000" dirty="0">
              <a:solidFill>
                <a:schemeClr val="accent6">
                  <a:lumMod val="75000"/>
                </a:schemeClr>
              </a:solidFill>
            </a:endParaRPr>
          </a:p>
          <a:p>
            <a:r>
              <a:rPr lang="en-IN" sz="2000" dirty="0">
                <a:solidFill>
                  <a:schemeClr val="accent6">
                    <a:lumMod val="75000"/>
                  </a:schemeClr>
                </a:solidFill>
              </a:rPr>
              <a:t>Under the guidance of </a:t>
            </a:r>
          </a:p>
          <a:p>
            <a:r>
              <a:rPr lang="en-IN" sz="2000" dirty="0">
                <a:solidFill>
                  <a:schemeClr val="accent6">
                    <a:lumMod val="75000"/>
                  </a:schemeClr>
                </a:solidFill>
              </a:rPr>
              <a:t>(</a:t>
            </a:r>
            <a:r>
              <a:rPr lang="en-IN" sz="2000" dirty="0" err="1">
                <a:solidFill>
                  <a:schemeClr val="accent6">
                    <a:lumMod val="75000"/>
                  </a:schemeClr>
                </a:solidFill>
              </a:rPr>
              <a:t>Dr.</a:t>
            </a:r>
            <a:r>
              <a:rPr lang="en-IN" sz="2000" dirty="0">
                <a:solidFill>
                  <a:schemeClr val="accent6">
                    <a:lumMod val="75000"/>
                  </a:schemeClr>
                </a:solidFill>
              </a:rPr>
              <a:t> P. </a:t>
            </a:r>
            <a:r>
              <a:rPr lang="en-IN" sz="2000" dirty="0" err="1">
                <a:solidFill>
                  <a:schemeClr val="accent6">
                    <a:lumMod val="75000"/>
                  </a:schemeClr>
                </a:solidFill>
              </a:rPr>
              <a:t>Sree</a:t>
            </a:r>
            <a:r>
              <a:rPr lang="en-IN" sz="2000" dirty="0">
                <a:solidFill>
                  <a:schemeClr val="accent6">
                    <a:lumMod val="75000"/>
                  </a:schemeClr>
                </a:solidFill>
              </a:rPr>
              <a:t> Lakshmi)</a:t>
            </a:r>
          </a:p>
          <a:p>
            <a:endParaRPr lang="en-IN" sz="2000" dirty="0"/>
          </a:p>
        </p:txBody>
      </p:sp>
    </p:spTree>
    <p:extLst>
      <p:ext uri="{BB962C8B-B14F-4D97-AF65-F5344CB8AC3E}">
        <p14:creationId xmlns:p14="http://schemas.microsoft.com/office/powerpoint/2010/main" val="1652877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83C9C-B271-40C3-BF02-8060185BF373}"/>
              </a:ext>
            </a:extLst>
          </p:cNvPr>
          <p:cNvSpPr>
            <a:spLocks noGrp="1"/>
          </p:cNvSpPr>
          <p:nvPr>
            <p:ph type="title"/>
          </p:nvPr>
        </p:nvSpPr>
        <p:spPr/>
        <p:txBody>
          <a:bodyPr/>
          <a:lstStyle/>
          <a:p>
            <a:r>
              <a:rPr lang="en-IN" dirty="0">
                <a:solidFill>
                  <a:schemeClr val="accent2">
                    <a:lumMod val="50000"/>
                  </a:schemeClr>
                </a:solidFill>
              </a:rPr>
              <a:t>Problem statement and domain</a:t>
            </a:r>
            <a:endParaRPr lang="en-IN" dirty="0"/>
          </a:p>
        </p:txBody>
      </p:sp>
      <p:sp>
        <p:nvSpPr>
          <p:cNvPr id="3" name="Content Placeholder 2">
            <a:extLst>
              <a:ext uri="{FF2B5EF4-FFF2-40B4-BE49-F238E27FC236}">
                <a16:creationId xmlns:a16="http://schemas.microsoft.com/office/drawing/2014/main" id="{DC18FB8D-41D8-4528-A710-2784A61F6686}"/>
              </a:ext>
            </a:extLst>
          </p:cNvPr>
          <p:cNvSpPr>
            <a:spLocks noGrp="1"/>
          </p:cNvSpPr>
          <p:nvPr>
            <p:ph idx="1"/>
          </p:nvPr>
        </p:nvSpPr>
        <p:spPr/>
        <p:txBody>
          <a:bodyPr>
            <a:normAutofit fontScale="77500" lnSpcReduction="20000"/>
          </a:bodyPr>
          <a:lstStyle/>
          <a:p>
            <a:pPr marL="0" indent="0">
              <a:buNone/>
            </a:pPr>
            <a:r>
              <a:rPr lang="en-US" sz="2800" dirty="0">
                <a:latin typeface="var(--font-din)"/>
              </a:rPr>
              <a:t>Lets take a situation where we have a city which has so many towns in it, and the distances between pairs of the town are known. The goal is to create a system of electric power lines that would minimize the total distance (and thus the construction cost), yet reach every town. In this scenario, it is not necessary to connect each town to the “source of electricity” directly – it is enough to connect it to another town that already got the power. </a:t>
            </a:r>
          </a:p>
          <a:p>
            <a:pPr marL="0" indent="0" algn="l" fontAlgn="base">
              <a:buNone/>
            </a:pPr>
            <a:r>
              <a:rPr lang="en-IN" sz="2800" dirty="0">
                <a:latin typeface="var(--font-din)"/>
              </a:rPr>
              <a:t>The problem which we chose comes under the domain of GREEDY METHOD. </a:t>
            </a:r>
            <a:r>
              <a:rPr lang="en-US" sz="2800" b="0" i="0" dirty="0">
                <a:effectLst/>
                <a:latin typeface="var(--font-din)"/>
              </a:rPr>
              <a:t>Greedy is an algorithmic paradigm that builds up a solution piece by piece, always choosing the next piece that offers the most obvious and immediate benefit. So the problems where choosing locally optimal also leads to global solution are best fit for Greedy.</a:t>
            </a:r>
          </a:p>
          <a:p>
            <a:pPr marL="0" indent="0" algn="l" fontAlgn="base">
              <a:buNone/>
            </a:pPr>
            <a:r>
              <a:rPr lang="en-US" sz="2800" dirty="0">
                <a:latin typeface="var(--font-din)"/>
              </a:rPr>
              <a:t>In this scenario, we have to find the MINIMUM COST SPANNING TREE. </a:t>
            </a:r>
            <a:r>
              <a:rPr lang="en-US" sz="2800" b="0" i="0" dirty="0">
                <a:effectLst/>
                <a:latin typeface="var(--font-din)"/>
              </a:rPr>
              <a:t>The cost of the spanning tree is the sum of the weights of all the edges in the tree. There can be many spanning trees. Minimum spanning tree is the spanning tree where the cost is minimum among all the spanning trees.</a:t>
            </a:r>
          </a:p>
          <a:p>
            <a:pPr marL="0" indent="0">
              <a:buNone/>
            </a:pPr>
            <a:br>
              <a:rPr lang="en-US" sz="2800" dirty="0">
                <a:latin typeface="var(--font-din)"/>
              </a:rPr>
            </a:br>
            <a:endParaRPr lang="en-US" sz="2800" dirty="0">
              <a:latin typeface="var(--font-din)"/>
            </a:endParaRPr>
          </a:p>
          <a:p>
            <a:endParaRPr lang="en-IN" dirty="0"/>
          </a:p>
        </p:txBody>
      </p:sp>
    </p:spTree>
    <p:extLst>
      <p:ext uri="{BB962C8B-B14F-4D97-AF65-F5344CB8AC3E}">
        <p14:creationId xmlns:p14="http://schemas.microsoft.com/office/powerpoint/2010/main" val="82249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22584-F676-42C0-9311-0600F88430AF}"/>
              </a:ext>
            </a:extLst>
          </p:cNvPr>
          <p:cNvSpPr>
            <a:spLocks noGrp="1"/>
          </p:cNvSpPr>
          <p:nvPr>
            <p:ph type="title"/>
          </p:nvPr>
        </p:nvSpPr>
        <p:spPr/>
        <p:txBody>
          <a:bodyPr/>
          <a:lstStyle/>
          <a:p>
            <a:r>
              <a:rPr lang="en-IN" dirty="0">
                <a:solidFill>
                  <a:schemeClr val="accent2">
                    <a:lumMod val="50000"/>
                  </a:schemeClr>
                </a:solidFill>
              </a:rPr>
              <a:t>Proposed Algorithm Design Technique</a:t>
            </a:r>
            <a:endParaRPr lang="en-IN" dirty="0"/>
          </a:p>
        </p:txBody>
      </p:sp>
      <p:sp>
        <p:nvSpPr>
          <p:cNvPr id="3" name="Content Placeholder 2">
            <a:extLst>
              <a:ext uri="{FF2B5EF4-FFF2-40B4-BE49-F238E27FC236}">
                <a16:creationId xmlns:a16="http://schemas.microsoft.com/office/drawing/2014/main" id="{9105B395-9B89-44B8-9A7F-DE564D13AE1C}"/>
              </a:ext>
            </a:extLst>
          </p:cNvPr>
          <p:cNvSpPr>
            <a:spLocks noGrp="1"/>
          </p:cNvSpPr>
          <p:nvPr>
            <p:ph idx="1"/>
          </p:nvPr>
        </p:nvSpPr>
        <p:spPr/>
        <p:txBody>
          <a:bodyPr>
            <a:normAutofit fontScale="92500" lnSpcReduction="20000"/>
          </a:bodyPr>
          <a:lstStyle/>
          <a:p>
            <a:pPr marL="0" indent="0" algn="ctr">
              <a:buNone/>
            </a:pPr>
            <a:r>
              <a:rPr lang="en-US" b="1" dirty="0"/>
              <a:t>BORUVKA’S ALGORITHM</a:t>
            </a:r>
          </a:p>
          <a:p>
            <a:pPr marL="0" indent="0">
              <a:buNone/>
            </a:pPr>
            <a:r>
              <a:rPr lang="en-US" sz="2800" i="0" dirty="0" err="1">
                <a:solidFill>
                  <a:srgbClr val="202122"/>
                </a:solidFill>
                <a:effectLst/>
                <a:latin typeface="Calibri BODY"/>
              </a:rPr>
              <a:t>Boruvka's</a:t>
            </a:r>
            <a:r>
              <a:rPr lang="en-US" sz="2800" i="0" dirty="0">
                <a:solidFill>
                  <a:srgbClr val="202122"/>
                </a:solidFill>
                <a:effectLst/>
                <a:latin typeface="Calibri BODY"/>
              </a:rPr>
              <a:t> algorithm is a </a:t>
            </a:r>
            <a:r>
              <a:rPr lang="en-US" sz="2800" dirty="0">
                <a:latin typeface="Calibri BODY"/>
              </a:rPr>
              <a:t>greedy algorithm</a:t>
            </a:r>
            <a:r>
              <a:rPr lang="en-US" sz="2800" i="0" dirty="0">
                <a:solidFill>
                  <a:srgbClr val="202122"/>
                </a:solidFill>
                <a:effectLst/>
                <a:latin typeface="Calibri BODY"/>
              </a:rPr>
              <a:t> for finding a </a:t>
            </a:r>
            <a:r>
              <a:rPr lang="en-US" sz="2800" dirty="0">
                <a:latin typeface="Calibri BODY"/>
              </a:rPr>
              <a:t>minimum spanning tree</a:t>
            </a:r>
            <a:r>
              <a:rPr lang="en-US" sz="2800" i="0" dirty="0">
                <a:solidFill>
                  <a:srgbClr val="202122"/>
                </a:solidFill>
                <a:effectLst/>
                <a:latin typeface="Calibri BODY"/>
              </a:rPr>
              <a:t> in a graph. The algorithm begins by finding the minimum-weight edge incident to each vertex of the graph, and adding all of those edges to the tree. Then, it repeats a similar process of finding the minimum-weight edge from each tree constructed so far to a different tree, and adding all of those edges to the forest. Each repetition of this process reduces the number of trees, within each connected component of the graph, to at most half of this former value, so after logarithmically many repetitions the process finishes.</a:t>
            </a:r>
          </a:p>
          <a:p>
            <a:pPr marL="0" indent="0">
              <a:buNone/>
            </a:pPr>
            <a:r>
              <a:rPr lang="en-US" sz="2800" dirty="0">
                <a:latin typeface="Calibri BODY"/>
              </a:rPr>
              <a:t>This algorithm can be applied in our problem in the following way. For each town, connect it with its nearest neighboring town. Now, for each of the resulting groups of towns, connect them to their nearest neighbor... Proceed until there is just one group left. </a:t>
            </a:r>
            <a:endParaRPr lang="en-IN" sz="2800" dirty="0">
              <a:latin typeface="Calibri BODY"/>
            </a:endParaRPr>
          </a:p>
          <a:p>
            <a:endParaRPr lang="en-IN" dirty="0"/>
          </a:p>
        </p:txBody>
      </p:sp>
    </p:spTree>
    <p:extLst>
      <p:ext uri="{BB962C8B-B14F-4D97-AF65-F5344CB8AC3E}">
        <p14:creationId xmlns:p14="http://schemas.microsoft.com/office/powerpoint/2010/main" val="3513731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711BB-2D66-40D0-8A5D-4D36EB21B1B0}"/>
              </a:ext>
            </a:extLst>
          </p:cNvPr>
          <p:cNvSpPr>
            <a:spLocks noGrp="1"/>
          </p:cNvSpPr>
          <p:nvPr>
            <p:ph type="title"/>
          </p:nvPr>
        </p:nvSpPr>
        <p:spPr/>
        <p:txBody>
          <a:bodyPr/>
          <a:lstStyle/>
          <a:p>
            <a:r>
              <a:rPr lang="en-IN" dirty="0"/>
              <a:t>FLOWCHART</a:t>
            </a:r>
          </a:p>
        </p:txBody>
      </p:sp>
      <p:pic>
        <p:nvPicPr>
          <p:cNvPr id="4" name="Content Placeholder 3">
            <a:extLst>
              <a:ext uri="{FF2B5EF4-FFF2-40B4-BE49-F238E27FC236}">
                <a16:creationId xmlns:a16="http://schemas.microsoft.com/office/drawing/2014/main" id="{D3815098-8D58-4BB1-8456-376191E6D86B}"/>
              </a:ext>
            </a:extLst>
          </p:cNvPr>
          <p:cNvPicPr>
            <a:picLocks noGrp="1" noChangeAspect="1"/>
          </p:cNvPicPr>
          <p:nvPr>
            <p:ph idx="1"/>
          </p:nvPr>
        </p:nvPicPr>
        <p:blipFill>
          <a:blip r:embed="rId2"/>
          <a:stretch>
            <a:fillRect/>
          </a:stretch>
        </p:blipFill>
        <p:spPr>
          <a:xfrm>
            <a:off x="2899275" y="1825625"/>
            <a:ext cx="6393450" cy="4351338"/>
          </a:xfrm>
          <a:prstGeom prst="rect">
            <a:avLst/>
          </a:prstGeom>
        </p:spPr>
      </p:pic>
    </p:spTree>
    <p:extLst>
      <p:ext uri="{BB962C8B-B14F-4D97-AF65-F5344CB8AC3E}">
        <p14:creationId xmlns:p14="http://schemas.microsoft.com/office/powerpoint/2010/main" val="1726023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C93A5-4D18-4AFC-8424-278A0EF58835}"/>
              </a:ext>
            </a:extLst>
          </p:cNvPr>
          <p:cNvSpPr>
            <a:spLocks noGrp="1"/>
          </p:cNvSpPr>
          <p:nvPr>
            <p:ph type="title"/>
          </p:nvPr>
        </p:nvSpPr>
        <p:spPr/>
        <p:txBody>
          <a:bodyPr/>
          <a:lstStyle/>
          <a:p>
            <a:r>
              <a:rPr lang="en-US" dirty="0"/>
              <a:t>N</a:t>
            </a:r>
            <a:r>
              <a:rPr lang="en-IN" dirty="0"/>
              <a:t>UMERIC EXAMPLE OF THE ALGORITHM</a:t>
            </a:r>
          </a:p>
        </p:txBody>
      </p:sp>
      <p:pic>
        <p:nvPicPr>
          <p:cNvPr id="4" name="Content Placeholder 3">
            <a:extLst>
              <a:ext uri="{FF2B5EF4-FFF2-40B4-BE49-F238E27FC236}">
                <a16:creationId xmlns:a16="http://schemas.microsoft.com/office/drawing/2014/main" id="{17885C1A-7D4E-43E6-8BE4-BC10AAC82680}"/>
              </a:ext>
            </a:extLst>
          </p:cNvPr>
          <p:cNvPicPr>
            <a:picLocks noGrp="1" noChangeAspect="1"/>
          </p:cNvPicPr>
          <p:nvPr>
            <p:ph idx="1"/>
          </p:nvPr>
        </p:nvPicPr>
        <p:blipFill>
          <a:blip r:embed="rId2"/>
          <a:stretch>
            <a:fillRect/>
          </a:stretch>
        </p:blipFill>
        <p:spPr>
          <a:xfrm>
            <a:off x="1205345" y="1825625"/>
            <a:ext cx="4729942" cy="4351338"/>
          </a:xfrm>
          <a:prstGeom prst="rect">
            <a:avLst/>
          </a:prstGeom>
        </p:spPr>
      </p:pic>
      <p:pic>
        <p:nvPicPr>
          <p:cNvPr id="5" name="Picture 4">
            <a:extLst>
              <a:ext uri="{FF2B5EF4-FFF2-40B4-BE49-F238E27FC236}">
                <a16:creationId xmlns:a16="http://schemas.microsoft.com/office/drawing/2014/main" id="{817381D3-4732-4E6C-8C1B-11D7D5D795C9}"/>
              </a:ext>
            </a:extLst>
          </p:cNvPr>
          <p:cNvPicPr>
            <a:picLocks noChangeAspect="1"/>
          </p:cNvPicPr>
          <p:nvPr/>
        </p:nvPicPr>
        <p:blipFill>
          <a:blip r:embed="rId3"/>
          <a:stretch>
            <a:fillRect/>
          </a:stretch>
        </p:blipFill>
        <p:spPr>
          <a:xfrm>
            <a:off x="6575367" y="1825625"/>
            <a:ext cx="4879571" cy="4351338"/>
          </a:xfrm>
          <a:prstGeom prst="rect">
            <a:avLst/>
          </a:prstGeom>
        </p:spPr>
      </p:pic>
    </p:spTree>
    <p:extLst>
      <p:ext uri="{BB962C8B-B14F-4D97-AF65-F5344CB8AC3E}">
        <p14:creationId xmlns:p14="http://schemas.microsoft.com/office/powerpoint/2010/main" val="3294223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7213F-94B7-495A-822C-2916AE160CF7}"/>
              </a:ext>
            </a:extLst>
          </p:cNvPr>
          <p:cNvSpPr>
            <a:spLocks noGrp="1"/>
          </p:cNvSpPr>
          <p:nvPr>
            <p:ph type="title"/>
          </p:nvPr>
        </p:nvSpPr>
        <p:spPr/>
        <p:txBody>
          <a:bodyPr/>
          <a:lstStyle/>
          <a:p>
            <a:r>
              <a:rPr lang="en-US" dirty="0"/>
              <a:t>CODE </a:t>
            </a:r>
            <a:endParaRPr lang="en-IN" dirty="0"/>
          </a:p>
        </p:txBody>
      </p:sp>
      <p:pic>
        <p:nvPicPr>
          <p:cNvPr id="8" name="Content Placeholder 7">
            <a:extLst>
              <a:ext uri="{FF2B5EF4-FFF2-40B4-BE49-F238E27FC236}">
                <a16:creationId xmlns:a16="http://schemas.microsoft.com/office/drawing/2014/main" id="{2FC2F2E3-3364-4BDC-999F-B067C83F151E}"/>
              </a:ext>
            </a:extLst>
          </p:cNvPr>
          <p:cNvPicPr>
            <a:picLocks noGrp="1" noChangeAspect="1"/>
          </p:cNvPicPr>
          <p:nvPr>
            <p:ph idx="1"/>
          </p:nvPr>
        </p:nvPicPr>
        <p:blipFill>
          <a:blip r:embed="rId2"/>
          <a:stretch>
            <a:fillRect/>
          </a:stretch>
        </p:blipFill>
        <p:spPr>
          <a:xfrm>
            <a:off x="1221249" y="1750811"/>
            <a:ext cx="4284349" cy="4351338"/>
          </a:xfrm>
        </p:spPr>
      </p:pic>
      <p:pic>
        <p:nvPicPr>
          <p:cNvPr id="10" name="Picture 9">
            <a:extLst>
              <a:ext uri="{FF2B5EF4-FFF2-40B4-BE49-F238E27FC236}">
                <a16:creationId xmlns:a16="http://schemas.microsoft.com/office/drawing/2014/main" id="{E94E0870-FF65-44FE-A52F-8EDB60088C2B}"/>
              </a:ext>
            </a:extLst>
          </p:cNvPr>
          <p:cNvPicPr>
            <a:picLocks noChangeAspect="1"/>
          </p:cNvPicPr>
          <p:nvPr/>
        </p:nvPicPr>
        <p:blipFill>
          <a:blip r:embed="rId3"/>
          <a:stretch>
            <a:fillRect/>
          </a:stretch>
        </p:blipFill>
        <p:spPr>
          <a:xfrm>
            <a:off x="6686403" y="1774386"/>
            <a:ext cx="4667397" cy="4327763"/>
          </a:xfrm>
          <a:prstGeom prst="rect">
            <a:avLst/>
          </a:prstGeom>
        </p:spPr>
      </p:pic>
    </p:spTree>
    <p:extLst>
      <p:ext uri="{BB962C8B-B14F-4D97-AF65-F5344CB8AC3E}">
        <p14:creationId xmlns:p14="http://schemas.microsoft.com/office/powerpoint/2010/main" val="2561936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A4F51-C7AD-405D-A1EF-0998E15B7DFC}"/>
              </a:ext>
            </a:extLst>
          </p:cNvPr>
          <p:cNvSpPr>
            <a:spLocks noGrp="1"/>
          </p:cNvSpPr>
          <p:nvPr>
            <p:ph type="title"/>
          </p:nvPr>
        </p:nvSpPr>
        <p:spPr/>
        <p:txBody>
          <a:bodyPr/>
          <a:lstStyle/>
          <a:p>
            <a:r>
              <a:rPr lang="en-US" dirty="0" err="1"/>
              <a:t>Github</a:t>
            </a:r>
            <a:r>
              <a:rPr lang="en-US" dirty="0"/>
              <a:t> commits</a:t>
            </a:r>
            <a:endParaRPr lang="en-IN" dirty="0"/>
          </a:p>
        </p:txBody>
      </p:sp>
      <p:sp>
        <p:nvSpPr>
          <p:cNvPr id="3" name="Content Placeholder 2">
            <a:extLst>
              <a:ext uri="{FF2B5EF4-FFF2-40B4-BE49-F238E27FC236}">
                <a16:creationId xmlns:a16="http://schemas.microsoft.com/office/drawing/2014/main" id="{E5BDC288-D10A-4199-9743-7149CEAC23C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257134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94DAD-F904-47B3-ADC3-C42CE1E7B003}"/>
              </a:ext>
            </a:extLst>
          </p:cNvPr>
          <p:cNvSpPr>
            <a:spLocks noGrp="1"/>
          </p:cNvSpPr>
          <p:nvPr>
            <p:ph type="title"/>
          </p:nvPr>
        </p:nvSpPr>
        <p:spPr/>
        <p:txBody>
          <a:bodyPr/>
          <a:lstStyle/>
          <a:p>
            <a:r>
              <a:rPr lang="en-US" dirty="0"/>
              <a:t>Division of work </a:t>
            </a:r>
            <a:endParaRPr lang="en-IN" dirty="0"/>
          </a:p>
        </p:txBody>
      </p:sp>
      <p:sp>
        <p:nvSpPr>
          <p:cNvPr id="3" name="Content Placeholder 2">
            <a:extLst>
              <a:ext uri="{FF2B5EF4-FFF2-40B4-BE49-F238E27FC236}">
                <a16:creationId xmlns:a16="http://schemas.microsoft.com/office/drawing/2014/main" id="{E6732156-2D21-4E80-856D-DB9ABA5C680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93287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65CFC-0956-43C1-984C-51EA4EF34799}"/>
              </a:ext>
            </a:extLst>
          </p:cNvPr>
          <p:cNvSpPr>
            <a:spLocks noGrp="1"/>
          </p:cNvSpPr>
          <p:nvPr>
            <p:ph type="title"/>
          </p:nvPr>
        </p:nvSpPr>
        <p:spPr>
          <a:xfrm>
            <a:off x="771698" y="2535381"/>
            <a:ext cx="10515600" cy="1463040"/>
          </a:xfrm>
        </p:spPr>
        <p:txBody>
          <a:bodyPr/>
          <a:lstStyle/>
          <a:p>
            <a:pPr algn="ctr"/>
            <a:r>
              <a:rPr lang="en-US" dirty="0"/>
              <a:t>THANKYOU</a:t>
            </a:r>
            <a:endParaRPr lang="en-IN" dirty="0"/>
          </a:p>
        </p:txBody>
      </p:sp>
    </p:spTree>
    <p:extLst>
      <p:ext uri="{BB962C8B-B14F-4D97-AF65-F5344CB8AC3E}">
        <p14:creationId xmlns:p14="http://schemas.microsoft.com/office/powerpoint/2010/main" val="4247772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455</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BODY</vt:lpstr>
      <vt:lpstr>Calibri Light</vt:lpstr>
      <vt:lpstr>var(--font-din)</vt:lpstr>
      <vt:lpstr>Office Theme</vt:lpstr>
      <vt:lpstr>Design And Analysis of Algorithms  ESTABLISHING ELECTRIC GRID IN A TOWN USING BORUVKA’S ALGORITH </vt:lpstr>
      <vt:lpstr>Problem statement and domain</vt:lpstr>
      <vt:lpstr>Proposed Algorithm Design Technique</vt:lpstr>
      <vt:lpstr>FLOWCHART</vt:lpstr>
      <vt:lpstr>NUMERIC EXAMPLE OF THE ALGORITHM</vt:lpstr>
      <vt:lpstr>CODE </vt:lpstr>
      <vt:lpstr>Github commits</vt:lpstr>
      <vt:lpstr>Division of work </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ESTABLISHING ELECTRIC GRID IN A TOWN USING BORUVKA’S ALGORITH </dc:title>
  <dc:creator>vivekvardhanreddy1207@outlook.com</dc:creator>
  <cp:lastModifiedBy>vivekvardhanreddy1207@outlook.com</cp:lastModifiedBy>
  <cp:revision>1</cp:revision>
  <dcterms:created xsi:type="dcterms:W3CDTF">2022-03-14T02:56:36Z</dcterms:created>
  <dcterms:modified xsi:type="dcterms:W3CDTF">2022-03-14T04:14:15Z</dcterms:modified>
</cp:coreProperties>
</file>