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0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648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57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41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4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1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1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BDA932-8202-4A8D-8013-AEFE7E87FE0B}" type="datetimeFigureOut">
              <a:rPr lang="en-IN" smtClean="0"/>
              <a:t>06-08-2022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A6B86C-56F5-438F-8AD9-33C19A974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25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DAA-C82B-5245-510D-3D2F917E4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85751"/>
            <a:ext cx="8689976" cy="238124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latin typeface="Arial Rounded MT Bold" panose="020F0704030504030204" pitchFamily="34" charset="0"/>
              </a:rPr>
              <a:t>INSTA FOLLOWING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655FC-9E2C-5D3C-EFB3-D2B9684CB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429000"/>
            <a:ext cx="8689976" cy="182879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2010030180- V. ABHIRAM</a:t>
            </a:r>
          </a:p>
          <a:p>
            <a:r>
              <a:rPr lang="en-IN" dirty="0"/>
              <a:t>        2010030168- TAHSEEN BEGUM</a:t>
            </a:r>
          </a:p>
          <a:p>
            <a:r>
              <a:rPr lang="en-IN" dirty="0"/>
              <a:t>                     2010030394- A. RAGHAVENDRA GOUD</a:t>
            </a:r>
          </a:p>
          <a:p>
            <a:r>
              <a:rPr lang="en-IN" dirty="0"/>
              <a:t>                       2010030142- R. VIVEK VARDHAN REDDY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68E4-2D3F-C100-FF4A-C5C74A68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257300"/>
            <a:ext cx="8689976" cy="781050"/>
          </a:xfrm>
        </p:spPr>
        <p:txBody>
          <a:bodyPr/>
          <a:lstStyle/>
          <a:p>
            <a:r>
              <a:rPr lang="en-IN" b="1" u="sng" dirty="0">
                <a:latin typeface="Arial Rounded MT Bold" panose="020F0704030504030204" pitchFamily="34" charset="0"/>
              </a:rPr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C5CD-A883-A6C3-565E-2B8FE971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038350"/>
            <a:ext cx="8689976" cy="321944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PROJECT AREA</a:t>
            </a:r>
          </a:p>
          <a:p>
            <a:pPr marL="457200" indent="-457200">
              <a:buAutoNum type="arabicPeriod"/>
            </a:pPr>
            <a:r>
              <a:rPr lang="en-IN" dirty="0"/>
              <a:t>LITERATURE SURVEY</a:t>
            </a:r>
          </a:p>
          <a:p>
            <a:pPr marL="457200" indent="-457200"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AutoNum type="arabicPeriod"/>
            </a:pPr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607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B0E3-3FC4-830A-86A6-98DB1076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785190"/>
          </a:xfrm>
        </p:spPr>
        <p:txBody>
          <a:bodyPr/>
          <a:lstStyle/>
          <a:p>
            <a:r>
              <a:rPr lang="en-IN" u="sng" dirty="0">
                <a:latin typeface="Arial Rounded MT Bold" panose="020F0704030504030204" pitchFamily="34" charset="0"/>
              </a:rPr>
              <a:t>PROJECT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6D803-1438-5747-2988-EA0EDD9BF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99323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801-E203-D75E-1AFE-AE22B1606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5624" y="126409"/>
            <a:ext cx="8689976" cy="775665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A5F27-EFFA-3D79-1C6A-6D40D10E5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0FC73-FC92-48AB-A6EE-8E106DBC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88" y="902074"/>
            <a:ext cx="9188823" cy="55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38E0-BDC0-5E32-DEA3-1FDD9DFD4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71851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0C788-3744-845D-E4BF-A547CB6AD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609850"/>
            <a:ext cx="8689976" cy="1371599"/>
          </a:xfrm>
        </p:spPr>
        <p:txBody>
          <a:bodyPr>
            <a:normAutofit fontScale="92500"/>
          </a:bodyPr>
          <a:lstStyle/>
          <a:p>
            <a:r>
              <a:rPr lang="en-US" dirty="0"/>
              <a:t>our project is based on data visualization in which we have chosen to visualize the most followed celebrities on famous social media platform </a:t>
            </a:r>
            <a:r>
              <a:rPr lang="en-US" dirty="0" err="1"/>
              <a:t>instagram</a:t>
            </a:r>
            <a:r>
              <a:rPr lang="en-US" dirty="0"/>
              <a:t> using data </a:t>
            </a:r>
            <a:r>
              <a:rPr lang="en-US" dirty="0" err="1"/>
              <a:t>visualisation</a:t>
            </a:r>
            <a:r>
              <a:rPr lang="en-US" dirty="0"/>
              <a:t>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15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6F05-4878-AB11-C01C-0DAE3FD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3A07-6998-BCA3-792D-4C39A626A9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Summarising this presentation , we decided to </a:t>
            </a:r>
            <a:r>
              <a:rPr lang="en-IN" dirty="0" err="1"/>
              <a:t>analyze</a:t>
            </a:r>
            <a:r>
              <a:rPr lang="en-IN" dirty="0"/>
              <a:t> the data set of most following celebs in Instagram with data visualizing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24124658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94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Tw Cen MT</vt:lpstr>
      <vt:lpstr>Droplet</vt:lpstr>
      <vt:lpstr>INSTA FOLLOWING ANALYSIS</vt:lpstr>
      <vt:lpstr>TABLE OF CONTENTS</vt:lpstr>
      <vt:lpstr>PROJECT AREA</vt:lpstr>
      <vt:lpstr>LITERATURE SURVEY</vt:lpstr>
      <vt:lpstr>PROBLEM STATEMENT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 FOLLOWING ANALYSIS</dc:title>
  <dc:creator>shiva goud</dc:creator>
  <cp:lastModifiedBy>shiva goud</cp:lastModifiedBy>
  <cp:revision>2</cp:revision>
  <dcterms:created xsi:type="dcterms:W3CDTF">2022-07-22T08:33:27Z</dcterms:created>
  <dcterms:modified xsi:type="dcterms:W3CDTF">2022-08-06T05:15:56Z</dcterms:modified>
</cp:coreProperties>
</file>