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vardhanreddy1207@outlook.com" userId="2479389ccf14a5a5" providerId="LiveId" clId="{5A65CCDE-D8E2-4093-AA70-3ABE79AF4780}"/>
    <pc:docChg chg="custSel modSld">
      <pc:chgData name="vivekvardhanreddy1207@outlook.com" userId="2479389ccf14a5a5" providerId="LiveId" clId="{5A65CCDE-D8E2-4093-AA70-3ABE79AF4780}" dt="2022-01-05T06:14:15.670" v="30" actId="14100"/>
      <pc:docMkLst>
        <pc:docMk/>
      </pc:docMkLst>
      <pc:sldChg chg="modSp mod">
        <pc:chgData name="vivekvardhanreddy1207@outlook.com" userId="2479389ccf14a5a5" providerId="LiveId" clId="{5A65CCDE-D8E2-4093-AA70-3ABE79AF4780}" dt="2022-01-05T04:45:23.370" v="25" actId="121"/>
        <pc:sldMkLst>
          <pc:docMk/>
          <pc:sldMk cId="2272972624" sldId="256"/>
        </pc:sldMkLst>
        <pc:spChg chg="mod">
          <ac:chgData name="vivekvardhanreddy1207@outlook.com" userId="2479389ccf14a5a5" providerId="LiveId" clId="{5A65CCDE-D8E2-4093-AA70-3ABE79AF4780}" dt="2022-01-05T04:45:23.370" v="25" actId="121"/>
          <ac:spMkLst>
            <pc:docMk/>
            <pc:sldMk cId="2272972624" sldId="256"/>
            <ac:spMk id="3" creationId="{9058C9FD-B986-4966-879D-B91D9632EA66}"/>
          </ac:spMkLst>
        </pc:spChg>
      </pc:sldChg>
      <pc:sldChg chg="addSp delSp modSp mod">
        <pc:chgData name="vivekvardhanreddy1207@outlook.com" userId="2479389ccf14a5a5" providerId="LiveId" clId="{5A65CCDE-D8E2-4093-AA70-3ABE79AF4780}" dt="2022-01-05T06:14:15.670" v="30" actId="14100"/>
        <pc:sldMkLst>
          <pc:docMk/>
          <pc:sldMk cId="1004582237" sldId="259"/>
        </pc:sldMkLst>
        <pc:spChg chg="del">
          <ac:chgData name="vivekvardhanreddy1207@outlook.com" userId="2479389ccf14a5a5" providerId="LiveId" clId="{5A65CCDE-D8E2-4093-AA70-3ABE79AF4780}" dt="2022-01-05T06:14:02.297" v="26" actId="22"/>
          <ac:spMkLst>
            <pc:docMk/>
            <pc:sldMk cId="1004582237" sldId="259"/>
            <ac:spMk id="3" creationId="{B97D48F4-E0E1-4A62-AB79-54C2E613DC3D}"/>
          </ac:spMkLst>
        </pc:spChg>
        <pc:picChg chg="add mod ord">
          <ac:chgData name="vivekvardhanreddy1207@outlook.com" userId="2479389ccf14a5a5" providerId="LiveId" clId="{5A65CCDE-D8E2-4093-AA70-3ABE79AF4780}" dt="2022-01-05T06:14:15.670" v="30" actId="14100"/>
          <ac:picMkLst>
            <pc:docMk/>
            <pc:sldMk cId="1004582237" sldId="259"/>
            <ac:picMk id="5" creationId="{9D468ADA-1B1B-4DCE-B019-9279D5D8F0C5}"/>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7522755-609E-4480-9C89-98423BEE53B2}" type="datetimeFigureOut">
              <a:rPr lang="en-IN" smtClean="0"/>
              <a:t>05-01-2022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1194E16-AF12-49EE-8C86-42A53885CE0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688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522755-609E-4480-9C89-98423BEE53B2}"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1908942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22755-609E-4480-9C89-98423BEE53B2}"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5703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22755-609E-4480-9C89-98423BEE53B2}"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7784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22755-609E-4480-9C89-98423BEE53B2}"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791806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22755-609E-4480-9C89-98423BEE53B2}"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8808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22755-609E-4480-9C89-98423BEE53B2}"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7089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2755-609E-4480-9C89-98423BEE53B2}"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7945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2755-609E-4480-9C89-98423BEE53B2}"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558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2755-609E-4480-9C89-98423BEE53B2}"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2966799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22755-609E-4480-9C89-98423BEE53B2}"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7638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22755-609E-4480-9C89-98423BEE53B2}"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2638947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22755-609E-4480-9C89-98423BEE53B2}" type="datetimeFigureOut">
              <a:rPr lang="en-IN" smtClean="0"/>
              <a:t>05-01-2022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194E16-AF12-49EE-8C86-42A53885CE0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0350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22755-609E-4480-9C89-98423BEE53B2}" type="datetimeFigureOut">
              <a:rPr lang="en-IN" smtClean="0"/>
              <a:t>05-01-2022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194E16-AF12-49EE-8C86-42A53885CE0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961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22755-609E-4480-9C89-98423BEE53B2}" type="datetimeFigureOut">
              <a:rPr lang="en-IN" smtClean="0"/>
              <a:t>05-01-2022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1536030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522755-609E-4480-9C89-98423BEE53B2}"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94E16-AF12-49EE-8C86-42A53885CE0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8055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522755-609E-4480-9C89-98423BEE53B2}"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161380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522755-609E-4480-9C89-98423BEE53B2}" type="datetimeFigureOut">
              <a:rPr lang="en-IN" smtClean="0"/>
              <a:t>05-01-2022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194E16-AF12-49EE-8C86-42A53885CE0E}" type="slidenum">
              <a:rPr lang="en-IN" smtClean="0"/>
              <a:t>‹#›</a:t>
            </a:fld>
            <a:endParaRPr lang="en-IN"/>
          </a:p>
        </p:txBody>
      </p:sp>
    </p:spTree>
    <p:extLst>
      <p:ext uri="{BB962C8B-B14F-4D97-AF65-F5344CB8AC3E}">
        <p14:creationId xmlns:p14="http://schemas.microsoft.com/office/powerpoint/2010/main" val="2539177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96DB-1BD7-4567-B9FE-CEEA4D376F0D}"/>
              </a:ext>
            </a:extLst>
          </p:cNvPr>
          <p:cNvSpPr>
            <a:spLocks noGrp="1"/>
          </p:cNvSpPr>
          <p:nvPr>
            <p:ph type="ctrTitle"/>
          </p:nvPr>
        </p:nvSpPr>
        <p:spPr>
          <a:xfrm>
            <a:off x="2692398" y="1285204"/>
            <a:ext cx="6815669" cy="1515533"/>
          </a:xfrm>
        </p:spPr>
        <p:txBody>
          <a:bodyPr/>
          <a:lstStyle/>
          <a:p>
            <a:r>
              <a:rPr lang="en-US" dirty="0"/>
              <a:t>SPEECH SYNTHESIS</a:t>
            </a:r>
            <a:endParaRPr lang="en-IN" dirty="0"/>
          </a:p>
        </p:txBody>
      </p:sp>
      <p:sp>
        <p:nvSpPr>
          <p:cNvPr id="3" name="Subtitle 2">
            <a:extLst>
              <a:ext uri="{FF2B5EF4-FFF2-40B4-BE49-F238E27FC236}">
                <a16:creationId xmlns:a16="http://schemas.microsoft.com/office/drawing/2014/main" id="{9058C9FD-B986-4966-879D-B91D9632EA66}"/>
              </a:ext>
            </a:extLst>
          </p:cNvPr>
          <p:cNvSpPr>
            <a:spLocks noGrp="1"/>
          </p:cNvSpPr>
          <p:nvPr>
            <p:ph type="subTitle" idx="1"/>
          </p:nvPr>
        </p:nvSpPr>
        <p:spPr>
          <a:xfrm>
            <a:off x="2692398" y="3586578"/>
            <a:ext cx="6815669" cy="1844582"/>
          </a:xfrm>
        </p:spPr>
        <p:txBody>
          <a:bodyPr>
            <a:normAutofit fontScale="70000" lnSpcReduction="20000"/>
          </a:bodyPr>
          <a:lstStyle/>
          <a:p>
            <a:r>
              <a:rPr lang="en-US" dirty="0"/>
              <a:t>TEAM MEMBERS</a:t>
            </a:r>
          </a:p>
          <a:p>
            <a:r>
              <a:rPr lang="en-US" dirty="0"/>
              <a:t>V ABHIRAM  2010030180</a:t>
            </a:r>
          </a:p>
          <a:p>
            <a:r>
              <a:rPr lang="en-US" dirty="0"/>
              <a:t>R VIVEK VARDHAN REDDY 2010030142</a:t>
            </a:r>
          </a:p>
          <a:p>
            <a:r>
              <a:rPr lang="en-US" dirty="0"/>
              <a:t>K SIDHARTH RAO 2010030443</a:t>
            </a:r>
          </a:p>
          <a:p>
            <a:r>
              <a:rPr lang="en-IN" dirty="0"/>
              <a:t>A RAGHAVENDRA GOUD 2010030394</a:t>
            </a:r>
          </a:p>
          <a:p>
            <a:pPr algn="r"/>
            <a:r>
              <a:rPr lang="en-IN" dirty="0"/>
              <a:t>Mentor: Arpita Gupta</a:t>
            </a:r>
          </a:p>
        </p:txBody>
      </p:sp>
    </p:spTree>
    <p:extLst>
      <p:ext uri="{BB962C8B-B14F-4D97-AF65-F5344CB8AC3E}">
        <p14:creationId xmlns:p14="http://schemas.microsoft.com/office/powerpoint/2010/main" val="227297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4363-D5FA-44AB-B508-277C8549ACED}"/>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44B9EF57-1D4A-47AF-8565-90C6A03C6460}"/>
              </a:ext>
            </a:extLst>
          </p:cNvPr>
          <p:cNvSpPr>
            <a:spLocks noGrp="1"/>
          </p:cNvSpPr>
          <p:nvPr>
            <p:ph idx="1"/>
          </p:nvPr>
        </p:nvSpPr>
        <p:spPr/>
        <p:txBody>
          <a:bodyPr/>
          <a:lstStyle/>
          <a:p>
            <a:r>
              <a:rPr lang="en-US" dirty="0"/>
              <a:t>PROJECT AREA</a:t>
            </a:r>
          </a:p>
          <a:p>
            <a:r>
              <a:rPr lang="en-US" dirty="0"/>
              <a:t>LITERATURE SURVEY</a:t>
            </a:r>
          </a:p>
          <a:p>
            <a:r>
              <a:rPr lang="en-US" dirty="0"/>
              <a:t>PROBLEM STATEMENT </a:t>
            </a:r>
          </a:p>
          <a:p>
            <a:r>
              <a:rPr lang="en-US" dirty="0"/>
              <a:t>CONCLISION</a:t>
            </a:r>
          </a:p>
          <a:p>
            <a:r>
              <a:rPr lang="en-US" dirty="0"/>
              <a:t>SUGGESTIONS</a:t>
            </a:r>
            <a:endParaRPr lang="en-IN" dirty="0"/>
          </a:p>
        </p:txBody>
      </p:sp>
    </p:spTree>
    <p:extLst>
      <p:ext uri="{BB962C8B-B14F-4D97-AF65-F5344CB8AC3E}">
        <p14:creationId xmlns:p14="http://schemas.microsoft.com/office/powerpoint/2010/main" val="286054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C373-784B-4762-9E9A-970619FBF9F3}"/>
              </a:ext>
            </a:extLst>
          </p:cNvPr>
          <p:cNvSpPr>
            <a:spLocks noGrp="1"/>
          </p:cNvSpPr>
          <p:nvPr>
            <p:ph type="title"/>
          </p:nvPr>
        </p:nvSpPr>
        <p:spPr/>
        <p:txBody>
          <a:bodyPr/>
          <a:lstStyle/>
          <a:p>
            <a:r>
              <a:rPr lang="en-US" dirty="0"/>
              <a:t>PROJECT AREA</a:t>
            </a:r>
            <a:endParaRPr lang="en-IN" dirty="0"/>
          </a:p>
        </p:txBody>
      </p:sp>
      <p:sp>
        <p:nvSpPr>
          <p:cNvPr id="3" name="Content Placeholder 2">
            <a:extLst>
              <a:ext uri="{FF2B5EF4-FFF2-40B4-BE49-F238E27FC236}">
                <a16:creationId xmlns:a16="http://schemas.microsoft.com/office/drawing/2014/main" id="{DDA6C48A-681C-4CBB-84E2-39B7DAF369A1}"/>
              </a:ext>
            </a:extLst>
          </p:cNvPr>
          <p:cNvSpPr>
            <a:spLocks noGrp="1"/>
          </p:cNvSpPr>
          <p:nvPr>
            <p:ph idx="1"/>
          </p:nvPr>
        </p:nvSpPr>
        <p:spPr/>
        <p:txBody>
          <a:bodyPr/>
          <a:lstStyle/>
          <a:p>
            <a:r>
              <a:rPr lang="en-US" dirty="0"/>
              <a:t>The idea of Speech Synthesis comes under the domain of SPEECH in Artificial Intelligence.</a:t>
            </a:r>
            <a:endParaRPr lang="en-IN" dirty="0"/>
          </a:p>
        </p:txBody>
      </p:sp>
    </p:spTree>
    <p:extLst>
      <p:ext uri="{BB962C8B-B14F-4D97-AF65-F5344CB8AC3E}">
        <p14:creationId xmlns:p14="http://schemas.microsoft.com/office/powerpoint/2010/main" val="131452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D1E4-E600-4AA5-B309-983004469E44}"/>
              </a:ext>
            </a:extLst>
          </p:cNvPr>
          <p:cNvSpPr>
            <a:spLocks noGrp="1"/>
          </p:cNvSpPr>
          <p:nvPr>
            <p:ph type="title"/>
          </p:nvPr>
        </p:nvSpPr>
        <p:spPr/>
        <p:txBody>
          <a:bodyPr/>
          <a:lstStyle/>
          <a:p>
            <a:r>
              <a:rPr lang="en-US" dirty="0"/>
              <a:t>LITERATURE SURVEY</a:t>
            </a:r>
            <a:endParaRPr lang="en-IN" dirty="0"/>
          </a:p>
        </p:txBody>
      </p:sp>
      <p:pic>
        <p:nvPicPr>
          <p:cNvPr id="5" name="Content Placeholder 4">
            <a:extLst>
              <a:ext uri="{FF2B5EF4-FFF2-40B4-BE49-F238E27FC236}">
                <a16:creationId xmlns:a16="http://schemas.microsoft.com/office/drawing/2014/main" id="{9D468ADA-1B1B-4DCE-B019-9279D5D8F0C5}"/>
              </a:ext>
            </a:extLst>
          </p:cNvPr>
          <p:cNvPicPr>
            <a:picLocks noGrp="1" noChangeAspect="1"/>
          </p:cNvPicPr>
          <p:nvPr>
            <p:ph idx="1"/>
          </p:nvPr>
        </p:nvPicPr>
        <p:blipFill>
          <a:blip r:embed="rId2"/>
          <a:stretch>
            <a:fillRect/>
          </a:stretch>
        </p:blipFill>
        <p:spPr>
          <a:xfrm>
            <a:off x="1295403" y="2419005"/>
            <a:ext cx="9519456" cy="3815540"/>
          </a:xfrm>
        </p:spPr>
      </p:pic>
    </p:spTree>
    <p:extLst>
      <p:ext uri="{BB962C8B-B14F-4D97-AF65-F5344CB8AC3E}">
        <p14:creationId xmlns:p14="http://schemas.microsoft.com/office/powerpoint/2010/main" val="1004582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0EA5-3EAF-422B-8772-C3B94D2DE63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02166FE-9FDC-49D1-9774-04D9032F4405}"/>
              </a:ext>
            </a:extLst>
          </p:cNvPr>
          <p:cNvSpPr>
            <a:spLocks noGrp="1"/>
          </p:cNvSpPr>
          <p:nvPr>
            <p:ph idx="1"/>
          </p:nvPr>
        </p:nvSpPr>
        <p:spPr/>
        <p:txBody>
          <a:bodyPr/>
          <a:lstStyle/>
          <a:p>
            <a:r>
              <a:rPr lang="en-US" dirty="0"/>
              <a:t>The major objective of this project is to convert the given text into audio format, which will make it more comfortable for the users. This will also play an important role in replacing the Braille System, making it more easy, simple and error free for the blind. </a:t>
            </a:r>
            <a:endParaRPr lang="en-IN" dirty="0"/>
          </a:p>
        </p:txBody>
      </p:sp>
    </p:spTree>
    <p:extLst>
      <p:ext uri="{BB962C8B-B14F-4D97-AF65-F5344CB8AC3E}">
        <p14:creationId xmlns:p14="http://schemas.microsoft.com/office/powerpoint/2010/main" val="1339652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77E4-E6C3-4FE3-92DC-C9392FA338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89A07E6-23FB-486B-9651-1EB6016FCAA1}"/>
              </a:ext>
            </a:extLst>
          </p:cNvPr>
          <p:cNvSpPr>
            <a:spLocks noGrp="1"/>
          </p:cNvSpPr>
          <p:nvPr>
            <p:ph idx="1"/>
          </p:nvPr>
        </p:nvSpPr>
        <p:spPr/>
        <p:txBody>
          <a:bodyPr/>
          <a:lstStyle/>
          <a:p>
            <a:r>
              <a:rPr lang="en-US" dirty="0"/>
              <a:t>With respect to the targets set by the team members, we have achieved in making   </a:t>
            </a:r>
            <a:endParaRPr lang="en-IN" dirty="0"/>
          </a:p>
        </p:txBody>
      </p:sp>
    </p:spTree>
    <p:extLst>
      <p:ext uri="{BB962C8B-B14F-4D97-AF65-F5344CB8AC3E}">
        <p14:creationId xmlns:p14="http://schemas.microsoft.com/office/powerpoint/2010/main" val="209111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B3608-59AF-4A4A-85CD-E150E0BBB512}"/>
              </a:ext>
            </a:extLst>
          </p:cNvPr>
          <p:cNvSpPr>
            <a:spLocks noGrp="1"/>
          </p:cNvSpPr>
          <p:nvPr>
            <p:ph type="title"/>
          </p:nvPr>
        </p:nvSpPr>
        <p:spPr/>
        <p:txBody>
          <a:bodyPr/>
          <a:lstStyle/>
          <a:p>
            <a:r>
              <a:rPr lang="en-US" dirty="0"/>
              <a:t>SUGGESTIONS</a:t>
            </a:r>
            <a:endParaRPr lang="en-IN" dirty="0"/>
          </a:p>
        </p:txBody>
      </p:sp>
      <p:sp>
        <p:nvSpPr>
          <p:cNvPr id="3" name="Content Placeholder 2">
            <a:extLst>
              <a:ext uri="{FF2B5EF4-FFF2-40B4-BE49-F238E27FC236}">
                <a16:creationId xmlns:a16="http://schemas.microsoft.com/office/drawing/2014/main" id="{09944680-B2BA-4381-921A-AED82B90DC16}"/>
              </a:ext>
            </a:extLst>
          </p:cNvPr>
          <p:cNvSpPr>
            <a:spLocks noGrp="1"/>
          </p:cNvSpPr>
          <p:nvPr>
            <p:ph idx="1"/>
          </p:nvPr>
        </p:nvSpPr>
        <p:spPr/>
        <p:txBody>
          <a:bodyPr/>
          <a:lstStyle/>
          <a:p>
            <a:r>
              <a:rPr lang="en-US" dirty="0"/>
              <a:t>Improvement of the smoothness of the sound. </a:t>
            </a:r>
          </a:p>
          <a:p>
            <a:r>
              <a:rPr lang="en-US" dirty="0"/>
              <a:t>Reading of special cases like date and number.</a:t>
            </a:r>
          </a:p>
          <a:p>
            <a:r>
              <a:rPr lang="en-US" dirty="0"/>
              <a:t>Controlling the reading speed.  </a:t>
            </a:r>
          </a:p>
          <a:p>
            <a:r>
              <a:rPr lang="en-US" dirty="0"/>
              <a:t>Inclusion of prosody and the naturalization of the voices like human expressions. </a:t>
            </a:r>
            <a:endParaRPr lang="en-IN" dirty="0"/>
          </a:p>
        </p:txBody>
      </p:sp>
    </p:spTree>
    <p:extLst>
      <p:ext uri="{BB962C8B-B14F-4D97-AF65-F5344CB8AC3E}">
        <p14:creationId xmlns:p14="http://schemas.microsoft.com/office/powerpoint/2010/main" val="20750747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114</TotalTime>
  <Words>161</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SPEECH SYNTHESIS</vt:lpstr>
      <vt:lpstr>TABLE OF CONTENTS</vt:lpstr>
      <vt:lpstr>PROJECT AREA</vt:lpstr>
      <vt:lpstr>LITERATURE SURVEY</vt:lpstr>
      <vt:lpstr>PROBLEM STATEMENT</vt:lpstr>
      <vt:lpstr>CONCLUSION</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SYNTHESIS</dc:title>
  <dc:creator>Kodhati Sidharth Rao</dc:creator>
  <cp:lastModifiedBy>vivekvardhanreddy1207@outlook.com</cp:lastModifiedBy>
  <cp:revision>2</cp:revision>
  <dcterms:created xsi:type="dcterms:W3CDTF">2022-01-04T12:59:14Z</dcterms:created>
  <dcterms:modified xsi:type="dcterms:W3CDTF">2022-01-05T06:14:27Z</dcterms:modified>
</cp:coreProperties>
</file>