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vardhanreddy1207@outlook.com" userId="2479389ccf14a5a5" providerId="LiveId" clId="{601FDF76-32E2-49E8-8B34-EDAE31CFDAC8}"/>
    <pc:docChg chg="modSld">
      <pc:chgData name="vivekvardhanreddy1207@outlook.com" userId="2479389ccf14a5a5" providerId="LiveId" clId="{601FDF76-32E2-49E8-8B34-EDAE31CFDAC8}" dt="2022-01-31T08:30:38.905" v="1" actId="20577"/>
      <pc:docMkLst>
        <pc:docMk/>
      </pc:docMkLst>
      <pc:sldChg chg="modSp mod">
        <pc:chgData name="vivekvardhanreddy1207@outlook.com" userId="2479389ccf14a5a5" providerId="LiveId" clId="{601FDF76-32E2-49E8-8B34-EDAE31CFDAC8}" dt="2022-01-31T08:30:38.905" v="1" actId="20577"/>
        <pc:sldMkLst>
          <pc:docMk/>
          <pc:sldMk cId="1112848351" sldId="256"/>
        </pc:sldMkLst>
        <pc:spChg chg="mod">
          <ac:chgData name="vivekvardhanreddy1207@outlook.com" userId="2479389ccf14a5a5" providerId="LiveId" clId="{601FDF76-32E2-49E8-8B34-EDAE31CFDAC8}" dt="2022-01-31T08:30:38.905" v="1" actId="20577"/>
          <ac:spMkLst>
            <pc:docMk/>
            <pc:sldMk cId="1112848351" sldId="256"/>
            <ac:spMk id="3" creationId="{17FEAE0B-C3F9-4C1F-A156-F26FF3E922F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1/31/2022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1/31/2022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1/31/2022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1/31/2022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1/31/2022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780-F63C-49F8-B772-D60B4EEA9DB8}"/>
              </a:ext>
            </a:extLst>
          </p:cNvPr>
          <p:cNvSpPr>
            <a:spLocks noGrp="1"/>
          </p:cNvSpPr>
          <p:nvPr>
            <p:ph type="ctrTitle"/>
          </p:nvPr>
        </p:nvSpPr>
        <p:spPr>
          <a:xfrm>
            <a:off x="1561708" y="640080"/>
            <a:ext cx="9068586" cy="3798916"/>
          </a:xfrm>
        </p:spPr>
        <p:txBody>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VIDEO TO AUDIO CONVERTER</a:t>
            </a:r>
            <a:endParaRPr lang="en-IN" sz="5400" dirty="0"/>
          </a:p>
        </p:txBody>
      </p:sp>
      <p:sp>
        <p:nvSpPr>
          <p:cNvPr id="3" name="Subtitle 2">
            <a:extLst>
              <a:ext uri="{FF2B5EF4-FFF2-40B4-BE49-F238E27FC236}">
                <a16:creationId xmlns:a16="http://schemas.microsoft.com/office/drawing/2014/main" id="{17FEAE0B-C3F9-4C1F-A156-F26FF3E922F1}"/>
              </a:ext>
            </a:extLst>
          </p:cNvPr>
          <p:cNvSpPr>
            <a:spLocks noGrp="1"/>
          </p:cNvSpPr>
          <p:nvPr>
            <p:ph type="subTitle" idx="1"/>
          </p:nvPr>
        </p:nvSpPr>
        <p:spPr>
          <a:xfrm>
            <a:off x="1562100" y="3183775"/>
            <a:ext cx="9070848" cy="1955489"/>
          </a:xfrm>
        </p:spPr>
        <p:txBody>
          <a:bodyPr>
            <a:normAutofit/>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TEAM MEMBERS:</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2010030180               ABHIRAM. V</a:t>
            </a:r>
          </a:p>
          <a:p>
            <a:pPr marL="342900" lvl="0" indent="-342900" algn="just">
              <a:lnSpc>
                <a:spcPct val="107000"/>
              </a:lnSpc>
              <a:buFont typeface="+mj-lt"/>
              <a:buAutoNum type="arabicPeriod"/>
            </a:pPr>
            <a:r>
              <a:rPr lang="en-IN" sz="1800">
                <a:effectLst/>
                <a:latin typeface="Calibri" panose="020F0502020204030204" pitchFamily="34" charset="0"/>
                <a:ea typeface="Calibri" panose="020F0502020204030204" pitchFamily="34" charset="0"/>
                <a:cs typeface="Times New Roman" panose="02020603050405020304" pitchFamily="18" charset="0"/>
              </a:rPr>
              <a:t>2010030142               ROKKAM </a:t>
            </a:r>
            <a:r>
              <a:rPr lang="en-IN" sz="1800" dirty="0">
                <a:effectLst/>
                <a:latin typeface="Calibri" panose="020F0502020204030204" pitchFamily="34" charset="0"/>
                <a:ea typeface="Calibri" panose="020F0502020204030204" pitchFamily="34" charset="0"/>
                <a:cs typeface="Times New Roman" panose="02020603050405020304" pitchFamily="18" charset="0"/>
              </a:rPr>
              <a:t>VIVEK VARDHAN REDDY</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2010030443               SIDHARTH RAO. K</a:t>
            </a: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2010030394               RAGHAVENDRA GOUD. A</a:t>
            </a:r>
          </a:p>
          <a:p>
            <a:endParaRPr lang="en-IN" dirty="0"/>
          </a:p>
        </p:txBody>
      </p:sp>
      <p:pic>
        <p:nvPicPr>
          <p:cNvPr id="4" name="Picture 3">
            <a:extLst>
              <a:ext uri="{FF2B5EF4-FFF2-40B4-BE49-F238E27FC236}">
                <a16:creationId xmlns:a16="http://schemas.microsoft.com/office/drawing/2014/main" id="{77E44D30-BBDF-4E51-893E-D568A97740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3498" y="19525"/>
            <a:ext cx="828502" cy="531393"/>
          </a:xfrm>
          <a:prstGeom prst="rect">
            <a:avLst/>
          </a:prstGeom>
          <a:noFill/>
          <a:ln>
            <a:noFill/>
          </a:ln>
        </p:spPr>
      </p:pic>
    </p:spTree>
    <p:extLst>
      <p:ext uri="{BB962C8B-B14F-4D97-AF65-F5344CB8AC3E}">
        <p14:creationId xmlns:p14="http://schemas.microsoft.com/office/powerpoint/2010/main" val="111284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7A8B-BF59-4D5F-BBBA-FCD81BB7814B}"/>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8391088E-0FFC-420A-83DF-4BBA211BD7D8}"/>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project video to audio converter is all about converting a mp4 file to mp3 file.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need a video recording for this project. It can even be a recording of yourself speaking to the camera.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Using a library called </a:t>
            </a:r>
            <a:r>
              <a:rPr lang="en-IN" sz="2800" i="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IN" sz="2800" i="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800"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extract the audio from the video recording.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need to give the input as video and we get output as audio.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99506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BEE7-58FF-48C1-8E6F-2FA18AE08037}"/>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INTRODUCTION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B94378-7111-4C78-A659-16CD9CAFCF8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Converting Video to audio files is a smart tool to extract audio from video files.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We will take you through a simple program to build a video to audio converter with Python programming language.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It is used to extract audio from the a desired video where in we are just interested in just audio.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dirty="0"/>
          </a:p>
        </p:txBody>
      </p:sp>
    </p:spTree>
    <p:extLst>
      <p:ext uri="{BB962C8B-B14F-4D97-AF65-F5344CB8AC3E}">
        <p14:creationId xmlns:p14="http://schemas.microsoft.com/office/powerpoint/2010/main" val="42671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E9A1-B9A6-41BF-90DF-8932AE575ABA}"/>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LITERATURE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3A2C598-D2FA-4DD3-94D0-3E304B4AD90C}"/>
              </a:ext>
            </a:extLst>
          </p:cNvPr>
          <p:cNvPicPr>
            <a:picLocks noGrp="1" noChangeAspect="1"/>
          </p:cNvPicPr>
          <p:nvPr>
            <p:ph idx="1"/>
          </p:nvPr>
        </p:nvPicPr>
        <p:blipFill>
          <a:blip r:embed="rId2"/>
          <a:stretch>
            <a:fillRect/>
          </a:stretch>
        </p:blipFill>
        <p:spPr>
          <a:xfrm>
            <a:off x="1371600" y="2103438"/>
            <a:ext cx="9534698" cy="3932237"/>
          </a:xfrm>
          <a:prstGeom prst="rect">
            <a:avLst/>
          </a:prstGeom>
        </p:spPr>
      </p:pic>
    </p:spTree>
    <p:extLst>
      <p:ext uri="{BB962C8B-B14F-4D97-AF65-F5344CB8AC3E}">
        <p14:creationId xmlns:p14="http://schemas.microsoft.com/office/powerpoint/2010/main" val="997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A9AC-00AA-4A78-BCF5-2134867F15F3}"/>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METHODS: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AEAAB9-1206-41C1-BC47-5522C34894A1}"/>
              </a:ext>
            </a:extLst>
          </p:cNvPr>
          <p:cNvSpPr>
            <a:spLocks noGrp="1"/>
          </p:cNvSpPr>
          <p:nvPr>
            <p:ph idx="1"/>
          </p:nvPr>
        </p:nvSpPr>
        <p:spPr>
          <a:xfrm>
            <a:off x="1066800" y="1454727"/>
            <a:ext cx="10058400" cy="4580313"/>
          </a:xfrm>
        </p:spPr>
        <p:txBody>
          <a:bodyPr>
            <a:noAutofit/>
          </a:bodyPr>
          <a:lstStyle/>
          <a:p>
            <a:pPr marL="457200" algn="just">
              <a:lnSpc>
                <a:spcPct val="107000"/>
              </a:lnSpc>
              <a:spcAft>
                <a:spcPts val="800"/>
              </a:spcAft>
            </a:pPr>
            <a:r>
              <a:rPr lang="en-IN" sz="28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1.MoviePy</a:t>
            </a:r>
            <a:r>
              <a:rPr lang="en-IN" sz="2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is a library that can read and write all the most common audio and video formats.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8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pip install </a:t>
            </a:r>
            <a:r>
              <a:rPr lang="en-IN" sz="28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SpeechRecognition</a:t>
            </a:r>
            <a:r>
              <a:rPr lang="en-IN" sz="28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Here are some video formats: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rPr>
              <a:t>MP4 (mp4, m4a, m4v, f4v, f4a, m4b, m4r, f4b, mov)</a:t>
            </a:r>
            <a:endParaRPr lang="en-IN" sz="2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rPr>
              <a:t>3GP (3gp, 3gp2, 3g2, 3gpp, 3gpp2)</a:t>
            </a:r>
            <a:endParaRPr lang="en-IN" sz="2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rPr>
              <a:t>OGG (</a:t>
            </a:r>
            <a:r>
              <a:rPr lang="en-IN" sz="2800" spc="-5" dirty="0" err="1">
                <a:solidFill>
                  <a:srgbClr val="292929"/>
                </a:solidFill>
                <a:effectLst/>
                <a:latin typeface="Times New Roman" panose="02020603050405020304" pitchFamily="18" charset="0"/>
                <a:ea typeface="Times New Roman" panose="02020603050405020304" pitchFamily="18" charset="0"/>
              </a:rPr>
              <a:t>ogg</a:t>
            </a:r>
            <a:r>
              <a:rPr lang="en-IN" sz="2800" spc="-5" dirty="0">
                <a:solidFill>
                  <a:srgbClr val="292929"/>
                </a:solidFill>
                <a:effectLst/>
                <a:latin typeface="Times New Roman" panose="02020603050405020304" pitchFamily="18" charset="0"/>
                <a:ea typeface="Times New Roman" panose="02020603050405020304" pitchFamily="18" charset="0"/>
              </a:rPr>
              <a:t>, </a:t>
            </a:r>
            <a:r>
              <a:rPr lang="en-IN" sz="2800" spc="-5" dirty="0" err="1">
                <a:solidFill>
                  <a:srgbClr val="292929"/>
                </a:solidFill>
                <a:effectLst/>
                <a:latin typeface="Times New Roman" panose="02020603050405020304" pitchFamily="18" charset="0"/>
                <a:ea typeface="Times New Roman" panose="02020603050405020304" pitchFamily="18" charset="0"/>
              </a:rPr>
              <a:t>oga</a:t>
            </a:r>
            <a:r>
              <a:rPr lang="en-IN" sz="2800" spc="-5" dirty="0">
                <a:solidFill>
                  <a:srgbClr val="292929"/>
                </a:solidFill>
                <a:effectLst/>
                <a:latin typeface="Times New Roman" panose="02020603050405020304" pitchFamily="18" charset="0"/>
                <a:ea typeface="Times New Roman" panose="02020603050405020304" pitchFamily="18" charset="0"/>
              </a:rPr>
              <a:t>, </a:t>
            </a:r>
            <a:r>
              <a:rPr lang="en-IN" sz="2800" spc="-5" dirty="0" err="1">
                <a:solidFill>
                  <a:srgbClr val="292929"/>
                </a:solidFill>
                <a:effectLst/>
                <a:latin typeface="Times New Roman" panose="02020603050405020304" pitchFamily="18" charset="0"/>
                <a:ea typeface="Times New Roman" panose="02020603050405020304" pitchFamily="18" charset="0"/>
              </a:rPr>
              <a:t>ogv</a:t>
            </a:r>
            <a:r>
              <a:rPr lang="en-IN" sz="2800" spc="-5" dirty="0">
                <a:solidFill>
                  <a:srgbClr val="292929"/>
                </a:solidFill>
                <a:effectLst/>
                <a:latin typeface="Times New Roman" panose="02020603050405020304" pitchFamily="18" charset="0"/>
                <a:ea typeface="Times New Roman" panose="02020603050405020304" pitchFamily="18" charset="0"/>
              </a:rPr>
              <a:t>, </a:t>
            </a:r>
            <a:r>
              <a:rPr lang="en-IN" sz="2800" spc="-5" dirty="0" err="1">
                <a:solidFill>
                  <a:srgbClr val="292929"/>
                </a:solidFill>
                <a:effectLst/>
                <a:latin typeface="Times New Roman" panose="02020603050405020304" pitchFamily="18" charset="0"/>
                <a:ea typeface="Times New Roman" panose="02020603050405020304" pitchFamily="18" charset="0"/>
              </a:rPr>
              <a:t>ogx</a:t>
            </a:r>
            <a:r>
              <a:rPr lang="en-IN" sz="2800" spc="-5" dirty="0">
                <a:solidFill>
                  <a:srgbClr val="292929"/>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rPr>
              <a:t>WMV (</a:t>
            </a:r>
            <a:r>
              <a:rPr lang="en-IN" sz="2800" spc="-5" dirty="0" err="1">
                <a:solidFill>
                  <a:srgbClr val="292929"/>
                </a:solidFill>
                <a:effectLst/>
                <a:latin typeface="Times New Roman" panose="02020603050405020304" pitchFamily="18" charset="0"/>
                <a:ea typeface="Times New Roman" panose="02020603050405020304" pitchFamily="18" charset="0"/>
              </a:rPr>
              <a:t>wmv</a:t>
            </a:r>
            <a:r>
              <a:rPr lang="en-IN" sz="2800" spc="-5" dirty="0">
                <a:solidFill>
                  <a:srgbClr val="292929"/>
                </a:solidFill>
                <a:effectLst/>
                <a:latin typeface="Times New Roman" panose="02020603050405020304" pitchFamily="18" charset="0"/>
                <a:ea typeface="Times New Roman" panose="02020603050405020304" pitchFamily="18" charset="0"/>
              </a:rPr>
              <a:t>, </a:t>
            </a:r>
            <a:r>
              <a:rPr lang="en-IN" sz="2800" spc="-5" dirty="0" err="1">
                <a:solidFill>
                  <a:srgbClr val="292929"/>
                </a:solidFill>
                <a:effectLst/>
                <a:latin typeface="Times New Roman" panose="02020603050405020304" pitchFamily="18" charset="0"/>
                <a:ea typeface="Times New Roman" panose="02020603050405020304" pitchFamily="18" charset="0"/>
              </a:rPr>
              <a:t>wma</a:t>
            </a:r>
            <a:r>
              <a:rPr lang="en-IN" sz="2800" spc="-5" dirty="0">
                <a:solidFill>
                  <a:srgbClr val="292929"/>
                </a:solidFill>
                <a:effectLst/>
                <a:latin typeface="Times New Roman" panose="02020603050405020304" pitchFamily="18" charset="0"/>
                <a:ea typeface="Times New Roman" panose="02020603050405020304" pitchFamily="18" charset="0"/>
              </a:rPr>
              <a:t>, </a:t>
            </a:r>
            <a:r>
              <a:rPr lang="en-IN" sz="2800" spc="-5" dirty="0" err="1">
                <a:solidFill>
                  <a:srgbClr val="292929"/>
                </a:solidFill>
                <a:effectLst/>
                <a:latin typeface="Times New Roman" panose="02020603050405020304" pitchFamily="18" charset="0"/>
                <a:ea typeface="Times New Roman" panose="02020603050405020304" pitchFamily="18" charset="0"/>
              </a:rPr>
              <a:t>asf</a:t>
            </a:r>
            <a:r>
              <a:rPr lang="en-IN" sz="2800" spc="-5" dirty="0">
                <a:solidFill>
                  <a:srgbClr val="292929"/>
                </a:solidFill>
                <a:effectLst/>
                <a:latin typeface="Times New Roman" panose="02020603050405020304" pitchFamily="18" charset="0"/>
                <a:ea typeface="Times New Roman" panose="020206030504050203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98442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8EF56-CD23-4E4E-9F33-C207B40ECFD7}"/>
              </a:ext>
            </a:extLst>
          </p:cNvPr>
          <p:cNvSpPr>
            <a:spLocks noGrp="1"/>
          </p:cNvSpPr>
          <p:nvPr>
            <p:ph idx="1"/>
          </p:nvPr>
        </p:nvSpPr>
        <p:spPr>
          <a:xfrm>
            <a:off x="1066800" y="1097280"/>
            <a:ext cx="10058400" cy="4937760"/>
          </a:xfrm>
        </p:spPr>
        <p:txBody>
          <a:bodyPr>
            <a:normAutofit/>
          </a:bodyPr>
          <a:lstStyle/>
          <a:p>
            <a:pPr marL="228600"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Here are some audio formats: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spcAft>
                <a:spcPts val="800"/>
              </a:spcAft>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MP3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AAC</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WMA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AC3 (Dolby Digital)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800" dirty="0">
                <a:effectLst/>
                <a:latin typeface="Calibri" panose="020F0502020204030204" pitchFamily="34" charset="0"/>
                <a:ea typeface="Calibri" panose="020F0502020204030204" pitchFamily="34" charset="0"/>
                <a:cs typeface="Calibri" panose="020F0502020204030204" pitchFamily="34"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34509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019-9C1F-4500-9558-193A93D12F1B}"/>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Calibri" panose="020F0502020204030204" pitchFamily="34" charset="0"/>
              </a:rPr>
              <a:t>RESULT: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1B06DC-36E4-4681-9EE8-1240BBA3A63F}"/>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Thus, by following the above technique, we can convert a mp4 file into an mp3 file.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the cases where we will need only the audio in the video files, we can use this technique to extract and save the audio file, which will help in saving the memory too.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5440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046-2DDA-47A1-8804-7043454892C6}"/>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 CONCLUSION:</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BFCAB3-915E-4B44-BEB7-09FE31553A12}"/>
              </a:ext>
            </a:extLst>
          </p:cNvPr>
          <p:cNvSpPr>
            <a:spLocks noGrp="1"/>
          </p:cNvSpPr>
          <p:nvPr>
            <p:ph idx="1"/>
          </p:nvPr>
        </p:nvSpPr>
        <p:spPr/>
        <p:txBody>
          <a:bodyPr>
            <a:noAutofit/>
          </a:bodyPr>
          <a:lstStyle/>
          <a:p>
            <a:pPr marL="342900" lvl="0" indent="-342900" algn="just">
              <a:lnSpc>
                <a:spcPct val="107000"/>
              </a:lnSpc>
              <a:buFont typeface="Symbol" panose="05050102010706020507" pitchFamily="18" charset="2"/>
              <a:buChar char=""/>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Converting a video to audio has many advantages and is very useful in our amateur learning. The above-mentioned technique can be used in achieving this.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But when you want to convert some videos containing sensitive information, desktop applications that can work without a network would be a better choice.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will not upload your videos to its service and change the file format by offline transcoding.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72509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344F-E1D6-4B1E-92F0-2402EE5F7597}"/>
              </a:ext>
            </a:extLst>
          </p:cNvPr>
          <p:cNvSpPr>
            <a:spLocks noGrp="1"/>
          </p:cNvSpPr>
          <p:nvPr>
            <p:ph type="ctrTitle"/>
          </p:nvPr>
        </p:nvSpPr>
        <p:spPr/>
        <p:txBody>
          <a:bodyPr/>
          <a:lstStyle/>
          <a:p>
            <a:r>
              <a:rPr lang="en-US" dirty="0"/>
              <a:t>thankyou</a:t>
            </a:r>
            <a:endParaRPr lang="en-IN" dirty="0"/>
          </a:p>
        </p:txBody>
      </p:sp>
    </p:spTree>
    <p:extLst>
      <p:ext uri="{BB962C8B-B14F-4D97-AF65-F5344CB8AC3E}">
        <p14:creationId xmlns:p14="http://schemas.microsoft.com/office/powerpoint/2010/main" val="134313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TotalTime>
  <Words>398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Century Gothic</vt:lpstr>
      <vt:lpstr>Garamond</vt:lpstr>
      <vt:lpstr>Symbol</vt:lpstr>
      <vt:lpstr>Times New Roman</vt:lpstr>
      <vt:lpstr>Savon</vt:lpstr>
      <vt:lpstr>VIDEO TO AUDIO CONVERTER</vt:lpstr>
      <vt:lpstr> ABSTRACT:</vt:lpstr>
      <vt:lpstr>INTRODUCTION: </vt:lpstr>
      <vt:lpstr>LITERATURE REVIEW: </vt:lpstr>
      <vt:lpstr>METHODS: </vt:lpstr>
      <vt:lpstr>PowerPoint Presentation</vt:lpstr>
      <vt:lpstr>RESULT: </vt:lpstr>
      <vt:lpstr> 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TO AUDIO CONVERTER</dc:title>
  <dc:creator>vivekvardhanreddy1207@outlook.com</dc:creator>
  <cp:lastModifiedBy>vivekvardhanreddy1207@outlook.com</cp:lastModifiedBy>
  <cp:revision>1</cp:revision>
  <dcterms:created xsi:type="dcterms:W3CDTF">2022-01-31T08:22:10Z</dcterms:created>
  <dcterms:modified xsi:type="dcterms:W3CDTF">2022-01-31T08:30:41Z</dcterms:modified>
</cp:coreProperties>
</file>