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co Dempsey" initials="QD" lastIdx="1" clrIdx="0">
    <p:extLst>
      <p:ext uri="{19B8F6BF-5375-455C-9EA6-DF929625EA0E}">
        <p15:presenceInfo xmlns:p15="http://schemas.microsoft.com/office/powerpoint/2012/main" userId="f6469c92507ff5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B7CFEB"/>
    <a:srgbClr val="C5E0B4"/>
    <a:srgbClr val="E097F7"/>
    <a:srgbClr val="FF5D5D"/>
    <a:srgbClr val="FFC1C1"/>
    <a:srgbClr val="F4AAF4"/>
    <a:srgbClr val="FB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95" autoAdjust="0"/>
    <p:restoredTop sz="94660"/>
  </p:normalViewPr>
  <p:slideViewPr>
    <p:cSldViewPr snapToGrid="0">
      <p:cViewPr>
        <p:scale>
          <a:sx n="201" d="100"/>
          <a:sy n="201" d="100"/>
        </p:scale>
        <p:origin x="-4476" y="-6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F6FA-736F-495F-BEC0-E537D5D6C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5D38-9E5E-4B7C-9D6B-484639EEA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1"/>
            </a:lvl3pPr>
            <a:lvl4pPr marL="1371599" indent="0" algn="ctr">
              <a:buNone/>
              <a:defRPr sz="1600"/>
            </a:lvl4pPr>
            <a:lvl5pPr marL="1828802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1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59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9FDD-2706-4516-9CC0-7BF97C3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479E-4C56-4711-8F58-9A5648F7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9326-2C34-4443-B77D-B97C0C9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41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522D-8B27-4538-B356-1C162F73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7FF3D-6FE1-433C-88AF-991A2938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3722-7F41-4E4F-9F0C-02D9CD37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B6DF-1B8F-402E-8DC4-482C2EAD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3AC0-E929-45D5-BF4B-CCEE77F8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9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93030-C7AC-464E-968D-376C19235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0814-20DD-4BEF-AB01-B9753712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F54D-AC18-4A45-99D8-ECCE07B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5658-0781-4F48-86A5-1EB4CF7D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D084-A3BA-45FD-A542-92C0DF5F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68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EA7D-D2D4-47AF-831D-8DF7ADD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8F57-CDA6-46EA-8D52-5115E3B4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0F38-DCC9-43A8-9F77-ECA6F51D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B406-7B9E-4D00-A1B8-A88B8088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7DF4-52CF-43E2-BB7A-ED7861F8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76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C3DA-467B-405E-ABD9-3D1B5515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61174-60C8-4B05-947A-2AC3DAF4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7EA-7FA3-4584-912C-70CA7A39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145B-8CF1-4E4F-8A51-98CDD199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C803-8D29-4EF5-A094-8E4C8954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89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0F5F-49A1-469F-8FE5-D0F0A33B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A026-81B8-41CA-8B59-EBE0877A4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42FC3-FFC5-4DCF-A4C7-9B776441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E808-D125-45C5-8359-8747AB53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2A20-0E91-4AE7-BF26-62464462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84C1A-5B1F-44D9-B126-7D7238CB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7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A63F-957D-4ABB-8801-2DC84BD5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A314-A472-4299-A5ED-3B4D30AD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599" indent="0">
              <a:buNone/>
              <a:defRPr sz="1600" b="1"/>
            </a:lvl4pPr>
            <a:lvl5pPr marL="1828802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1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BB16-A800-4944-9E91-9946E1BE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659E-13E3-4BEF-9A49-88139192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599" indent="0">
              <a:buNone/>
              <a:defRPr sz="1600" b="1"/>
            </a:lvl4pPr>
            <a:lvl5pPr marL="1828802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1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68BD1-9278-4739-B66F-E9814405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D18A2-AC96-405C-BF8C-48345475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2E24F-AE59-41DC-B8DD-C80427B4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FA745-509D-438C-B8D3-33575ECF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9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EE05-168D-4B8C-8CF3-468AF114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4A72A-26C4-4EB2-B217-F17B1AEF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5B6B8-7DB4-4BA1-82A1-AE745F1F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FB581-A428-4A8F-BC34-FBB9B787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7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8ACC5-C907-4539-881D-FF322EDC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20F7E-EF19-4FAA-830D-52455922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28F69-B3AF-4540-A5F9-E4CC0DA0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2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9E0D-855B-43F1-8F63-3948CC7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B89A-178A-46D6-96AA-F136C7CF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BB9B-58C4-464B-9B8C-FFC885FA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599" indent="0">
              <a:buNone/>
              <a:defRPr sz="1001"/>
            </a:lvl4pPr>
            <a:lvl5pPr marL="1828802" indent="0">
              <a:buNone/>
              <a:defRPr sz="1001"/>
            </a:lvl5pPr>
            <a:lvl6pPr marL="2286000" indent="0">
              <a:buNone/>
              <a:defRPr sz="1001"/>
            </a:lvl6pPr>
            <a:lvl7pPr marL="2743201" indent="0">
              <a:buNone/>
              <a:defRPr sz="1001"/>
            </a:lvl7pPr>
            <a:lvl8pPr marL="3200401" indent="0">
              <a:buNone/>
              <a:defRPr sz="1001"/>
            </a:lvl8pPr>
            <a:lvl9pPr marL="365759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5024-54CB-4901-B389-C18E298C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041F-E801-4CC2-803B-D801A43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DD2E-C555-4697-9DE7-4BBC9BB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8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8350-4AA4-4850-A3A6-26014E2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62944-7B43-486F-8F6E-447FB6CF0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802" indent="0">
              <a:buNone/>
              <a:defRPr sz="2000"/>
            </a:lvl5pPr>
            <a:lvl6pPr marL="2286000" indent="0">
              <a:buNone/>
              <a:defRPr sz="2000"/>
            </a:lvl6pPr>
            <a:lvl7pPr marL="2743201" indent="0">
              <a:buNone/>
              <a:defRPr sz="2000"/>
            </a:lvl7pPr>
            <a:lvl8pPr marL="3200401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0162A-5577-4238-9149-C41AB8C9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599" indent="0">
              <a:buNone/>
              <a:defRPr sz="1001"/>
            </a:lvl4pPr>
            <a:lvl5pPr marL="1828802" indent="0">
              <a:buNone/>
              <a:defRPr sz="1001"/>
            </a:lvl5pPr>
            <a:lvl6pPr marL="2286000" indent="0">
              <a:buNone/>
              <a:defRPr sz="1001"/>
            </a:lvl6pPr>
            <a:lvl7pPr marL="2743201" indent="0">
              <a:buNone/>
              <a:defRPr sz="1001"/>
            </a:lvl7pPr>
            <a:lvl8pPr marL="3200401" indent="0">
              <a:buNone/>
              <a:defRPr sz="1001"/>
            </a:lvl8pPr>
            <a:lvl9pPr marL="365759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935F-534E-4D5A-A1FB-BF23E7F0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D8C8-4051-4B14-8D59-A3281429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3F0AE-0262-4922-8568-EDF23536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300DB-6FD8-418F-9608-3DDD7335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F4C7A-66AD-4F9B-B5ED-1E968EA9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D9D9-2472-45EE-8F5D-79DA67E3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4282-273B-406D-A8F5-7FD4160E3A4B}" type="datetimeFigureOut">
              <a:rPr lang="en-CA" smtClean="0"/>
              <a:t>2023-08-09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793-278B-4729-970F-0C85E7228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2C3F-05E2-4225-B053-97B676C23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FC17-59D4-4131-8994-A6D343557A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8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2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1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7.png"/><Relationship Id="rId18" Type="http://schemas.openxmlformats.org/officeDocument/2006/relationships/image" Target="../media/image8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E8F5F91-39EA-4173-445E-429336FACC2A}"/>
              </a:ext>
            </a:extLst>
          </p:cNvPr>
          <p:cNvSpPr/>
          <p:nvPr/>
        </p:nvSpPr>
        <p:spPr>
          <a:xfrm rot="16200000">
            <a:off x="5776698" y="2631126"/>
            <a:ext cx="516457" cy="2840340"/>
          </a:xfrm>
          <a:prstGeom prst="rect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0">
                <a:srgbClr val="B7CFE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3CAFCBF9-A744-41F2-F2C0-5B524B42DCF4}"/>
              </a:ext>
            </a:extLst>
          </p:cNvPr>
          <p:cNvSpPr/>
          <p:nvPr/>
        </p:nvSpPr>
        <p:spPr>
          <a:xfrm rot="16200000">
            <a:off x="5000076" y="3413295"/>
            <a:ext cx="185732" cy="957278"/>
          </a:xfrm>
          <a:prstGeom prst="rect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0">
                <a:srgbClr val="FF818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FFD40-3381-4510-8935-07B684455C93}"/>
              </a:ext>
            </a:extLst>
          </p:cNvPr>
          <p:cNvSpPr/>
          <p:nvPr/>
        </p:nvSpPr>
        <p:spPr>
          <a:xfrm rot="16200000">
            <a:off x="5552899" y="1197676"/>
            <a:ext cx="963574" cy="284195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E097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D26C3-F603-4FDD-A5C0-B487035640D0}"/>
              </a:ext>
            </a:extLst>
          </p:cNvPr>
          <p:cNvSpPr/>
          <p:nvPr/>
        </p:nvSpPr>
        <p:spPr>
          <a:xfrm>
            <a:off x="4611627" y="1409193"/>
            <a:ext cx="2843469" cy="744813"/>
          </a:xfrm>
          <a:prstGeom prst="rect">
            <a:avLst/>
          </a:prstGeom>
          <a:solidFill>
            <a:srgbClr val="E097F7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A71F-4EA4-4FD9-9002-9421ABA2677F}"/>
              </a:ext>
            </a:extLst>
          </p:cNvPr>
          <p:cNvSpPr>
            <a:spLocks/>
          </p:cNvSpPr>
          <p:nvPr/>
        </p:nvSpPr>
        <p:spPr>
          <a:xfrm rot="16200000">
            <a:off x="5682928" y="2021672"/>
            <a:ext cx="699241" cy="2845097"/>
          </a:xfrm>
          <a:prstGeom prst="rect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40835-3D62-4E4E-B22C-4E7A3A1DB627}"/>
              </a:ext>
            </a:extLst>
          </p:cNvPr>
          <p:cNvSpPr/>
          <p:nvPr/>
        </p:nvSpPr>
        <p:spPr>
          <a:xfrm rot="16200000">
            <a:off x="5800562" y="3496894"/>
            <a:ext cx="477772" cy="28419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6CE6-FDAC-4BB4-B68E-742687DA9E4C}"/>
              </a:ext>
            </a:extLst>
          </p:cNvPr>
          <p:cNvSpPr/>
          <p:nvPr/>
        </p:nvSpPr>
        <p:spPr>
          <a:xfrm rot="16200000">
            <a:off x="5845913" y="3070785"/>
            <a:ext cx="370132" cy="284196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0" scaled="0"/>
            <a:tileRect/>
          </a:gra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0E9A0EAA-B585-A085-4944-4523FB1E509A}"/>
              </a:ext>
            </a:extLst>
          </p:cNvPr>
          <p:cNvSpPr/>
          <p:nvPr/>
        </p:nvSpPr>
        <p:spPr>
          <a:xfrm>
            <a:off x="8303441" y="-4692696"/>
            <a:ext cx="2058086" cy="1888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01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D2B27A73-E2F5-421A-5286-2A8CAC56FD2C}"/>
              </a:ext>
            </a:extLst>
          </p:cNvPr>
          <p:cNvSpPr/>
          <p:nvPr/>
        </p:nvSpPr>
        <p:spPr>
          <a:xfrm>
            <a:off x="8919530" y="10301076"/>
            <a:ext cx="2058086" cy="1888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01"/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9255E273-B8A9-BB60-B37F-CE7FE35B3DB1}"/>
              </a:ext>
            </a:extLst>
          </p:cNvPr>
          <p:cNvGrpSpPr/>
          <p:nvPr/>
        </p:nvGrpSpPr>
        <p:grpSpPr>
          <a:xfrm>
            <a:off x="5735845" y="3595023"/>
            <a:ext cx="485138" cy="724252"/>
            <a:chOff x="5174828" y="3576390"/>
            <a:chExt cx="485138" cy="724252"/>
          </a:xfrm>
        </p:grpSpPr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295B335A-ACD0-5941-C5CD-7C4B33F5B451}"/>
                </a:ext>
              </a:extLst>
            </p:cNvPr>
            <p:cNvGrpSpPr/>
            <p:nvPr/>
          </p:nvGrpSpPr>
          <p:grpSpPr>
            <a:xfrm>
              <a:off x="5189387" y="3576390"/>
              <a:ext cx="413401" cy="724252"/>
              <a:chOff x="3238354" y="1827788"/>
              <a:chExt cx="413401" cy="724252"/>
            </a:xfrm>
          </p:grpSpPr>
          <p:sp>
            <p:nvSpPr>
              <p:cNvPr id="571" name="Arc 570">
                <a:extLst>
                  <a:ext uri="{FF2B5EF4-FFF2-40B4-BE49-F238E27FC236}">
                    <a16:creationId xmlns:a16="http://schemas.microsoft.com/office/drawing/2014/main" id="{0C1B51A1-B696-EFB8-46B9-856A8FBEB610}"/>
                  </a:ext>
                </a:extLst>
              </p:cNvPr>
              <p:cNvSpPr/>
              <p:nvPr/>
            </p:nvSpPr>
            <p:spPr>
              <a:xfrm rot="21373445">
                <a:off x="3394189" y="1827788"/>
                <a:ext cx="226946" cy="724252"/>
              </a:xfrm>
              <a:prstGeom prst="arc">
                <a:avLst>
                  <a:gd name="adj1" fmla="val 7760740"/>
                  <a:gd name="adj2" fmla="val 15987689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4D5F3C3F-71D3-C88F-FB12-3A3A668D97E7}"/>
                      </a:ext>
                    </a:extLst>
                  </p:cNvPr>
                  <p:cNvSpPr txBox="1"/>
                  <p:nvPr/>
                </p:nvSpPr>
                <p:spPr>
                  <a:xfrm>
                    <a:off x="3238354" y="2272985"/>
                    <a:ext cx="4134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4D5F3C3F-71D3-C88F-FB12-3A3A668D9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354" y="2272985"/>
                    <a:ext cx="413401" cy="21544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360011B0-8942-59C5-1C95-CE234D8404AE}"/>
                </a:ext>
              </a:extLst>
            </p:cNvPr>
            <p:cNvGrpSpPr/>
            <p:nvPr/>
          </p:nvGrpSpPr>
          <p:grpSpPr>
            <a:xfrm>
              <a:off x="5174828" y="3690979"/>
              <a:ext cx="485138" cy="215444"/>
              <a:chOff x="7079490" y="1829798"/>
              <a:chExt cx="485137" cy="220693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1E5AB9E-88F7-B3C4-9ADC-0854E677A4B0}"/>
                  </a:ext>
                </a:extLst>
              </p:cNvPr>
              <p:cNvSpPr/>
              <p:nvPr/>
            </p:nvSpPr>
            <p:spPr>
              <a:xfrm>
                <a:off x="7135245" y="1854237"/>
                <a:ext cx="287869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7AAB1C8-DF05-BDFE-C7FC-F070006DABCB}"/>
                  </a:ext>
                </a:extLst>
              </p:cNvPr>
              <p:cNvSpPr txBox="1"/>
              <p:nvPr/>
            </p:nvSpPr>
            <p:spPr>
              <a:xfrm>
                <a:off x="7079490" y="1829798"/>
                <a:ext cx="485137" cy="22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AQP4</a:t>
                </a:r>
              </a:p>
            </p:txBody>
          </p:sp>
        </p:grpSp>
      </p:grpSp>
      <p:sp>
        <p:nvSpPr>
          <p:cNvPr id="345" name="Arc 344">
            <a:extLst>
              <a:ext uri="{FF2B5EF4-FFF2-40B4-BE49-F238E27FC236}">
                <a16:creationId xmlns:a16="http://schemas.microsoft.com/office/drawing/2014/main" id="{CEC6CB40-7153-A4A7-9904-8DF83F294802}"/>
              </a:ext>
            </a:extLst>
          </p:cNvPr>
          <p:cNvSpPr/>
          <p:nvPr/>
        </p:nvSpPr>
        <p:spPr>
          <a:xfrm>
            <a:off x="5727731" y="1345460"/>
            <a:ext cx="583631" cy="341205"/>
          </a:xfrm>
          <a:prstGeom prst="arc">
            <a:avLst>
              <a:gd name="adj1" fmla="val 4474995"/>
              <a:gd name="adj2" fmla="val 925016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D077BEB-A561-3ED8-C8FF-6263FCF9A17D}"/>
                  </a:ext>
                </a:extLst>
              </p:cNvPr>
              <p:cNvSpPr txBox="1"/>
              <p:nvPr/>
            </p:nvSpPr>
            <p:spPr>
              <a:xfrm>
                <a:off x="5681534" y="1778387"/>
                <a:ext cx="4134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D077BEB-A561-3ED8-C8FF-6263FCF9A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4" y="1778387"/>
                <a:ext cx="413401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203DD544-BD20-DAF4-716F-FF71EA2B6827}"/>
              </a:ext>
            </a:extLst>
          </p:cNvPr>
          <p:cNvGrpSpPr/>
          <p:nvPr/>
        </p:nvGrpSpPr>
        <p:grpSpPr>
          <a:xfrm>
            <a:off x="5984342" y="2123707"/>
            <a:ext cx="347073" cy="215445"/>
            <a:chOff x="5414336" y="2722375"/>
            <a:chExt cx="405109" cy="215445"/>
          </a:xfrm>
        </p:grpSpPr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D7AA64D7-0FA3-C5D2-3F1C-36278B0F9C04}"/>
                </a:ext>
              </a:extLst>
            </p:cNvPr>
            <p:cNvSpPr/>
            <p:nvPr/>
          </p:nvSpPr>
          <p:spPr>
            <a:xfrm>
              <a:off x="5454572" y="2753627"/>
              <a:ext cx="278114" cy="1562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/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BAB25B37-FE58-97EE-3301-D195A916046A}"/>
                </a:ext>
              </a:extLst>
            </p:cNvPr>
            <p:cNvSpPr txBox="1"/>
            <p:nvPr/>
          </p:nvSpPr>
          <p:spPr>
            <a:xfrm>
              <a:off x="5414336" y="2722375"/>
              <a:ext cx="40510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F5DD869-1F45-E462-B091-44FDFBE5D594}"/>
                  </a:ext>
                </a:extLst>
              </p:cNvPr>
              <p:cNvSpPr txBox="1"/>
              <p:nvPr/>
            </p:nvSpPr>
            <p:spPr>
              <a:xfrm>
                <a:off x="6075889" y="2434041"/>
                <a:ext cx="4940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sz="8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F5DD869-1F45-E462-B091-44FDFBE5D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89" y="2434041"/>
                <a:ext cx="49400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Arc 482">
            <a:extLst>
              <a:ext uri="{FF2B5EF4-FFF2-40B4-BE49-F238E27FC236}">
                <a16:creationId xmlns:a16="http://schemas.microsoft.com/office/drawing/2014/main" id="{76642242-86D4-7FEF-5FD9-7D734377B6B3}"/>
              </a:ext>
            </a:extLst>
          </p:cNvPr>
          <p:cNvSpPr/>
          <p:nvPr/>
        </p:nvSpPr>
        <p:spPr>
          <a:xfrm rot="3570499" flipH="1" flipV="1">
            <a:off x="6658105" y="2300061"/>
            <a:ext cx="514069" cy="573945"/>
          </a:xfrm>
          <a:prstGeom prst="arc">
            <a:avLst>
              <a:gd name="adj1" fmla="val 8671259"/>
              <a:gd name="adj2" fmla="val 10877324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85" name="Arc 484">
            <a:extLst>
              <a:ext uri="{FF2B5EF4-FFF2-40B4-BE49-F238E27FC236}">
                <a16:creationId xmlns:a16="http://schemas.microsoft.com/office/drawing/2014/main" id="{079D9020-1C1A-A2C9-6A85-BEA316779F31}"/>
              </a:ext>
            </a:extLst>
          </p:cNvPr>
          <p:cNvSpPr/>
          <p:nvPr/>
        </p:nvSpPr>
        <p:spPr>
          <a:xfrm rot="10131950" flipV="1">
            <a:off x="6245909" y="2491602"/>
            <a:ext cx="265482" cy="447442"/>
          </a:xfrm>
          <a:prstGeom prst="arc">
            <a:avLst>
              <a:gd name="adj1" fmla="val 8004566"/>
              <a:gd name="adj2" fmla="val 1330010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46" name="Lightning Bolt 345">
            <a:extLst>
              <a:ext uri="{FF2B5EF4-FFF2-40B4-BE49-F238E27FC236}">
                <a16:creationId xmlns:a16="http://schemas.microsoft.com/office/drawing/2014/main" id="{33E21949-D21F-D1B8-4CC7-2D0D59D2E8CD}"/>
              </a:ext>
            </a:extLst>
          </p:cNvPr>
          <p:cNvSpPr/>
          <p:nvPr/>
        </p:nvSpPr>
        <p:spPr>
          <a:xfrm>
            <a:off x="5637091" y="1447180"/>
            <a:ext cx="180974" cy="29394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01"/>
          </a:p>
        </p:txBody>
      </p:sp>
      <p:sp>
        <p:nvSpPr>
          <p:cNvPr id="375" name="Arc 374">
            <a:extLst>
              <a:ext uri="{FF2B5EF4-FFF2-40B4-BE49-F238E27FC236}">
                <a16:creationId xmlns:a16="http://schemas.microsoft.com/office/drawing/2014/main" id="{3D26A402-2AB7-1D80-7A8F-7245A5D9EC73}"/>
              </a:ext>
            </a:extLst>
          </p:cNvPr>
          <p:cNvSpPr/>
          <p:nvPr/>
        </p:nvSpPr>
        <p:spPr>
          <a:xfrm rot="3428163" flipH="1">
            <a:off x="5711264" y="1316395"/>
            <a:ext cx="337068" cy="757991"/>
          </a:xfrm>
          <a:prstGeom prst="arc">
            <a:avLst>
              <a:gd name="adj1" fmla="val 10159968"/>
              <a:gd name="adj2" fmla="val 1364467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6F758EA4-7DD6-331E-C1C4-EB4296F8D227}"/>
              </a:ext>
            </a:extLst>
          </p:cNvPr>
          <p:cNvSpPr/>
          <p:nvPr/>
        </p:nvSpPr>
        <p:spPr>
          <a:xfrm rot="4456473" flipV="1">
            <a:off x="5767491" y="2289947"/>
            <a:ext cx="502135" cy="531381"/>
          </a:xfrm>
          <a:prstGeom prst="arc">
            <a:avLst>
              <a:gd name="adj1" fmla="val 5143004"/>
              <a:gd name="adj2" fmla="val 1021612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D23B2A-3FFC-08F2-6D36-EF3BCB070D3D}"/>
              </a:ext>
            </a:extLst>
          </p:cNvPr>
          <p:cNvSpPr txBox="1"/>
          <p:nvPr/>
        </p:nvSpPr>
        <p:spPr>
          <a:xfrm>
            <a:off x="7067785" y="2521552"/>
            <a:ext cx="33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D2804B5-F5E2-3C45-D7D1-91F2C76C1C37}"/>
                  </a:ext>
                </a:extLst>
              </p:cNvPr>
              <p:cNvSpPr txBox="1"/>
              <p:nvPr/>
            </p:nvSpPr>
            <p:spPr>
              <a:xfrm>
                <a:off x="6049898" y="1586012"/>
                <a:ext cx="4134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800" b="0" i="1" dirty="0" smtClean="0">
                              <a:latin typeface="Cambria Math" panose="02040503050406030204" pitchFamily="18" charset="0"/>
                            </a:rPr>
                            <m:t>𝐶𝑀𝑅𝑂</m:t>
                          </m:r>
                        </m:e>
                        <m: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D2804B5-F5E2-3C45-D7D1-91F2C76C1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98" y="1586012"/>
                <a:ext cx="413401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482E1E-7905-161B-4D4F-35FDBE766E32}"/>
              </a:ext>
            </a:extLst>
          </p:cNvPr>
          <p:cNvCxnSpPr>
            <a:cxnSpLocks/>
          </p:cNvCxnSpPr>
          <p:nvPr/>
        </p:nvCxnSpPr>
        <p:spPr>
          <a:xfrm>
            <a:off x="4611628" y="4999838"/>
            <a:ext cx="2801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6B1576-F2C4-E94B-F530-DD14D960676F}"/>
                  </a:ext>
                </a:extLst>
              </p:cNvPr>
              <p:cNvSpPr txBox="1"/>
              <p:nvPr/>
            </p:nvSpPr>
            <p:spPr>
              <a:xfrm>
                <a:off x="4625498" y="4732803"/>
                <a:ext cx="413401" cy="23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6B1576-F2C4-E94B-F530-DD14D960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98" y="4732803"/>
                <a:ext cx="413401" cy="23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0" name="Group 489">
            <a:extLst>
              <a:ext uri="{FF2B5EF4-FFF2-40B4-BE49-F238E27FC236}">
                <a16:creationId xmlns:a16="http://schemas.microsoft.com/office/drawing/2014/main" id="{5872F2AF-22B5-C234-ADA7-83A828640E89}"/>
              </a:ext>
            </a:extLst>
          </p:cNvPr>
          <p:cNvGrpSpPr/>
          <p:nvPr/>
        </p:nvGrpSpPr>
        <p:grpSpPr>
          <a:xfrm>
            <a:off x="6273744" y="2747664"/>
            <a:ext cx="1312832" cy="1345928"/>
            <a:chOff x="6115500" y="2740701"/>
            <a:chExt cx="1312832" cy="1345928"/>
          </a:xfrm>
        </p:grpSpPr>
        <p:sp>
          <p:nvSpPr>
            <p:cNvPr id="448" name="Arc 447">
              <a:extLst>
                <a:ext uri="{FF2B5EF4-FFF2-40B4-BE49-F238E27FC236}">
                  <a16:creationId xmlns:a16="http://schemas.microsoft.com/office/drawing/2014/main" id="{93767ECC-0260-E5F4-64CD-8D1A31B0EC58}"/>
                </a:ext>
              </a:extLst>
            </p:cNvPr>
            <p:cNvSpPr/>
            <p:nvPr/>
          </p:nvSpPr>
          <p:spPr>
            <a:xfrm rot="13329148" flipH="1">
              <a:off x="6386448" y="3245733"/>
              <a:ext cx="1041884" cy="840896"/>
            </a:xfrm>
            <a:prstGeom prst="arc">
              <a:avLst>
                <a:gd name="adj1" fmla="val 8886561"/>
                <a:gd name="adj2" fmla="val 10771694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B8C4C74-F46C-BFCC-012D-2DADEF84A35C}"/>
                </a:ext>
              </a:extLst>
            </p:cNvPr>
            <p:cNvGrpSpPr/>
            <p:nvPr/>
          </p:nvGrpSpPr>
          <p:grpSpPr>
            <a:xfrm>
              <a:off x="6115500" y="2740701"/>
              <a:ext cx="878890" cy="858943"/>
              <a:chOff x="5164945" y="2733583"/>
              <a:chExt cx="878890" cy="858943"/>
            </a:xfrm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621C3F0-6BC7-2658-A9C2-8F09370D0DD1}"/>
                  </a:ext>
                </a:extLst>
              </p:cNvPr>
              <p:cNvGrpSpPr/>
              <p:nvPr/>
            </p:nvGrpSpPr>
            <p:grpSpPr>
              <a:xfrm>
                <a:off x="5205176" y="2733583"/>
                <a:ext cx="838659" cy="858943"/>
                <a:chOff x="3188009" y="1587689"/>
                <a:chExt cx="838659" cy="8589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4087ABAE-B1D4-C052-9BB0-5444D41E14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8009" y="1587689"/>
                      <a:ext cx="838659" cy="2233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NZ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NZ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𝐻𝐶𝑂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</m:sup>
                            </m:sSup>
                            <m:r>
                              <a:rPr lang="en-NZ" sz="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</m:sup>
                            </m:sSup>
                          </m:oMath>
                        </m:oMathPara>
                      </a14:m>
                      <a:endParaRPr lang="en-NZ" sz="800" dirty="0"/>
                    </a:p>
                  </p:txBody>
                </p:sp>
              </mc:Choice>
              <mc:Fallback xmlns=""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4087ABAE-B1D4-C052-9BB0-5444D41E14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8009" y="1587689"/>
                      <a:ext cx="838659" cy="2233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6" name="Arc 385">
                  <a:extLst>
                    <a:ext uri="{FF2B5EF4-FFF2-40B4-BE49-F238E27FC236}">
                      <a16:creationId xmlns:a16="http://schemas.microsoft.com/office/drawing/2014/main" id="{9EA8BA43-4676-38C5-DABF-35E20291DAD2}"/>
                    </a:ext>
                  </a:extLst>
                </p:cNvPr>
                <p:cNvSpPr/>
                <p:nvPr/>
              </p:nvSpPr>
              <p:spPr>
                <a:xfrm rot="226555" flipH="1">
                  <a:off x="3210934" y="1665370"/>
                  <a:ext cx="172649" cy="781262"/>
                </a:xfrm>
                <a:prstGeom prst="arc">
                  <a:avLst>
                    <a:gd name="adj1" fmla="val 7879545"/>
                    <a:gd name="adj2" fmla="val 15460947"/>
                  </a:avLst>
                </a:prstGeom>
                <a:ln>
                  <a:solidFill>
                    <a:schemeClr val="tx1"/>
                  </a:solidFill>
                  <a:prstDash val="sysDash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3E3F67A6-B69A-61D1-929D-40DA233893FD}"/>
                  </a:ext>
                </a:extLst>
              </p:cNvPr>
              <p:cNvGrpSpPr/>
              <p:nvPr/>
            </p:nvGrpSpPr>
            <p:grpSpPr>
              <a:xfrm>
                <a:off x="5164945" y="2985211"/>
                <a:ext cx="485138" cy="181054"/>
                <a:chOff x="7049750" y="1829797"/>
                <a:chExt cx="485137" cy="185465"/>
              </a:xfrm>
            </p:grpSpPr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CDC7D2BB-4F32-6DEB-7B52-7EAB056D4938}"/>
                    </a:ext>
                  </a:extLst>
                </p:cNvPr>
                <p:cNvSpPr/>
                <p:nvPr/>
              </p:nvSpPr>
              <p:spPr>
                <a:xfrm>
                  <a:off x="7135245" y="1854238"/>
                  <a:ext cx="287869" cy="16102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A51D304-4287-287E-2AAA-118A4161F51A}"/>
                    </a:ext>
                  </a:extLst>
                </p:cNvPr>
                <p:cNvSpPr txBox="1"/>
                <p:nvPr/>
              </p:nvSpPr>
              <p:spPr>
                <a:xfrm>
                  <a:off x="7049750" y="1829797"/>
                  <a:ext cx="485137" cy="94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NBCe1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51030427-BD9B-B8B2-AE2D-8D3A91F780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8008" y="3253447"/>
                    <a:ext cx="413401" cy="2233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N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𝐻𝐶𝑂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</m:sup>
                          </m:sSup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51030427-BD9B-B8B2-AE2D-8D3A91F780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8008" y="3253447"/>
                    <a:ext cx="413401" cy="22339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AC2E1937-464D-032A-E7D4-042FC9B5082E}"/>
              </a:ext>
            </a:extLst>
          </p:cNvPr>
          <p:cNvGrpSpPr/>
          <p:nvPr/>
        </p:nvGrpSpPr>
        <p:grpSpPr>
          <a:xfrm>
            <a:off x="6887584" y="3099699"/>
            <a:ext cx="443285" cy="338554"/>
            <a:chOff x="5414336" y="2722375"/>
            <a:chExt cx="405109" cy="338554"/>
          </a:xfrm>
        </p:grpSpPr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8A35B6DB-BC35-EB42-6E30-9939EA35C050}"/>
                </a:ext>
              </a:extLst>
            </p:cNvPr>
            <p:cNvSpPr/>
            <p:nvPr/>
          </p:nvSpPr>
          <p:spPr>
            <a:xfrm>
              <a:off x="5454572" y="2753627"/>
              <a:ext cx="278114" cy="1562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64036E4-55F1-7400-4C62-0CCB7508E48D}"/>
                </a:ext>
              </a:extLst>
            </p:cNvPr>
            <p:cNvSpPr txBox="1"/>
            <p:nvPr/>
          </p:nvSpPr>
          <p:spPr>
            <a:xfrm>
              <a:off x="5414336" y="2722375"/>
              <a:ext cx="405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ACyc</a:t>
              </a:r>
            </a:p>
          </p:txBody>
        </p:sp>
      </p:grp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655227C-2B3B-BFB8-2EF9-0A9C137CA85C}"/>
              </a:ext>
            </a:extLst>
          </p:cNvPr>
          <p:cNvCxnSpPr>
            <a:cxnSpLocks/>
          </p:cNvCxnSpPr>
          <p:nvPr/>
        </p:nvCxnSpPr>
        <p:spPr>
          <a:xfrm>
            <a:off x="6303406" y="5002559"/>
            <a:ext cx="2801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FEAB3E6C-5F77-A2D4-4397-DCCD2EAA689F}"/>
                  </a:ext>
                </a:extLst>
              </p:cNvPr>
              <p:cNvSpPr txBox="1"/>
              <p:nvPr/>
            </p:nvSpPr>
            <p:spPr>
              <a:xfrm>
                <a:off x="6249423" y="4738692"/>
                <a:ext cx="413401" cy="23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FEAB3E6C-5F77-A2D4-4397-DCCD2EAA6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423" y="4738692"/>
                <a:ext cx="413401" cy="2312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Arc 488">
            <a:extLst>
              <a:ext uri="{FF2B5EF4-FFF2-40B4-BE49-F238E27FC236}">
                <a16:creationId xmlns:a16="http://schemas.microsoft.com/office/drawing/2014/main" id="{59089190-5ABD-556A-AAFD-009C1E418AF6}"/>
              </a:ext>
            </a:extLst>
          </p:cNvPr>
          <p:cNvSpPr/>
          <p:nvPr/>
        </p:nvSpPr>
        <p:spPr>
          <a:xfrm rot="226555" flipH="1">
            <a:off x="5776981" y="3927443"/>
            <a:ext cx="172649" cy="995060"/>
          </a:xfrm>
          <a:prstGeom prst="arc">
            <a:avLst>
              <a:gd name="adj1" fmla="val 5934988"/>
              <a:gd name="adj2" fmla="val 14945292"/>
            </a:avLst>
          </a:prstGeom>
          <a:ln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94" name="Arc 493">
            <a:extLst>
              <a:ext uri="{FF2B5EF4-FFF2-40B4-BE49-F238E27FC236}">
                <a16:creationId xmlns:a16="http://schemas.microsoft.com/office/drawing/2014/main" id="{27487479-83C7-0470-3F7E-119558D2872E}"/>
              </a:ext>
            </a:extLst>
          </p:cNvPr>
          <p:cNvSpPr/>
          <p:nvPr/>
        </p:nvSpPr>
        <p:spPr>
          <a:xfrm rot="226555" flipH="1">
            <a:off x="5707119" y="1785523"/>
            <a:ext cx="172649" cy="995060"/>
          </a:xfrm>
          <a:prstGeom prst="arc">
            <a:avLst>
              <a:gd name="adj1" fmla="val 11920575"/>
              <a:gd name="adj2" fmla="val 15561491"/>
            </a:avLst>
          </a:prstGeom>
          <a:ln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F99C9899-3DED-9883-EBF7-93D8777620EB}"/>
                  </a:ext>
                </a:extLst>
              </p:cNvPr>
              <p:cNvSpPr txBox="1"/>
              <p:nvPr/>
            </p:nvSpPr>
            <p:spPr>
              <a:xfrm>
                <a:off x="5391012" y="2193626"/>
                <a:ext cx="7151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F99C9899-3DED-9883-EBF7-93D87776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12" y="2193626"/>
                <a:ext cx="715107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" name="Group 500">
            <a:extLst>
              <a:ext uri="{FF2B5EF4-FFF2-40B4-BE49-F238E27FC236}">
                <a16:creationId xmlns:a16="http://schemas.microsoft.com/office/drawing/2014/main" id="{5212EC5E-8531-BEA3-2384-5DB542699A97}"/>
              </a:ext>
            </a:extLst>
          </p:cNvPr>
          <p:cNvGrpSpPr/>
          <p:nvPr/>
        </p:nvGrpSpPr>
        <p:grpSpPr>
          <a:xfrm>
            <a:off x="4626263" y="1712173"/>
            <a:ext cx="1026293" cy="1747066"/>
            <a:chOff x="4480877" y="1722078"/>
            <a:chExt cx="1026293" cy="1747066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E559BD7D-966A-5094-96BE-E4E52B55257B}"/>
                </a:ext>
              </a:extLst>
            </p:cNvPr>
            <p:cNvGrpSpPr/>
            <p:nvPr/>
          </p:nvGrpSpPr>
          <p:grpSpPr>
            <a:xfrm>
              <a:off x="4480877" y="2040011"/>
              <a:ext cx="823429" cy="1429133"/>
              <a:chOff x="4480877" y="2040011"/>
              <a:chExt cx="823429" cy="1429133"/>
            </a:xfrm>
          </p:grpSpPr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39573612-51C2-4245-AF65-BF8DC94E6BA4}"/>
                  </a:ext>
                </a:extLst>
              </p:cNvPr>
              <p:cNvGrpSpPr/>
              <p:nvPr/>
            </p:nvGrpSpPr>
            <p:grpSpPr>
              <a:xfrm>
                <a:off x="4480877" y="2040011"/>
                <a:ext cx="823429" cy="1429133"/>
                <a:chOff x="5334767" y="2036271"/>
                <a:chExt cx="823429" cy="1429133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634354BA-A191-FDED-3C02-B5B6666442A4}"/>
                    </a:ext>
                  </a:extLst>
                </p:cNvPr>
                <p:cNvGrpSpPr/>
                <p:nvPr/>
              </p:nvGrpSpPr>
              <p:grpSpPr>
                <a:xfrm>
                  <a:off x="5334767" y="2466943"/>
                  <a:ext cx="772768" cy="841095"/>
                  <a:chOff x="1591662" y="4097680"/>
                  <a:chExt cx="772768" cy="841095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4622BF78-7003-D387-27F7-5C4094C18F54}"/>
                      </a:ext>
                    </a:extLst>
                  </p:cNvPr>
                  <p:cNvGrpSpPr/>
                  <p:nvPr/>
                </p:nvGrpSpPr>
                <p:grpSpPr>
                  <a:xfrm>
                    <a:off x="1772411" y="4607637"/>
                    <a:ext cx="288573" cy="215444"/>
                    <a:chOff x="7593278" y="1829132"/>
                    <a:chExt cx="288573" cy="215444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298436A6-3DFA-1986-ED24-39731C114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3278" y="1854980"/>
                      <a:ext cx="288573" cy="16102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601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BA286D0E-5FC8-5803-317F-7E6C749651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56835" y="1829132"/>
                          <a:ext cx="196236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BA286D0E-5FC8-5803-317F-7E6C7496513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56835" y="1829132"/>
                          <a:ext cx="196236" cy="215444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1875" r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4688B6D-E96D-13E1-3C4A-51E0EDEF453A}"/>
                      </a:ext>
                    </a:extLst>
                  </p:cNvPr>
                  <p:cNvSpPr txBox="1"/>
                  <p:nvPr/>
                </p:nvSpPr>
                <p:spPr>
                  <a:xfrm>
                    <a:off x="1941724" y="4352942"/>
                    <a:ext cx="42270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ATP</a:t>
                    </a:r>
                  </a:p>
                </p:txBody>
              </p:sp>
              <p:sp>
                <p:nvSpPr>
                  <p:cNvPr id="8" name="Arc 7">
                    <a:extLst>
                      <a:ext uri="{FF2B5EF4-FFF2-40B4-BE49-F238E27FC236}">
                        <a16:creationId xmlns:a16="http://schemas.microsoft.com/office/drawing/2014/main" id="{4AA57817-515B-2464-F05A-3272CF6ABFF9}"/>
                      </a:ext>
                    </a:extLst>
                  </p:cNvPr>
                  <p:cNvSpPr/>
                  <p:nvPr/>
                </p:nvSpPr>
                <p:spPr>
                  <a:xfrm rot="12686972" flipV="1">
                    <a:off x="1591662" y="4097680"/>
                    <a:ext cx="430834" cy="841095"/>
                  </a:xfrm>
                  <a:prstGeom prst="arc">
                    <a:avLst>
                      <a:gd name="adj1" fmla="val 10774968"/>
                      <a:gd name="adj2" fmla="val 12865000"/>
                    </a:avLst>
                  </a:prstGeom>
                  <a:ln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63E7990-4899-987E-9FC7-B6E9FC29FEA0}"/>
                    </a:ext>
                  </a:extLst>
                </p:cNvPr>
                <p:cNvGrpSpPr/>
                <p:nvPr/>
              </p:nvGrpSpPr>
              <p:grpSpPr>
                <a:xfrm>
                  <a:off x="5519045" y="2036271"/>
                  <a:ext cx="639151" cy="1429133"/>
                  <a:chOff x="5519045" y="2036271"/>
                  <a:chExt cx="639151" cy="1429133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98192D15-763B-90B9-CC4E-CF7C40C2C45C}"/>
                      </a:ext>
                    </a:extLst>
                  </p:cNvPr>
                  <p:cNvGrpSpPr/>
                  <p:nvPr/>
                </p:nvGrpSpPr>
                <p:grpSpPr>
                  <a:xfrm>
                    <a:off x="5522288" y="2624309"/>
                    <a:ext cx="635908" cy="841095"/>
                    <a:chOff x="957261" y="2373319"/>
                    <a:chExt cx="635908" cy="841095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9BD7B05-EE96-0C74-9CC2-8D98D7DADC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4596" y="2723104"/>
                      <a:ext cx="288573" cy="215445"/>
                      <a:chOff x="7562581" y="1821138"/>
                      <a:chExt cx="288573" cy="215444"/>
                    </a:xfrm>
                  </p:grpSpPr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7FA4A97F-5603-979C-D9AE-34545CAC7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62581" y="1849792"/>
                        <a:ext cx="288573" cy="16102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Z" sz="60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TextBox 32">
                            <a:extLst>
                              <a:ext uri="{FF2B5EF4-FFF2-40B4-BE49-F238E27FC236}">
                                <a16:creationId xmlns:a16="http://schemas.microsoft.com/office/drawing/2014/main" id="{D3B863FA-103E-9329-05B8-43F97AC9B2D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26297" y="1821138"/>
                            <a:ext cx="196236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oMath>
                              </m:oMathPara>
                            </a14:m>
                            <a:endParaRPr lang="en-NZ" sz="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TextBox 32">
                            <a:extLst>
                              <a:ext uri="{FF2B5EF4-FFF2-40B4-BE49-F238E27FC236}">
                                <a16:creationId xmlns:a16="http://schemas.microsoft.com/office/drawing/2014/main" id="{D3B863FA-103E-9329-05B8-43F97AC9B2D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626297" y="1821138"/>
                            <a:ext cx="196236" cy="215444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21875" r="-937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NZ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id="{00251B6C-2078-9D5B-5208-3C827E18673E}"/>
                        </a:ext>
                      </a:extLst>
                    </p:cNvPr>
                    <p:cNvSpPr/>
                    <p:nvPr/>
                  </p:nvSpPr>
                  <p:spPr>
                    <a:xfrm rot="10029671" flipV="1">
                      <a:off x="957261" y="2373319"/>
                      <a:ext cx="430834" cy="841095"/>
                    </a:xfrm>
                    <a:prstGeom prst="arc">
                      <a:avLst>
                        <a:gd name="adj1" fmla="val 10774968"/>
                        <a:gd name="adj2" fmla="val 12782843"/>
                      </a:avLst>
                    </a:prstGeom>
                    <a:ln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1801" dirty="0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97205311-FE10-CA4F-2B5F-CDF852BA70A8}"/>
                      </a:ext>
                    </a:extLst>
                  </p:cNvPr>
                  <p:cNvGrpSpPr/>
                  <p:nvPr/>
                </p:nvGrpSpPr>
                <p:grpSpPr>
                  <a:xfrm>
                    <a:off x="5519045" y="2041467"/>
                    <a:ext cx="288573" cy="215444"/>
                    <a:chOff x="7599039" y="1395199"/>
                    <a:chExt cx="288573" cy="215444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C247442D-9C70-D452-09E6-AB9EF3CE4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9039" y="1422708"/>
                      <a:ext cx="288573" cy="16102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601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F87E0A77-9393-BA74-FDD5-CDF6F3C1E3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50969" y="1395199"/>
                          <a:ext cx="196236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F87E0A77-9393-BA74-FDD5-CDF6F3C1E3E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50969" y="1395199"/>
                          <a:ext cx="196236" cy="215444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21875" r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E5FFEBD-1A28-E2A0-7094-E405EAEA1222}"/>
                      </a:ext>
                    </a:extLst>
                  </p:cNvPr>
                  <p:cNvGrpSpPr/>
                  <p:nvPr/>
                </p:nvGrpSpPr>
                <p:grpSpPr>
                  <a:xfrm>
                    <a:off x="5858920" y="2036271"/>
                    <a:ext cx="288573" cy="215445"/>
                    <a:chOff x="6222023" y="1330991"/>
                    <a:chExt cx="288573" cy="215444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506D73C6-7AA6-E79A-16E9-C76C4266B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2023" y="1363396"/>
                      <a:ext cx="288573" cy="16102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601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51DBBDBE-9E37-2D76-ED7D-02D0837088D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74238" y="1330991"/>
                          <a:ext cx="196236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NZ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51DBBDBE-9E37-2D76-ED7D-02D0837088D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74238" y="1330991"/>
                          <a:ext cx="196236" cy="215444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l="-18182" r="-90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24D34543-6FCA-A9DB-A8BE-4598C2983F8B}"/>
                  </a:ext>
                </a:extLst>
              </p:cNvPr>
              <p:cNvSpPr txBox="1"/>
              <p:nvPr/>
            </p:nvSpPr>
            <p:spPr>
              <a:xfrm>
                <a:off x="4819775" y="2293557"/>
                <a:ext cx="4227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ATP</a:t>
                </a:r>
              </a:p>
            </p:txBody>
          </p:sp>
        </p:grpSp>
        <p:sp>
          <p:nvSpPr>
            <p:cNvPr id="498" name="Arc 497">
              <a:extLst>
                <a:ext uri="{FF2B5EF4-FFF2-40B4-BE49-F238E27FC236}">
                  <a16:creationId xmlns:a16="http://schemas.microsoft.com/office/drawing/2014/main" id="{1699CBAD-FE5A-5772-400C-5F5DF83D7CD9}"/>
                </a:ext>
              </a:extLst>
            </p:cNvPr>
            <p:cNvSpPr/>
            <p:nvPr/>
          </p:nvSpPr>
          <p:spPr>
            <a:xfrm rot="1587998" flipV="1">
              <a:off x="5076336" y="1867805"/>
              <a:ext cx="430834" cy="841095"/>
            </a:xfrm>
            <a:prstGeom prst="arc">
              <a:avLst>
                <a:gd name="adj1" fmla="val 11547048"/>
                <a:gd name="adj2" fmla="val 1327485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499" name="Arc 498">
              <a:extLst>
                <a:ext uri="{FF2B5EF4-FFF2-40B4-BE49-F238E27FC236}">
                  <a16:creationId xmlns:a16="http://schemas.microsoft.com/office/drawing/2014/main" id="{FDAF1DC6-E257-D68C-167B-55443F633798}"/>
                </a:ext>
              </a:extLst>
            </p:cNvPr>
            <p:cNvSpPr/>
            <p:nvPr/>
          </p:nvSpPr>
          <p:spPr>
            <a:xfrm rot="19996935" flipV="1">
              <a:off x="4852890" y="1722078"/>
              <a:ext cx="430834" cy="841095"/>
            </a:xfrm>
            <a:prstGeom prst="arc">
              <a:avLst>
                <a:gd name="adj1" fmla="val 10774968"/>
                <a:gd name="adj2" fmla="val 1266493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503" name="Arc 502">
            <a:extLst>
              <a:ext uri="{FF2B5EF4-FFF2-40B4-BE49-F238E27FC236}">
                <a16:creationId xmlns:a16="http://schemas.microsoft.com/office/drawing/2014/main" id="{0B2835E0-DE28-28F4-2EA8-13362E362512}"/>
              </a:ext>
            </a:extLst>
          </p:cNvPr>
          <p:cNvSpPr/>
          <p:nvPr/>
        </p:nvSpPr>
        <p:spPr>
          <a:xfrm rot="16200000" flipH="1">
            <a:off x="5446642" y="2670321"/>
            <a:ext cx="967848" cy="341205"/>
          </a:xfrm>
          <a:prstGeom prst="arc">
            <a:avLst>
              <a:gd name="adj1" fmla="val 2409945"/>
              <a:gd name="adj2" fmla="val 1040227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04" name="Arc 503">
            <a:extLst>
              <a:ext uri="{FF2B5EF4-FFF2-40B4-BE49-F238E27FC236}">
                <a16:creationId xmlns:a16="http://schemas.microsoft.com/office/drawing/2014/main" id="{7DDF818A-4C3C-4487-019F-BF77FB73E6F0}"/>
              </a:ext>
            </a:extLst>
          </p:cNvPr>
          <p:cNvSpPr/>
          <p:nvPr/>
        </p:nvSpPr>
        <p:spPr>
          <a:xfrm rot="16200000" flipH="1">
            <a:off x="5149256" y="2905733"/>
            <a:ext cx="1421490" cy="304996"/>
          </a:xfrm>
          <a:prstGeom prst="arc">
            <a:avLst>
              <a:gd name="adj1" fmla="val 921657"/>
              <a:gd name="adj2" fmla="val 10513156"/>
            </a:avLst>
          </a:prstGeom>
          <a:ln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1DD5C712-BF16-55BA-E2BD-3575134ACD72}"/>
                  </a:ext>
                </a:extLst>
              </p:cNvPr>
              <p:cNvSpPr txBox="1"/>
              <p:nvPr/>
            </p:nvSpPr>
            <p:spPr>
              <a:xfrm>
                <a:off x="5481849" y="3437719"/>
                <a:ext cx="7373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8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sz="8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NZ" sz="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1DD5C712-BF16-55BA-E2BD-3575134A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49" y="3437719"/>
                <a:ext cx="737389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8" name="Group 467">
            <a:extLst>
              <a:ext uri="{FF2B5EF4-FFF2-40B4-BE49-F238E27FC236}">
                <a16:creationId xmlns:a16="http://schemas.microsoft.com/office/drawing/2014/main" id="{52E7F18D-282D-D4BC-0314-6D5BCA2F9190}"/>
              </a:ext>
            </a:extLst>
          </p:cNvPr>
          <p:cNvGrpSpPr/>
          <p:nvPr/>
        </p:nvGrpSpPr>
        <p:grpSpPr>
          <a:xfrm>
            <a:off x="5405631" y="2812569"/>
            <a:ext cx="818127" cy="638675"/>
            <a:chOff x="4349543" y="2796063"/>
            <a:chExt cx="818127" cy="638675"/>
          </a:xfrm>
        </p:grpSpPr>
        <p:sp>
          <p:nvSpPr>
            <p:cNvPr id="421" name="Arc 420">
              <a:extLst>
                <a:ext uri="{FF2B5EF4-FFF2-40B4-BE49-F238E27FC236}">
                  <a16:creationId xmlns:a16="http://schemas.microsoft.com/office/drawing/2014/main" id="{EFCB6A82-08A9-6630-A72A-DA15535F1068}"/>
                </a:ext>
              </a:extLst>
            </p:cNvPr>
            <p:cNvSpPr/>
            <p:nvPr/>
          </p:nvSpPr>
          <p:spPr>
            <a:xfrm rot="11210603">
              <a:off x="4349543" y="2796063"/>
              <a:ext cx="524901" cy="625625"/>
            </a:xfrm>
            <a:prstGeom prst="arc">
              <a:avLst>
                <a:gd name="adj1" fmla="val 7624130"/>
                <a:gd name="adj2" fmla="val 12643156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6274A3E1-030C-C276-E642-1E28E40BF54E}"/>
                    </a:ext>
                  </a:extLst>
                </p:cNvPr>
                <p:cNvSpPr txBox="1"/>
                <p:nvPr/>
              </p:nvSpPr>
              <p:spPr>
                <a:xfrm>
                  <a:off x="4583217" y="3219294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𝐴𝑇𝑃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6274A3E1-030C-C276-E642-1E28E40BF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217" y="3219294"/>
                  <a:ext cx="413401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893E9DF7-83E7-24A2-A8CA-C03D732013B6}"/>
                </a:ext>
              </a:extLst>
            </p:cNvPr>
            <p:cNvGrpSpPr/>
            <p:nvPr/>
          </p:nvGrpSpPr>
          <p:grpSpPr>
            <a:xfrm>
              <a:off x="4682532" y="2986517"/>
              <a:ext cx="485138" cy="182443"/>
              <a:chOff x="7031528" y="1829797"/>
              <a:chExt cx="485137" cy="185465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72623139-7856-DCB2-A253-D89C8318C454}"/>
                  </a:ext>
                </a:extLst>
              </p:cNvPr>
              <p:cNvSpPr/>
              <p:nvPr/>
            </p:nvSpPr>
            <p:spPr>
              <a:xfrm>
                <a:off x="7135245" y="1854238"/>
                <a:ext cx="287869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EE76E8E-7FD9-409A-8A93-8FA86038788A}"/>
                  </a:ext>
                </a:extLst>
              </p:cNvPr>
              <p:cNvSpPr txBox="1"/>
              <p:nvPr/>
            </p:nvSpPr>
            <p:spPr>
              <a:xfrm>
                <a:off x="7031528" y="1829797"/>
                <a:ext cx="485137" cy="15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800" dirty="0"/>
                  <a:t>Cx26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B621EF60-DD8D-38A6-CCF8-D366B25845EA}"/>
                  </a:ext>
                </a:extLst>
              </p:cNvPr>
              <p:cNvSpPr txBox="1"/>
              <p:nvPr/>
            </p:nvSpPr>
            <p:spPr>
              <a:xfrm>
                <a:off x="5655361" y="2732707"/>
                <a:ext cx="4134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800" i="1" dirty="0">
                          <a:latin typeface="Cambria Math" panose="02040503050406030204" pitchFamily="18" charset="0"/>
                        </a:rPr>
                        <m:t>𝐴𝑇𝑃</m:t>
                      </m:r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B621EF60-DD8D-38A6-CCF8-D366B258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361" y="2732707"/>
                <a:ext cx="413401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96F3586-0879-5D86-79E3-1E6E92D71657}"/>
              </a:ext>
            </a:extLst>
          </p:cNvPr>
          <p:cNvGrpSpPr/>
          <p:nvPr/>
        </p:nvGrpSpPr>
        <p:grpSpPr>
          <a:xfrm>
            <a:off x="6218003" y="3475036"/>
            <a:ext cx="347073" cy="215445"/>
            <a:chOff x="5411433" y="2726416"/>
            <a:chExt cx="405109" cy="215445"/>
          </a:xfrm>
        </p:grpSpPr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DB0CF649-D961-5F92-79FB-2A9A227AA51E}"/>
                </a:ext>
              </a:extLst>
            </p:cNvPr>
            <p:cNvSpPr/>
            <p:nvPr/>
          </p:nvSpPr>
          <p:spPr>
            <a:xfrm>
              <a:off x="5454572" y="2753627"/>
              <a:ext cx="278114" cy="1562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/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98D75C0-C90A-6AFD-7ACD-23EB39A6D7E1}"/>
                </a:ext>
              </a:extLst>
            </p:cNvPr>
            <p:cNvSpPr txBox="1"/>
            <p:nvPr/>
          </p:nvSpPr>
          <p:spPr>
            <a:xfrm>
              <a:off x="5411433" y="2726416"/>
              <a:ext cx="40510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CA</a:t>
              </a:r>
            </a:p>
          </p:txBody>
        </p:sp>
      </p:grpSp>
      <p:sp>
        <p:nvSpPr>
          <p:cNvPr id="510" name="Arc 509">
            <a:extLst>
              <a:ext uri="{FF2B5EF4-FFF2-40B4-BE49-F238E27FC236}">
                <a16:creationId xmlns:a16="http://schemas.microsoft.com/office/drawing/2014/main" id="{E1920E5C-F6F0-62DF-6CEC-1AEDA9A70C0D}"/>
              </a:ext>
            </a:extLst>
          </p:cNvPr>
          <p:cNvSpPr/>
          <p:nvPr/>
        </p:nvSpPr>
        <p:spPr>
          <a:xfrm rot="12997176" flipV="1">
            <a:off x="5909698" y="3034910"/>
            <a:ext cx="502135" cy="531381"/>
          </a:xfrm>
          <a:prstGeom prst="arc">
            <a:avLst>
              <a:gd name="adj1" fmla="val 6648780"/>
              <a:gd name="adj2" fmla="val 1103428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41E903BA-791C-7828-E0B0-29AFE755CED1}"/>
                  </a:ext>
                </a:extLst>
              </p:cNvPr>
              <p:cNvSpPr txBox="1"/>
              <p:nvPr/>
            </p:nvSpPr>
            <p:spPr>
              <a:xfrm flipH="1">
                <a:off x="5811090" y="3288929"/>
                <a:ext cx="855151" cy="223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1+</m:t>
                          </m:r>
                        </m:sup>
                      </m:sSup>
                    </m:oMath>
                  </m:oMathPara>
                </a14:m>
                <a:endParaRPr lang="en-NZ" sz="800" dirty="0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41E903BA-791C-7828-E0B0-29AFE755C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11090" y="3288929"/>
                <a:ext cx="855151" cy="2233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Arc 511">
            <a:extLst>
              <a:ext uri="{FF2B5EF4-FFF2-40B4-BE49-F238E27FC236}">
                <a16:creationId xmlns:a16="http://schemas.microsoft.com/office/drawing/2014/main" id="{7B7943F1-E420-EEC9-8EA0-7BD835C9BD69}"/>
              </a:ext>
            </a:extLst>
          </p:cNvPr>
          <p:cNvSpPr/>
          <p:nvPr/>
        </p:nvSpPr>
        <p:spPr>
          <a:xfrm rot="19361260" flipH="1">
            <a:off x="6116023" y="3382312"/>
            <a:ext cx="178365" cy="183842"/>
          </a:xfrm>
          <a:prstGeom prst="arc">
            <a:avLst>
              <a:gd name="adj1" fmla="val 6673092"/>
              <a:gd name="adj2" fmla="val 1058638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A5685C46-FC34-02B5-4B1C-9F51E6120B13}"/>
              </a:ext>
            </a:extLst>
          </p:cNvPr>
          <p:cNvSpPr/>
          <p:nvPr/>
        </p:nvSpPr>
        <p:spPr>
          <a:xfrm rot="16200000">
            <a:off x="4926475" y="3659384"/>
            <a:ext cx="328688" cy="961636"/>
          </a:xfrm>
          <a:prstGeom prst="rect">
            <a:avLst/>
          </a:prstGeom>
          <a:gradFill flip="none" rotWithShape="1">
            <a:gsLst>
              <a:gs pos="100000">
                <a:srgbClr val="FF8181"/>
              </a:gs>
              <a:gs pos="0">
                <a:srgbClr val="FF8181"/>
              </a:gs>
            </a:gsLst>
            <a:lin ang="0" scaled="0"/>
            <a:tileRect/>
          </a:gra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7" name="Arc 516">
            <a:extLst>
              <a:ext uri="{FF2B5EF4-FFF2-40B4-BE49-F238E27FC236}">
                <a16:creationId xmlns:a16="http://schemas.microsoft.com/office/drawing/2014/main" id="{D3F0E60D-D45E-0472-D859-B0EF825DA9E5}"/>
              </a:ext>
            </a:extLst>
          </p:cNvPr>
          <p:cNvSpPr/>
          <p:nvPr/>
        </p:nvSpPr>
        <p:spPr>
          <a:xfrm rot="16200000" flipH="1">
            <a:off x="4434995" y="3658240"/>
            <a:ext cx="967848" cy="341205"/>
          </a:xfrm>
          <a:prstGeom prst="arc">
            <a:avLst>
              <a:gd name="adj1" fmla="val 1897742"/>
              <a:gd name="adj2" fmla="val 734894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B57AF27D-6619-B937-EC28-AC16F1ECC3A6}"/>
              </a:ext>
            </a:extLst>
          </p:cNvPr>
          <p:cNvSpPr txBox="1"/>
          <p:nvPr/>
        </p:nvSpPr>
        <p:spPr>
          <a:xfrm>
            <a:off x="4746371" y="4010405"/>
            <a:ext cx="59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</a:t>
            </a:r>
            <a:r>
              <a:rPr lang="en-NZ" sz="800" dirty="0"/>
              <a:t>ericyte tone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47FA6F07-E58F-23E8-D1AC-16CF45237231}"/>
              </a:ext>
            </a:extLst>
          </p:cNvPr>
          <p:cNvGrpSpPr/>
          <p:nvPr/>
        </p:nvGrpSpPr>
        <p:grpSpPr>
          <a:xfrm>
            <a:off x="4684837" y="2739895"/>
            <a:ext cx="833541" cy="1060781"/>
            <a:chOff x="4541062" y="2750525"/>
            <a:chExt cx="833541" cy="1060781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43F0537B-D7A6-AE81-00D1-9B449589C814}"/>
                </a:ext>
              </a:extLst>
            </p:cNvPr>
            <p:cNvSpPr txBox="1"/>
            <p:nvPr/>
          </p:nvSpPr>
          <p:spPr>
            <a:xfrm>
              <a:off x="4541062" y="3317639"/>
              <a:ext cx="833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800" dirty="0"/>
                <a:t>produce vasoactive factors</a:t>
              </a:r>
            </a:p>
          </p:txBody>
        </p:sp>
        <p:sp>
          <p:nvSpPr>
            <p:cNvPr id="519" name="Arc 518">
              <a:extLst>
                <a:ext uri="{FF2B5EF4-FFF2-40B4-BE49-F238E27FC236}">
                  <a16:creationId xmlns:a16="http://schemas.microsoft.com/office/drawing/2014/main" id="{8AFF1D2D-2934-BABA-E7FA-79D22B1EF2B5}"/>
                </a:ext>
              </a:extLst>
            </p:cNvPr>
            <p:cNvSpPr/>
            <p:nvPr/>
          </p:nvSpPr>
          <p:spPr>
            <a:xfrm rot="15544857" flipH="1">
              <a:off x="4243635" y="3156779"/>
              <a:ext cx="967848" cy="341205"/>
            </a:xfrm>
            <a:prstGeom prst="arc">
              <a:avLst>
                <a:gd name="adj1" fmla="val 3941771"/>
                <a:gd name="adj2" fmla="val 691012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520" name="Arc 519">
              <a:extLst>
                <a:ext uri="{FF2B5EF4-FFF2-40B4-BE49-F238E27FC236}">
                  <a16:creationId xmlns:a16="http://schemas.microsoft.com/office/drawing/2014/main" id="{CAB63CF3-C00B-C621-0F38-28FF114B46F7}"/>
                </a:ext>
              </a:extLst>
            </p:cNvPr>
            <p:cNvSpPr/>
            <p:nvPr/>
          </p:nvSpPr>
          <p:spPr>
            <a:xfrm rot="17543995" flipH="1">
              <a:off x="4438258" y="3063846"/>
              <a:ext cx="967848" cy="341205"/>
            </a:xfrm>
            <a:prstGeom prst="arc">
              <a:avLst>
                <a:gd name="adj1" fmla="val 3941771"/>
                <a:gd name="adj2" fmla="val 691012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522" name="TextBox 521">
            <a:extLst>
              <a:ext uri="{FF2B5EF4-FFF2-40B4-BE49-F238E27FC236}">
                <a16:creationId xmlns:a16="http://schemas.microsoft.com/office/drawing/2014/main" id="{132C841E-32BA-A671-3558-5886950FD864}"/>
              </a:ext>
            </a:extLst>
          </p:cNvPr>
          <p:cNvSpPr txBox="1"/>
          <p:nvPr/>
        </p:nvSpPr>
        <p:spPr>
          <a:xfrm>
            <a:off x="4512869" y="1459772"/>
            <a:ext cx="8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produce vasoactive factors</a:t>
            </a:r>
          </a:p>
        </p:txBody>
      </p:sp>
      <p:sp>
        <p:nvSpPr>
          <p:cNvPr id="524" name="Arc 523">
            <a:extLst>
              <a:ext uri="{FF2B5EF4-FFF2-40B4-BE49-F238E27FC236}">
                <a16:creationId xmlns:a16="http://schemas.microsoft.com/office/drawing/2014/main" id="{6EC54573-673F-BCD8-FD2B-E920DD1C0C62}"/>
              </a:ext>
            </a:extLst>
          </p:cNvPr>
          <p:cNvSpPr/>
          <p:nvPr/>
        </p:nvSpPr>
        <p:spPr>
          <a:xfrm rot="16200000" flipH="1" flipV="1">
            <a:off x="3727600" y="2650729"/>
            <a:ext cx="2382791" cy="462227"/>
          </a:xfrm>
          <a:prstGeom prst="arc">
            <a:avLst>
              <a:gd name="adj1" fmla="val 90465"/>
              <a:gd name="adj2" fmla="val 1037094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25" name="Arc 524">
            <a:extLst>
              <a:ext uri="{FF2B5EF4-FFF2-40B4-BE49-F238E27FC236}">
                <a16:creationId xmlns:a16="http://schemas.microsoft.com/office/drawing/2014/main" id="{A6FE5BD1-B155-2EAB-EDCE-EF1105155855}"/>
              </a:ext>
            </a:extLst>
          </p:cNvPr>
          <p:cNvSpPr/>
          <p:nvPr/>
        </p:nvSpPr>
        <p:spPr>
          <a:xfrm rot="4603966" flipH="1" flipV="1">
            <a:off x="4253409" y="1777576"/>
            <a:ext cx="967848" cy="341205"/>
          </a:xfrm>
          <a:prstGeom prst="arc">
            <a:avLst>
              <a:gd name="adj1" fmla="val 4851095"/>
              <a:gd name="adj2" fmla="val 785395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26" name="Arc 525">
            <a:extLst>
              <a:ext uri="{FF2B5EF4-FFF2-40B4-BE49-F238E27FC236}">
                <a16:creationId xmlns:a16="http://schemas.microsoft.com/office/drawing/2014/main" id="{0761E3A7-78F6-F8CF-3E89-B77795F5DC6F}"/>
              </a:ext>
            </a:extLst>
          </p:cNvPr>
          <p:cNvSpPr/>
          <p:nvPr/>
        </p:nvSpPr>
        <p:spPr>
          <a:xfrm rot="3517847" flipH="1" flipV="1">
            <a:off x="4563729" y="1987090"/>
            <a:ext cx="967848" cy="341205"/>
          </a:xfrm>
          <a:prstGeom prst="arc">
            <a:avLst>
              <a:gd name="adj1" fmla="val 1750482"/>
              <a:gd name="adj2" fmla="val 521359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27" name="Arc 526">
            <a:extLst>
              <a:ext uri="{FF2B5EF4-FFF2-40B4-BE49-F238E27FC236}">
                <a16:creationId xmlns:a16="http://schemas.microsoft.com/office/drawing/2014/main" id="{C7A1D458-D9A0-626F-4A8B-3279BA57646B}"/>
              </a:ext>
            </a:extLst>
          </p:cNvPr>
          <p:cNvSpPr/>
          <p:nvPr/>
        </p:nvSpPr>
        <p:spPr>
          <a:xfrm rot="17948733" flipV="1">
            <a:off x="4858885" y="1733300"/>
            <a:ext cx="1108480" cy="537867"/>
          </a:xfrm>
          <a:prstGeom prst="arc">
            <a:avLst>
              <a:gd name="adj1" fmla="val 357849"/>
              <a:gd name="adj2" fmla="val 785395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28" name="Arc 527">
            <a:extLst>
              <a:ext uri="{FF2B5EF4-FFF2-40B4-BE49-F238E27FC236}">
                <a16:creationId xmlns:a16="http://schemas.microsoft.com/office/drawing/2014/main" id="{4D5D3183-8683-8FEF-91B5-15CD58471921}"/>
              </a:ext>
            </a:extLst>
          </p:cNvPr>
          <p:cNvSpPr/>
          <p:nvPr/>
        </p:nvSpPr>
        <p:spPr>
          <a:xfrm rot="17302162" flipV="1">
            <a:off x="5030603" y="1864357"/>
            <a:ext cx="967848" cy="341205"/>
          </a:xfrm>
          <a:prstGeom prst="arc">
            <a:avLst>
              <a:gd name="adj1" fmla="val 222886"/>
              <a:gd name="adj2" fmla="val 691012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24F59F02-2644-8A53-B0EA-972AE86518D6}"/>
              </a:ext>
            </a:extLst>
          </p:cNvPr>
          <p:cNvSpPr txBox="1"/>
          <p:nvPr/>
        </p:nvSpPr>
        <p:spPr>
          <a:xfrm>
            <a:off x="6600494" y="3337356"/>
            <a:ext cx="8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produce vasoactive factors</a:t>
            </a:r>
          </a:p>
        </p:txBody>
      </p:sp>
      <p:sp>
        <p:nvSpPr>
          <p:cNvPr id="530" name="Arc 529">
            <a:extLst>
              <a:ext uri="{FF2B5EF4-FFF2-40B4-BE49-F238E27FC236}">
                <a16:creationId xmlns:a16="http://schemas.microsoft.com/office/drawing/2014/main" id="{E6081B1E-2504-BBD6-204F-71BEA1ACDFE8}"/>
              </a:ext>
            </a:extLst>
          </p:cNvPr>
          <p:cNvSpPr/>
          <p:nvPr/>
        </p:nvSpPr>
        <p:spPr>
          <a:xfrm rot="16943655" flipH="1">
            <a:off x="6531501" y="3131581"/>
            <a:ext cx="967848" cy="341205"/>
          </a:xfrm>
          <a:prstGeom prst="arc">
            <a:avLst>
              <a:gd name="adj1" fmla="val 3941771"/>
              <a:gd name="adj2" fmla="val 691012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31" name="Arc 530">
            <a:extLst>
              <a:ext uri="{FF2B5EF4-FFF2-40B4-BE49-F238E27FC236}">
                <a16:creationId xmlns:a16="http://schemas.microsoft.com/office/drawing/2014/main" id="{9D797F78-83F5-926C-760D-66B8BE7C67CC}"/>
              </a:ext>
            </a:extLst>
          </p:cNvPr>
          <p:cNvSpPr/>
          <p:nvPr/>
        </p:nvSpPr>
        <p:spPr>
          <a:xfrm rot="20733877" flipH="1">
            <a:off x="4744762" y="3672628"/>
            <a:ext cx="2195148" cy="326068"/>
          </a:xfrm>
          <a:prstGeom prst="arc">
            <a:avLst>
              <a:gd name="adj1" fmla="val 672286"/>
              <a:gd name="adj2" fmla="val 1053770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EEBD38-69A4-B962-0632-0D89A3FDBAEE}"/>
              </a:ext>
            </a:extLst>
          </p:cNvPr>
          <p:cNvGrpSpPr/>
          <p:nvPr/>
        </p:nvGrpSpPr>
        <p:grpSpPr>
          <a:xfrm>
            <a:off x="6888038" y="2053478"/>
            <a:ext cx="691556" cy="215444"/>
            <a:chOff x="6328617" y="2048349"/>
            <a:chExt cx="691556" cy="2154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403D47-E492-08D6-563E-DF40AB37121A}"/>
                </a:ext>
              </a:extLst>
            </p:cNvPr>
            <p:cNvSpPr/>
            <p:nvPr/>
          </p:nvSpPr>
          <p:spPr>
            <a:xfrm>
              <a:off x="6492509" y="2076790"/>
              <a:ext cx="367110" cy="1610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A935E8-D029-C062-FBC4-38B6FF9D1862}"/>
                </a:ext>
              </a:extLst>
            </p:cNvPr>
            <p:cNvSpPr txBox="1"/>
            <p:nvPr/>
          </p:nvSpPr>
          <p:spPr>
            <a:xfrm>
              <a:off x="6328617" y="2048349"/>
              <a:ext cx="691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800" i="1" dirty="0"/>
                <a:t>GABA-A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975386-4CE7-BD77-965B-86C3374D36B5}"/>
                  </a:ext>
                </a:extLst>
              </p:cNvPr>
              <p:cNvSpPr txBox="1"/>
              <p:nvPr/>
            </p:nvSpPr>
            <p:spPr>
              <a:xfrm>
                <a:off x="6412957" y="1919650"/>
                <a:ext cx="4940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sz="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975386-4CE7-BD77-965B-86C3374D3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57" y="1919650"/>
                <a:ext cx="494004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356713DF-888D-D16C-DBFB-1242D867E679}"/>
              </a:ext>
            </a:extLst>
          </p:cNvPr>
          <p:cNvSpPr/>
          <p:nvPr/>
        </p:nvSpPr>
        <p:spPr>
          <a:xfrm rot="12036858" flipH="1">
            <a:off x="6709323" y="1693107"/>
            <a:ext cx="87727" cy="370343"/>
          </a:xfrm>
          <a:prstGeom prst="arc">
            <a:avLst>
              <a:gd name="adj1" fmla="val 8011216"/>
              <a:gd name="adj2" fmla="val 1497492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C2ACEA-DCFE-5791-1D2F-F910DB89D0E1}"/>
              </a:ext>
            </a:extLst>
          </p:cNvPr>
          <p:cNvGrpSpPr/>
          <p:nvPr/>
        </p:nvGrpSpPr>
        <p:grpSpPr>
          <a:xfrm>
            <a:off x="6108902" y="1834171"/>
            <a:ext cx="347073" cy="215445"/>
            <a:chOff x="5414336" y="2722375"/>
            <a:chExt cx="405109" cy="21544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F59DA1-AF36-AFDC-E8FA-9D3EB76ADF40}"/>
                </a:ext>
              </a:extLst>
            </p:cNvPr>
            <p:cNvSpPr/>
            <p:nvPr/>
          </p:nvSpPr>
          <p:spPr>
            <a:xfrm>
              <a:off x="5454572" y="2753627"/>
              <a:ext cx="278114" cy="1562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0A7387-7EA2-27C7-380F-836CCDE393E0}"/>
                </a:ext>
              </a:extLst>
            </p:cNvPr>
            <p:cNvSpPr txBox="1"/>
            <p:nvPr/>
          </p:nvSpPr>
          <p:spPr>
            <a:xfrm>
              <a:off x="5414336" y="2722375"/>
              <a:ext cx="40510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CA</a:t>
              </a:r>
            </a:p>
          </p:txBody>
        </p:sp>
      </p:grpSp>
      <p:sp>
        <p:nvSpPr>
          <p:cNvPr id="43" name="Arc 42">
            <a:extLst>
              <a:ext uri="{FF2B5EF4-FFF2-40B4-BE49-F238E27FC236}">
                <a16:creationId xmlns:a16="http://schemas.microsoft.com/office/drawing/2014/main" id="{90B117DE-22CC-A8E0-4934-462B65B5E47A}"/>
              </a:ext>
            </a:extLst>
          </p:cNvPr>
          <p:cNvSpPr/>
          <p:nvPr/>
        </p:nvSpPr>
        <p:spPr>
          <a:xfrm rot="5702349">
            <a:off x="6204899" y="1475041"/>
            <a:ext cx="239456" cy="871367"/>
          </a:xfrm>
          <a:prstGeom prst="arc">
            <a:avLst>
              <a:gd name="adj1" fmla="val 17992603"/>
              <a:gd name="adj2" fmla="val 472429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152F9BD-EB52-913F-ECAA-F67CACDF45FF}"/>
              </a:ext>
            </a:extLst>
          </p:cNvPr>
          <p:cNvSpPr/>
          <p:nvPr/>
        </p:nvSpPr>
        <p:spPr>
          <a:xfrm rot="18022162" flipH="1" flipV="1">
            <a:off x="6841609" y="1479334"/>
            <a:ext cx="153087" cy="492799"/>
          </a:xfrm>
          <a:prstGeom prst="arc">
            <a:avLst>
              <a:gd name="adj1" fmla="val 7761497"/>
              <a:gd name="adj2" fmla="val 1302289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149AC5-0FA9-D98F-54DC-9483B21A2ED3}"/>
              </a:ext>
            </a:extLst>
          </p:cNvPr>
          <p:cNvSpPr txBox="1"/>
          <p:nvPr/>
        </p:nvSpPr>
        <p:spPr>
          <a:xfrm>
            <a:off x="6656411" y="1487220"/>
            <a:ext cx="33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pH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32185D1-CDDB-5612-4092-49585F2C6408}"/>
              </a:ext>
            </a:extLst>
          </p:cNvPr>
          <p:cNvSpPr/>
          <p:nvPr/>
        </p:nvSpPr>
        <p:spPr>
          <a:xfrm rot="16418639" flipH="1" flipV="1">
            <a:off x="6217005" y="1063259"/>
            <a:ext cx="189281" cy="1143321"/>
          </a:xfrm>
          <a:prstGeom prst="arc">
            <a:avLst>
              <a:gd name="adj1" fmla="val 5709848"/>
              <a:gd name="adj2" fmla="val 15623422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6CE2285E-643A-7DF1-C3E9-D2E6E377A88B}"/>
              </a:ext>
            </a:extLst>
          </p:cNvPr>
          <p:cNvSpPr/>
          <p:nvPr/>
        </p:nvSpPr>
        <p:spPr>
          <a:xfrm rot="2466245" flipV="1">
            <a:off x="6796790" y="1895359"/>
            <a:ext cx="398702" cy="1298560"/>
          </a:xfrm>
          <a:prstGeom prst="arc">
            <a:avLst>
              <a:gd name="adj1" fmla="val 7292225"/>
              <a:gd name="adj2" fmla="val 1513529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2C6ABF-EEB9-1357-E3FA-0CE67820DB44}"/>
              </a:ext>
            </a:extLst>
          </p:cNvPr>
          <p:cNvSpPr/>
          <p:nvPr/>
        </p:nvSpPr>
        <p:spPr>
          <a:xfrm>
            <a:off x="5787342" y="1434937"/>
            <a:ext cx="1566630" cy="642719"/>
          </a:xfrm>
          <a:custGeom>
            <a:avLst/>
            <a:gdLst>
              <a:gd name="connsiteX0" fmla="*/ 1724628 w 1724628"/>
              <a:gd name="connsiteY0" fmla="*/ 642719 h 642719"/>
              <a:gd name="connsiteX1" fmla="*/ 1695691 w 1724628"/>
              <a:gd name="connsiteY1" fmla="*/ 445949 h 642719"/>
              <a:gd name="connsiteX2" fmla="*/ 1591519 w 1724628"/>
              <a:gd name="connsiteY2" fmla="*/ 260754 h 642719"/>
              <a:gd name="connsiteX3" fmla="*/ 1412111 w 1724628"/>
              <a:gd name="connsiteY3" fmla="*/ 110283 h 642719"/>
              <a:gd name="connsiteX4" fmla="*/ 1232704 w 1724628"/>
              <a:gd name="connsiteY4" fmla="*/ 35048 h 642719"/>
              <a:gd name="connsiteX5" fmla="*/ 966486 w 1724628"/>
              <a:gd name="connsiteY5" fmla="*/ 324 h 642719"/>
              <a:gd name="connsiteX6" fmla="*/ 526648 w 1724628"/>
              <a:gd name="connsiteY6" fmla="*/ 17686 h 642719"/>
              <a:gd name="connsiteX7" fmla="*/ 248855 w 1724628"/>
              <a:gd name="connsiteY7" fmla="*/ 17686 h 642719"/>
              <a:gd name="connsiteX8" fmla="*/ 0 w 1724628"/>
              <a:gd name="connsiteY8" fmla="*/ 35048 h 64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628" h="642719">
                <a:moveTo>
                  <a:pt x="1724628" y="642719"/>
                </a:moveTo>
                <a:cubicBezTo>
                  <a:pt x="1721252" y="576164"/>
                  <a:pt x="1717876" y="509610"/>
                  <a:pt x="1695691" y="445949"/>
                </a:cubicBezTo>
                <a:cubicBezTo>
                  <a:pt x="1673506" y="382288"/>
                  <a:pt x="1638782" y="316698"/>
                  <a:pt x="1591519" y="260754"/>
                </a:cubicBezTo>
                <a:cubicBezTo>
                  <a:pt x="1544256" y="204810"/>
                  <a:pt x="1471913" y="147901"/>
                  <a:pt x="1412111" y="110283"/>
                </a:cubicBezTo>
                <a:cubicBezTo>
                  <a:pt x="1352309" y="72665"/>
                  <a:pt x="1306975" y="53374"/>
                  <a:pt x="1232704" y="35048"/>
                </a:cubicBezTo>
                <a:cubicBezTo>
                  <a:pt x="1158433" y="16722"/>
                  <a:pt x="1084162" y="3218"/>
                  <a:pt x="966486" y="324"/>
                </a:cubicBezTo>
                <a:cubicBezTo>
                  <a:pt x="848810" y="-2570"/>
                  <a:pt x="646253" y="14792"/>
                  <a:pt x="526648" y="17686"/>
                </a:cubicBezTo>
                <a:cubicBezTo>
                  <a:pt x="407043" y="20580"/>
                  <a:pt x="336630" y="14792"/>
                  <a:pt x="248855" y="17686"/>
                </a:cubicBezTo>
                <a:cubicBezTo>
                  <a:pt x="161080" y="20580"/>
                  <a:pt x="80540" y="27814"/>
                  <a:pt x="0" y="35048"/>
                </a:cubicBezTo>
              </a:path>
            </a:pathLst>
          </a:cu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ACC8D4-3E2C-E8C3-9332-B24FAA3C73BB}"/>
                  </a:ext>
                </a:extLst>
              </p:cNvPr>
              <p:cNvSpPr txBox="1"/>
              <p:nvPr/>
            </p:nvSpPr>
            <p:spPr>
              <a:xfrm>
                <a:off x="6455622" y="1633437"/>
                <a:ext cx="838659" cy="223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NZ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𝐻𝐶𝑂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</m:sup>
                      </m:sSup>
                      <m:r>
                        <a:rPr lang="en-NZ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1+</m:t>
                          </m:r>
                        </m:sup>
                      </m:sSup>
                    </m:oMath>
                  </m:oMathPara>
                </a14:m>
                <a:endParaRPr lang="en-NZ" sz="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ACC8D4-3E2C-E8C3-9332-B24FAA3C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622" y="1633437"/>
                <a:ext cx="838659" cy="2233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65AF56B0-0DEB-BA6F-4FDF-A04D75202DDB}"/>
              </a:ext>
            </a:extLst>
          </p:cNvPr>
          <p:cNvGrpSpPr/>
          <p:nvPr/>
        </p:nvGrpSpPr>
        <p:grpSpPr>
          <a:xfrm>
            <a:off x="6694135" y="3851757"/>
            <a:ext cx="828012" cy="1197502"/>
            <a:chOff x="6687712" y="3852654"/>
            <a:chExt cx="828012" cy="119750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23874ED-0587-E636-65A8-FDFB7CB8C32D}"/>
                </a:ext>
              </a:extLst>
            </p:cNvPr>
            <p:cNvSpPr/>
            <p:nvPr/>
          </p:nvSpPr>
          <p:spPr>
            <a:xfrm>
              <a:off x="6687712" y="3881390"/>
              <a:ext cx="731328" cy="116876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0C0CA8A9-FA69-8E68-A17D-E3D7A8C55179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35" y="3991153"/>
              <a:ext cx="19319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BAA3610F-AF96-214F-2C0A-190DFF72C271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35" y="4150406"/>
              <a:ext cx="19319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3EAC0FAC-6947-7A64-229A-31D115EF493D}"/>
                </a:ext>
              </a:extLst>
            </p:cNvPr>
            <p:cNvGrpSpPr/>
            <p:nvPr/>
          </p:nvGrpSpPr>
          <p:grpSpPr>
            <a:xfrm>
              <a:off x="6692196" y="4239256"/>
              <a:ext cx="347073" cy="215445"/>
              <a:chOff x="5411433" y="2726416"/>
              <a:chExt cx="405109" cy="215445"/>
            </a:xfrm>
          </p:grpSpPr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8CB7083B-F250-8DFD-D8BF-46603812D3C4}"/>
                  </a:ext>
                </a:extLst>
              </p:cNvPr>
              <p:cNvSpPr/>
              <p:nvPr/>
            </p:nvSpPr>
            <p:spPr>
              <a:xfrm>
                <a:off x="5454572" y="2753627"/>
                <a:ext cx="278114" cy="1562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/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877D58DF-B777-46C3-34A4-9048D26F46F3}"/>
                  </a:ext>
                </a:extLst>
              </p:cNvPr>
              <p:cNvSpPr txBox="1"/>
              <p:nvPr/>
            </p:nvSpPr>
            <p:spPr>
              <a:xfrm>
                <a:off x="5411433" y="2726416"/>
                <a:ext cx="40510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NZ" sz="800" dirty="0"/>
              </a:p>
            </p:txBody>
          </p:sp>
        </p:grp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C6F0AF09-3D04-9B2E-D576-95AA58876E07}"/>
                </a:ext>
              </a:extLst>
            </p:cNvPr>
            <p:cNvSpPr/>
            <p:nvPr/>
          </p:nvSpPr>
          <p:spPr>
            <a:xfrm>
              <a:off x="6735315" y="4479954"/>
              <a:ext cx="260834" cy="1610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p:sp>
          <p:nvSpPr>
            <p:cNvPr id="463" name="Lightning Bolt 462">
              <a:extLst>
                <a:ext uri="{FF2B5EF4-FFF2-40B4-BE49-F238E27FC236}">
                  <a16:creationId xmlns:a16="http://schemas.microsoft.com/office/drawing/2014/main" id="{23C82799-97CB-F980-DC2C-E9652AC0781F}"/>
                </a:ext>
              </a:extLst>
            </p:cNvPr>
            <p:cNvSpPr/>
            <p:nvPr/>
          </p:nvSpPr>
          <p:spPr>
            <a:xfrm>
              <a:off x="6775245" y="4709355"/>
              <a:ext cx="180974" cy="29394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/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C393AAD5-1BD6-0071-AA6F-153337836E82}"/>
                </a:ext>
              </a:extLst>
            </p:cNvPr>
            <p:cNvSpPr txBox="1"/>
            <p:nvPr/>
          </p:nvSpPr>
          <p:spPr>
            <a:xfrm>
              <a:off x="6956144" y="4254645"/>
              <a:ext cx="4681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600" dirty="0"/>
                <a:t>Enzyme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AD060FAE-BE87-3CC9-BF7F-A2E36A92FB3C}"/>
                </a:ext>
              </a:extLst>
            </p:cNvPr>
            <p:cNvSpPr txBox="1"/>
            <p:nvPr/>
          </p:nvSpPr>
          <p:spPr>
            <a:xfrm>
              <a:off x="6956144" y="3852654"/>
              <a:ext cx="468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600" dirty="0"/>
                <a:t>Excite / Produce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EC53A592-D15D-02EF-2435-A1042655F5C3}"/>
                </a:ext>
              </a:extLst>
            </p:cNvPr>
            <p:cNvSpPr txBox="1"/>
            <p:nvPr/>
          </p:nvSpPr>
          <p:spPr>
            <a:xfrm>
              <a:off x="6956144" y="4058073"/>
              <a:ext cx="5017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600" dirty="0"/>
                <a:t>Transport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B8C04EA-4EC8-8706-C1F7-FA4E8A2C04CD}"/>
                </a:ext>
              </a:extLst>
            </p:cNvPr>
            <p:cNvSpPr txBox="1"/>
            <p:nvPr/>
          </p:nvSpPr>
          <p:spPr>
            <a:xfrm>
              <a:off x="6956144" y="4717828"/>
              <a:ext cx="468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600" dirty="0"/>
                <a:t>Neuron Activity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0748357A-F435-44FA-D6F5-458F753888BB}"/>
                </a:ext>
              </a:extLst>
            </p:cNvPr>
            <p:cNvSpPr txBox="1"/>
            <p:nvPr/>
          </p:nvSpPr>
          <p:spPr>
            <a:xfrm>
              <a:off x="6956144" y="4421967"/>
              <a:ext cx="559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600" dirty="0"/>
                <a:t>Membrane Protein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D7F7F46-2D3F-F6C4-869C-780D4C07526C}"/>
              </a:ext>
            </a:extLst>
          </p:cNvPr>
          <p:cNvSpPr/>
          <p:nvPr/>
        </p:nvSpPr>
        <p:spPr>
          <a:xfrm>
            <a:off x="4611628" y="1409193"/>
            <a:ext cx="2843468" cy="3747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69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8035</TotalTime>
  <Words>67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Queco Dempsey</dc:creator>
  <cp:lastModifiedBy>Sergio C H Dempsey</cp:lastModifiedBy>
  <cp:revision>145</cp:revision>
  <dcterms:created xsi:type="dcterms:W3CDTF">2022-03-09T19:19:22Z</dcterms:created>
  <dcterms:modified xsi:type="dcterms:W3CDTF">2023-08-09T03:04:25Z</dcterms:modified>
</cp:coreProperties>
</file>