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eco Dempsey" initials="QD" lastIdx="1" clrIdx="0">
    <p:extLst>
      <p:ext uri="{19B8F6BF-5375-455C-9EA6-DF929625EA0E}">
        <p15:presenceInfo xmlns:p15="http://schemas.microsoft.com/office/powerpoint/2012/main" userId="f6469c92507ff5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B7CFEB"/>
    <a:srgbClr val="C5E0B4"/>
    <a:srgbClr val="E097F7"/>
    <a:srgbClr val="FF5D5D"/>
    <a:srgbClr val="FFC1C1"/>
    <a:srgbClr val="F4AAF4"/>
    <a:srgbClr val="FB3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97" autoAdjust="0"/>
    <p:restoredTop sz="94660"/>
  </p:normalViewPr>
  <p:slideViewPr>
    <p:cSldViewPr snapToGrid="0">
      <p:cViewPr>
        <p:scale>
          <a:sx n="165" d="100"/>
          <a:sy n="165" d="100"/>
        </p:scale>
        <p:origin x="-1286" y="-3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F6FA-736F-495F-BEC0-E537D5D6C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5D38-9E5E-4B7C-9D6B-484639EEA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1"/>
            </a:lvl3pPr>
            <a:lvl4pPr marL="1371599" indent="0" algn="ctr">
              <a:buNone/>
              <a:defRPr sz="1600"/>
            </a:lvl4pPr>
            <a:lvl5pPr marL="1828802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1" indent="0" algn="ctr">
              <a:buNone/>
              <a:defRPr sz="1600"/>
            </a:lvl7pPr>
            <a:lvl8pPr marL="3200401" indent="0" algn="ctr">
              <a:buNone/>
              <a:defRPr sz="1600"/>
            </a:lvl8pPr>
            <a:lvl9pPr marL="365759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9FDD-2706-4516-9CC0-7BF97C30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479E-4C56-4711-8F58-9A5648F7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9326-2C34-4443-B77D-B97C0C94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41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522D-8B27-4538-B356-1C162F73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7FF3D-6FE1-433C-88AF-991A2938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3722-7F41-4E4F-9F0C-02D9CD37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B6DF-1B8F-402E-8DC4-482C2EAD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3AC0-E929-45D5-BF4B-CCEE77F8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9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93030-C7AC-464E-968D-376C19235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10814-20DD-4BEF-AB01-B9753712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F54D-AC18-4A45-99D8-ECCE07BA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95658-0781-4F48-86A5-1EB4CF7D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6D084-A3BA-45FD-A542-92C0DF5F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68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EA7D-D2D4-47AF-831D-8DF7ADD9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8F57-CDA6-46EA-8D52-5115E3B4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0F38-DCC9-43A8-9F77-ECA6F51D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B406-7B9E-4D00-A1B8-A88B8088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7DF4-52CF-43E2-BB7A-ED7861F8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476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C3DA-467B-405E-ABD9-3D1B5515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61174-60C8-4B05-947A-2AC3DAF4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7A7EA-7FA3-4584-912C-70CA7A39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145B-8CF1-4E4F-8A51-98CDD199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C803-8D29-4EF5-A094-8E4C8954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89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0F5F-49A1-469F-8FE5-D0F0A33B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A026-81B8-41CA-8B59-EBE0877A4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42FC3-FFC5-4DCF-A4C7-9B776441E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4E808-D125-45C5-8359-8747AB53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E2A20-0E91-4AE7-BF26-62464462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84C1A-5B1F-44D9-B126-7D7238CB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174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A63F-957D-4ABB-8801-2DC84BD5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A314-A472-4299-A5ED-3B4D30AD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599" indent="0">
              <a:buNone/>
              <a:defRPr sz="1600" b="1"/>
            </a:lvl4pPr>
            <a:lvl5pPr marL="1828802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1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BB16-A800-4944-9E91-9946E1BE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5659E-13E3-4BEF-9A49-88139192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1" b="1"/>
            </a:lvl3pPr>
            <a:lvl4pPr marL="1371599" indent="0">
              <a:buNone/>
              <a:defRPr sz="1600" b="1"/>
            </a:lvl4pPr>
            <a:lvl5pPr marL="1828802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1" indent="0">
              <a:buNone/>
              <a:defRPr sz="1600" b="1"/>
            </a:lvl7pPr>
            <a:lvl8pPr marL="3200401" indent="0">
              <a:buNone/>
              <a:defRPr sz="1600" b="1"/>
            </a:lvl8pPr>
            <a:lvl9pPr marL="365759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68BD1-9278-4739-B66F-E9814405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D18A2-AC96-405C-BF8C-48345475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2E24F-AE59-41DC-B8DD-C80427B4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FA745-509D-438C-B8D3-33575ECF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97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EE05-168D-4B8C-8CF3-468AF114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4A72A-26C4-4EB2-B217-F17B1AEF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5B6B8-7DB4-4BA1-82A1-AE745F1F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FB581-A428-4A8F-BC34-FBB9B787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971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8ACC5-C907-4539-881D-FF322EDC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20F7E-EF19-4FAA-830D-52455922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28F69-B3AF-4540-A5F9-E4CC0DA0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226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9E0D-855B-43F1-8F63-3948CC7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4B89A-178A-46D6-96AA-F136C7CF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7BB9B-58C4-464B-9B8C-FFC885FAC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599" indent="0">
              <a:buNone/>
              <a:defRPr sz="1001"/>
            </a:lvl4pPr>
            <a:lvl5pPr marL="1828802" indent="0">
              <a:buNone/>
              <a:defRPr sz="1001"/>
            </a:lvl5pPr>
            <a:lvl6pPr marL="2286000" indent="0">
              <a:buNone/>
              <a:defRPr sz="1001"/>
            </a:lvl6pPr>
            <a:lvl7pPr marL="2743201" indent="0">
              <a:buNone/>
              <a:defRPr sz="1001"/>
            </a:lvl7pPr>
            <a:lvl8pPr marL="3200401" indent="0">
              <a:buNone/>
              <a:defRPr sz="1001"/>
            </a:lvl8pPr>
            <a:lvl9pPr marL="3657599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A5024-54CB-4901-B389-C18E298C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041F-E801-4CC2-803B-D801A435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9DD2E-C555-4697-9DE7-4BBC9BBB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80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8350-4AA4-4850-A3A6-26014E23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62944-7B43-486F-8F6E-447FB6CF0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9" indent="0">
              <a:buNone/>
              <a:defRPr sz="2000"/>
            </a:lvl4pPr>
            <a:lvl5pPr marL="1828802" indent="0">
              <a:buNone/>
              <a:defRPr sz="2000"/>
            </a:lvl5pPr>
            <a:lvl6pPr marL="2286000" indent="0">
              <a:buNone/>
              <a:defRPr sz="2000"/>
            </a:lvl6pPr>
            <a:lvl7pPr marL="2743201" indent="0">
              <a:buNone/>
              <a:defRPr sz="2000"/>
            </a:lvl7pPr>
            <a:lvl8pPr marL="3200401" indent="0">
              <a:buNone/>
              <a:defRPr sz="2000"/>
            </a:lvl8pPr>
            <a:lvl9pPr marL="3657599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0162A-5577-4238-9149-C41AB8C9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1"/>
            </a:lvl2pPr>
            <a:lvl3pPr marL="914399" indent="0">
              <a:buNone/>
              <a:defRPr sz="1200"/>
            </a:lvl3pPr>
            <a:lvl4pPr marL="1371599" indent="0">
              <a:buNone/>
              <a:defRPr sz="1001"/>
            </a:lvl4pPr>
            <a:lvl5pPr marL="1828802" indent="0">
              <a:buNone/>
              <a:defRPr sz="1001"/>
            </a:lvl5pPr>
            <a:lvl6pPr marL="2286000" indent="0">
              <a:buNone/>
              <a:defRPr sz="1001"/>
            </a:lvl6pPr>
            <a:lvl7pPr marL="2743201" indent="0">
              <a:buNone/>
              <a:defRPr sz="1001"/>
            </a:lvl7pPr>
            <a:lvl8pPr marL="3200401" indent="0">
              <a:buNone/>
              <a:defRPr sz="1001"/>
            </a:lvl8pPr>
            <a:lvl9pPr marL="3657599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935F-534E-4D5A-A1FB-BF23E7F0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D8C8-4051-4B14-8D59-A3281429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3F0AE-0262-4922-8568-EDF23536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623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300DB-6FD8-418F-9608-3DDD7335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F4C7A-66AD-4F9B-B5ED-1E968EA9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D9D9-2472-45EE-8F5D-79DA67E3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4282-273B-406D-A8F5-7FD4160E3A4B}" type="datetimeFigureOut">
              <a:rPr lang="en-CA" smtClean="0"/>
              <a:t>2023-08-09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8793-278B-4729-970F-0C85E7228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2C3F-05E2-4225-B053-97B676C23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FC17-59D4-4131-8994-A6D343557AA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28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39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1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9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39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9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2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1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1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9" algn="l" defTabSz="91439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18.png"/><Relationship Id="rId47" Type="http://schemas.openxmlformats.org/officeDocument/2006/relationships/image" Target="../media/image43.png"/><Relationship Id="rId42" Type="http://schemas.openxmlformats.org/officeDocument/2006/relationships/image" Target="../media/image27.png"/><Relationship Id="rId63" Type="http://schemas.openxmlformats.org/officeDocument/2006/relationships/image" Target="../media/image56.png"/><Relationship Id="rId68" Type="http://schemas.openxmlformats.org/officeDocument/2006/relationships/image" Target="../media/image61.png"/><Relationship Id="rId7" Type="http://schemas.openxmlformats.org/officeDocument/2006/relationships/image" Target="../media/image4.png"/><Relationship Id="rId71" Type="http://schemas.openxmlformats.org/officeDocument/2006/relationships/image" Target="../media/image20.png"/><Relationship Id="rId2" Type="http://schemas.openxmlformats.org/officeDocument/2006/relationships/image" Target="../media/image19.png"/><Relationship Id="rId16" Type="http://schemas.openxmlformats.org/officeDocument/2006/relationships/image" Target="../media/image41.png"/><Relationship Id="rId29" Type="http://schemas.openxmlformats.org/officeDocument/2006/relationships/image" Target="../media/image6.png"/><Relationship Id="rId24" Type="http://schemas.openxmlformats.org/officeDocument/2006/relationships/image" Target="../media/image23.png"/><Relationship Id="rId32" Type="http://schemas.openxmlformats.org/officeDocument/2006/relationships/image" Target="../media/image290.png"/><Relationship Id="rId37" Type="http://schemas.openxmlformats.org/officeDocument/2006/relationships/image" Target="../media/image7.png"/><Relationship Id="rId40" Type="http://schemas.openxmlformats.org/officeDocument/2006/relationships/image" Target="../media/image37.png"/><Relationship Id="rId45" Type="http://schemas.openxmlformats.org/officeDocument/2006/relationships/image" Target="../media/image9.png"/><Relationship Id="rId53" Type="http://schemas.openxmlformats.org/officeDocument/2006/relationships/image" Target="../media/image49.png"/><Relationship Id="rId58" Type="http://schemas.openxmlformats.org/officeDocument/2006/relationships/image" Target="../media/image53.png"/><Relationship Id="rId66" Type="http://schemas.openxmlformats.org/officeDocument/2006/relationships/image" Target="../media/image59.png"/><Relationship Id="rId74" Type="http://schemas.openxmlformats.org/officeDocument/2006/relationships/image" Target="../media/image51.png"/><Relationship Id="rId79" Type="http://schemas.openxmlformats.org/officeDocument/2006/relationships/image" Target="../media/image29.png"/><Relationship Id="rId5" Type="http://schemas.openxmlformats.org/officeDocument/2006/relationships/image" Target="../media/image2.png"/><Relationship Id="rId61" Type="http://schemas.openxmlformats.org/officeDocument/2006/relationships/image" Target="../media/image54.png"/><Relationship Id="rId19" Type="http://schemas.openxmlformats.org/officeDocument/2006/relationships/image" Target="../media/image30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270.png"/><Relationship Id="rId35" Type="http://schemas.openxmlformats.org/officeDocument/2006/relationships/image" Target="../media/image310.png"/><Relationship Id="rId43" Type="http://schemas.openxmlformats.org/officeDocument/2006/relationships/image" Target="../media/image39.png"/><Relationship Id="rId48" Type="http://schemas.openxmlformats.org/officeDocument/2006/relationships/image" Target="../media/image44.png"/><Relationship Id="rId56" Type="http://schemas.openxmlformats.org/officeDocument/2006/relationships/image" Target="../media/image62.png"/><Relationship Id="rId64" Type="http://schemas.openxmlformats.org/officeDocument/2006/relationships/image" Target="../media/image57.png"/><Relationship Id="rId69" Type="http://schemas.openxmlformats.org/officeDocument/2006/relationships/image" Target="../media/image16.png"/><Relationship Id="rId77" Type="http://schemas.openxmlformats.org/officeDocument/2006/relationships/image" Target="../media/image70.png"/><Relationship Id="rId72" Type="http://schemas.openxmlformats.org/officeDocument/2006/relationships/image" Target="../media/image35.png"/><Relationship Id="rId3" Type="http://schemas.openxmlformats.org/officeDocument/2006/relationships/image" Target="../media/image1.png"/><Relationship Id="rId17" Type="http://schemas.openxmlformats.org/officeDocument/2006/relationships/image" Target="../media/image5.png"/><Relationship Id="rId25" Type="http://schemas.openxmlformats.org/officeDocument/2006/relationships/image" Target="../media/image24.png"/><Relationship Id="rId33" Type="http://schemas.openxmlformats.org/officeDocument/2006/relationships/image" Target="../media/image33.png"/><Relationship Id="rId46" Type="http://schemas.openxmlformats.org/officeDocument/2006/relationships/image" Target="../media/image42.png"/><Relationship Id="rId59" Type="http://schemas.openxmlformats.org/officeDocument/2006/relationships/image" Target="../media/image100.png"/><Relationship Id="rId67" Type="http://schemas.openxmlformats.org/officeDocument/2006/relationships/image" Target="../media/image60.png"/><Relationship Id="rId20" Type="http://schemas.openxmlformats.org/officeDocument/2006/relationships/image" Target="../media/image17.png"/><Relationship Id="rId41" Type="http://schemas.openxmlformats.org/officeDocument/2006/relationships/image" Target="../media/image38.png"/><Relationship Id="rId54" Type="http://schemas.openxmlformats.org/officeDocument/2006/relationships/image" Target="../media/image12.png"/><Relationship Id="rId62" Type="http://schemas.openxmlformats.org/officeDocument/2006/relationships/image" Target="../media/image55.png"/><Relationship Id="rId70" Type="http://schemas.openxmlformats.org/officeDocument/2006/relationships/image" Target="../media/image63.png"/><Relationship Id="rId75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36" Type="http://schemas.openxmlformats.org/officeDocument/2006/relationships/image" Target="../media/image320.png"/><Relationship Id="rId49" Type="http://schemas.openxmlformats.org/officeDocument/2006/relationships/image" Target="../media/image10.png"/><Relationship Id="rId57" Type="http://schemas.openxmlformats.org/officeDocument/2006/relationships/image" Target="../media/image14.png"/><Relationship Id="rId31" Type="http://schemas.openxmlformats.org/officeDocument/2006/relationships/image" Target="../media/image280.png"/><Relationship Id="rId44" Type="http://schemas.openxmlformats.org/officeDocument/2006/relationships/image" Target="../media/image40.png"/><Relationship Id="rId60" Type="http://schemas.openxmlformats.org/officeDocument/2006/relationships/image" Target="../media/image311.png"/><Relationship Id="rId65" Type="http://schemas.openxmlformats.org/officeDocument/2006/relationships/image" Target="../media/image58.png"/><Relationship Id="rId73" Type="http://schemas.openxmlformats.org/officeDocument/2006/relationships/image" Target="../media/image410.png"/><Relationship Id="rId78" Type="http://schemas.openxmlformats.org/officeDocument/2006/relationships/image" Target="../media/image411.png"/><Relationship Id="rId4" Type="http://schemas.openxmlformats.org/officeDocument/2006/relationships/image" Target="../media/image11.png"/><Relationship Id="rId9" Type="http://schemas.openxmlformats.org/officeDocument/2006/relationships/image" Target="../media/image8.png"/><Relationship Id="rId18" Type="http://schemas.openxmlformats.org/officeDocument/2006/relationships/image" Target="../media/image15.png"/><Relationship Id="rId39" Type="http://schemas.openxmlformats.org/officeDocument/2006/relationships/image" Target="../media/image36.png"/><Relationship Id="rId34" Type="http://schemas.openxmlformats.org/officeDocument/2006/relationships/image" Target="../media/image300.png"/><Relationship Id="rId50" Type="http://schemas.openxmlformats.org/officeDocument/2006/relationships/image" Target="../media/image46.png"/><Relationship Id="rId55" Type="http://schemas.openxmlformats.org/officeDocument/2006/relationships/image" Target="../media/image13.png"/><Relationship Id="rId76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366">
            <a:extLst>
              <a:ext uri="{FF2B5EF4-FFF2-40B4-BE49-F238E27FC236}">
                <a16:creationId xmlns:a16="http://schemas.microsoft.com/office/drawing/2014/main" id="{202004F0-2D85-2C35-7B0F-0AA5A2BCCB2A}"/>
              </a:ext>
            </a:extLst>
          </p:cNvPr>
          <p:cNvSpPr/>
          <p:nvPr/>
        </p:nvSpPr>
        <p:spPr>
          <a:xfrm>
            <a:off x="2370035" y="22928"/>
            <a:ext cx="5800528" cy="931796"/>
          </a:xfrm>
          <a:prstGeom prst="rect">
            <a:avLst/>
          </a:prstGeom>
          <a:gradFill>
            <a:gsLst>
              <a:gs pos="0">
                <a:srgbClr val="E097F7"/>
              </a:gs>
              <a:gs pos="100000">
                <a:srgbClr val="E097F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73C6C-35A9-4A4D-91C4-CDE30A96374B}"/>
              </a:ext>
            </a:extLst>
          </p:cNvPr>
          <p:cNvSpPr/>
          <p:nvPr/>
        </p:nvSpPr>
        <p:spPr>
          <a:xfrm rot="16200000">
            <a:off x="5011865" y="706895"/>
            <a:ext cx="523221" cy="5785262"/>
          </a:xfrm>
          <a:prstGeom prst="rect">
            <a:avLst/>
          </a:prstGeom>
          <a:gradFill>
            <a:gsLst>
              <a:gs pos="100000">
                <a:schemeClr val="accent6">
                  <a:lumMod val="40000"/>
                  <a:lumOff val="60000"/>
                </a:schemeClr>
              </a:gs>
              <a:gs pos="0">
                <a:srgbClr val="FF818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3FFD40-3381-4510-8935-07B684455C93}"/>
              </a:ext>
            </a:extLst>
          </p:cNvPr>
          <p:cNvSpPr/>
          <p:nvPr/>
        </p:nvSpPr>
        <p:spPr>
          <a:xfrm rot="16200000">
            <a:off x="5012692" y="-984956"/>
            <a:ext cx="516457" cy="5790373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rgbClr val="E097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A71F-4EA4-4FD9-9002-9421ABA2677F}"/>
              </a:ext>
            </a:extLst>
          </p:cNvPr>
          <p:cNvSpPr>
            <a:spLocks/>
          </p:cNvSpPr>
          <p:nvPr/>
        </p:nvSpPr>
        <p:spPr>
          <a:xfrm rot="16200000">
            <a:off x="4677416" y="-151472"/>
            <a:ext cx="1186332" cy="5801093"/>
          </a:xfrm>
          <a:prstGeom prst="rect">
            <a:avLst/>
          </a:prstGeom>
          <a:gradFill>
            <a:gsLst>
              <a:gs pos="100000">
                <a:schemeClr val="accent6">
                  <a:lumMod val="40000"/>
                  <a:lumOff val="60000"/>
                </a:schemeClr>
              </a:gs>
              <a:gs pos="0">
                <a:schemeClr val="accent6">
                  <a:lumMod val="40000"/>
                  <a:lumOff val="60000"/>
                </a:schemeClr>
              </a:gs>
            </a:gsLst>
            <a:lin ang="0" scaled="0"/>
          </a:gra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40835-3D62-4E4E-B22C-4E7A3A1DB627}"/>
              </a:ext>
            </a:extLst>
          </p:cNvPr>
          <p:cNvSpPr/>
          <p:nvPr/>
        </p:nvSpPr>
        <p:spPr>
          <a:xfrm rot="16200000">
            <a:off x="5049101" y="3520046"/>
            <a:ext cx="445971" cy="57969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E6CE6-FDAC-4BB4-B68E-742687DA9E4C}"/>
              </a:ext>
            </a:extLst>
          </p:cNvPr>
          <p:cNvSpPr/>
          <p:nvPr/>
        </p:nvSpPr>
        <p:spPr>
          <a:xfrm rot="16200000">
            <a:off x="4794001" y="2829531"/>
            <a:ext cx="962767" cy="578974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0" scaled="0"/>
            <a:tileRect/>
          </a:gra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11333-F39D-4138-9308-A54BFF93C549}"/>
              </a:ext>
            </a:extLst>
          </p:cNvPr>
          <p:cNvSpPr/>
          <p:nvPr/>
        </p:nvSpPr>
        <p:spPr>
          <a:xfrm rot="16200000">
            <a:off x="4576442" y="1654675"/>
            <a:ext cx="1393532" cy="5794716"/>
          </a:xfrm>
          <a:prstGeom prst="rect">
            <a:avLst/>
          </a:prstGeom>
          <a:gradFill flip="none" rotWithShape="1">
            <a:gsLst>
              <a:gs pos="100000">
                <a:srgbClr val="FF8181"/>
              </a:gs>
              <a:gs pos="0">
                <a:srgbClr val="FF8181"/>
              </a:gs>
            </a:gsLst>
            <a:lin ang="0" scaled="0"/>
            <a:tileRect/>
          </a:gra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7C9BA-2563-4874-B554-6C33AD0489DE}"/>
              </a:ext>
            </a:extLst>
          </p:cNvPr>
          <p:cNvSpPr/>
          <p:nvPr/>
        </p:nvSpPr>
        <p:spPr>
          <a:xfrm>
            <a:off x="3439045" y="242767"/>
            <a:ext cx="2413206" cy="1409536"/>
          </a:xfrm>
          <a:prstGeom prst="rect">
            <a:avLst/>
          </a:prstGeom>
          <a:gradFill>
            <a:gsLst>
              <a:gs pos="0">
                <a:srgbClr val="E097F7"/>
              </a:gs>
              <a:gs pos="100000">
                <a:srgbClr val="E097F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D26C3-F603-4FDD-A5C0-B487035640D0}"/>
              </a:ext>
            </a:extLst>
          </p:cNvPr>
          <p:cNvSpPr/>
          <p:nvPr/>
        </p:nvSpPr>
        <p:spPr>
          <a:xfrm>
            <a:off x="2373274" y="792868"/>
            <a:ext cx="1074325" cy="960299"/>
          </a:xfrm>
          <a:prstGeom prst="rect">
            <a:avLst/>
          </a:prstGeom>
          <a:solidFill>
            <a:srgbClr val="E097F7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93F5CD-7CD5-4C60-A583-E284A3A54291}"/>
              </a:ext>
            </a:extLst>
          </p:cNvPr>
          <p:cNvSpPr/>
          <p:nvPr/>
        </p:nvSpPr>
        <p:spPr>
          <a:xfrm>
            <a:off x="4367222" y="244251"/>
            <a:ext cx="3799767" cy="1409534"/>
          </a:xfrm>
          <a:prstGeom prst="rect">
            <a:avLst/>
          </a:prstGeom>
          <a:solidFill>
            <a:srgbClr val="E097F7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4D141C-42A3-44A0-B36F-8AFD73E01AC5}"/>
              </a:ext>
            </a:extLst>
          </p:cNvPr>
          <p:cNvCxnSpPr>
            <a:cxnSpLocks/>
            <a:stCxn id="433" idx="2"/>
          </p:cNvCxnSpPr>
          <p:nvPr/>
        </p:nvCxnSpPr>
        <p:spPr>
          <a:xfrm>
            <a:off x="8068866" y="1090438"/>
            <a:ext cx="5472" cy="3728660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99E9D10-F342-454C-B760-2296890B0F37}"/>
              </a:ext>
            </a:extLst>
          </p:cNvPr>
          <p:cNvSpPr/>
          <p:nvPr/>
        </p:nvSpPr>
        <p:spPr>
          <a:xfrm rot="16200000">
            <a:off x="5817558" y="956300"/>
            <a:ext cx="78316" cy="498313"/>
          </a:xfrm>
          <a:prstGeom prst="rect">
            <a:avLst/>
          </a:prstGeom>
          <a:solidFill>
            <a:srgbClr val="E09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4C8B806-5455-D161-4BEF-9DFF2BE7C1BC}"/>
              </a:ext>
            </a:extLst>
          </p:cNvPr>
          <p:cNvGrpSpPr/>
          <p:nvPr/>
        </p:nvGrpSpPr>
        <p:grpSpPr>
          <a:xfrm>
            <a:off x="7235986" y="6362046"/>
            <a:ext cx="403444" cy="230832"/>
            <a:chOff x="4680899" y="6151017"/>
            <a:chExt cx="403444" cy="230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ED31D81-27A5-4CD2-AE45-5B57E6750E19}"/>
                    </a:ext>
                  </a:extLst>
                </p:cNvPr>
                <p:cNvSpPr txBox="1"/>
                <p:nvPr/>
              </p:nvSpPr>
              <p:spPr>
                <a:xfrm>
                  <a:off x="4680899" y="6151017"/>
                  <a:ext cx="40344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9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𝑤𝑠𝑠</m:t>
                        </m:r>
                      </m:oMath>
                    </m:oMathPara>
                  </a14:m>
                  <a:endParaRPr lang="en-CA" sz="9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ED31D81-27A5-4CD2-AE45-5B57E6750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899" y="6151017"/>
                  <a:ext cx="403444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06C1196-D59C-4EF6-880A-33425FB3FE25}"/>
                </a:ext>
              </a:extLst>
            </p:cNvPr>
            <p:cNvCxnSpPr>
              <a:cxnSpLocks/>
            </p:cNvCxnSpPr>
            <p:nvPr/>
          </p:nvCxnSpPr>
          <p:spPr>
            <a:xfrm>
              <a:off x="4729335" y="6172544"/>
              <a:ext cx="307326" cy="56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C722E54C-7A76-F476-D7EE-EEDA56C58D85}"/>
              </a:ext>
            </a:extLst>
          </p:cNvPr>
          <p:cNvSpPr txBox="1"/>
          <p:nvPr/>
        </p:nvSpPr>
        <p:spPr>
          <a:xfrm>
            <a:off x="2375734" y="810003"/>
            <a:ext cx="1027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Activity /</a:t>
            </a:r>
          </a:p>
          <a:p>
            <a:pPr algn="ctr"/>
            <a:r>
              <a:rPr lang="en-NZ" sz="800" dirty="0"/>
              <a:t>depolarization</a:t>
            </a:r>
          </a:p>
        </p:txBody>
      </p:sp>
      <p:sp>
        <p:nvSpPr>
          <p:cNvPr id="345" name="Arc 344">
            <a:extLst>
              <a:ext uri="{FF2B5EF4-FFF2-40B4-BE49-F238E27FC236}">
                <a16:creationId xmlns:a16="http://schemas.microsoft.com/office/drawing/2014/main" id="{CEC6CB40-7153-A4A7-9904-8DF83F294802}"/>
              </a:ext>
            </a:extLst>
          </p:cNvPr>
          <p:cNvSpPr/>
          <p:nvPr/>
        </p:nvSpPr>
        <p:spPr>
          <a:xfrm>
            <a:off x="2785207" y="917533"/>
            <a:ext cx="220353" cy="612197"/>
          </a:xfrm>
          <a:prstGeom prst="arc">
            <a:avLst>
              <a:gd name="adj1" fmla="val 8761861"/>
              <a:gd name="adj2" fmla="val 1395905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46" name="Lightning Bolt 345">
            <a:extLst>
              <a:ext uri="{FF2B5EF4-FFF2-40B4-BE49-F238E27FC236}">
                <a16:creationId xmlns:a16="http://schemas.microsoft.com/office/drawing/2014/main" id="{33E21949-D21F-D1B8-4CC7-2D0D59D2E8CD}"/>
              </a:ext>
            </a:extLst>
          </p:cNvPr>
          <p:cNvSpPr/>
          <p:nvPr/>
        </p:nvSpPr>
        <p:spPr>
          <a:xfrm>
            <a:off x="2396865" y="836512"/>
            <a:ext cx="180974" cy="293945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D2A5D7C4-840F-6D6A-A38A-1A60695A6DB7}"/>
              </a:ext>
            </a:extLst>
          </p:cNvPr>
          <p:cNvSpPr txBox="1"/>
          <p:nvPr/>
        </p:nvSpPr>
        <p:spPr>
          <a:xfrm>
            <a:off x="2322539" y="1218221"/>
            <a:ext cx="97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Neurotransmitter (NT)</a:t>
            </a:r>
          </a:p>
          <a:p>
            <a:pPr algn="ctr"/>
            <a:r>
              <a:rPr lang="en-NZ" sz="800" dirty="0"/>
              <a:t>release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692DF9F8-5D30-071E-189F-E5D02D9F34BF}"/>
                  </a:ext>
                </a:extLst>
              </p:cNvPr>
              <p:cNvSpPr txBox="1"/>
              <p:nvPr/>
            </p:nvSpPr>
            <p:spPr>
              <a:xfrm>
                <a:off x="3213299" y="733157"/>
                <a:ext cx="91560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47" indent="-171447">
                  <a:buFont typeface="Calibri" panose="020F0502020204030204" pitchFamily="34" charset="0"/>
                  <a:buChar char="→"/>
                </a:pPr>
                <a:r>
                  <a:rPr lang="en-NZ" sz="800" dirty="0"/>
                  <a:t>Glu </a:t>
                </a:r>
              </a:p>
              <a:p>
                <a:pPr marL="171447" indent="-171447">
                  <a:buFont typeface="Calibri" panose="020F0502020204030204" pitchFamily="34" charset="0"/>
                  <a:buChar char="→"/>
                </a:pPr>
                <a:r>
                  <a:rPr lang="en-NZ" sz="800" dirty="0"/>
                  <a:t>GABA</a:t>
                </a:r>
              </a:p>
              <a:p>
                <a:pPr marL="171447" indent="-171447">
                  <a:buFont typeface="Calibri" panose="020F0502020204030204" pitchFamily="34" charset="0"/>
                  <a:buChar char="→"/>
                </a:pPr>
                <a:r>
                  <a:rPr lang="en-NZ" sz="800" dirty="0"/>
                  <a:t>ACh</a:t>
                </a:r>
              </a:p>
              <a:p>
                <a:pPr marL="171447" indent="-171447">
                  <a:buFont typeface="Calibri" panose="020F0502020204030204" pitchFamily="34" charset="0"/>
                  <a:buChar char="→"/>
                </a:pPr>
                <a:r>
                  <a:rPr lang="en-NZ" sz="800" dirty="0"/>
                  <a:t>ATP </a:t>
                </a:r>
              </a:p>
              <a:p>
                <a:pPr marL="171447" indent="-171447">
                  <a:buFont typeface="Calibri" panose="020F0502020204030204" pitchFamily="34" charset="0"/>
                  <a:buChar char="→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NZ" sz="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8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NZ" sz="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NZ" sz="800" dirty="0"/>
              </a:p>
              <a:p>
                <a:pPr marL="171447" indent="-171447">
                  <a:buFont typeface="Calibri" panose="020F0502020204030204" pitchFamily="34" charset="0"/>
                  <a:buChar char="→"/>
                </a:pPr>
                <a:r>
                  <a:rPr lang="en-NZ" sz="800" dirty="0"/>
                  <a:t>NA</a:t>
                </a:r>
              </a:p>
              <a:p>
                <a:pPr marL="171447" indent="-171447">
                  <a:buFont typeface="Calibri" panose="020F0502020204030204" pitchFamily="34" charset="0"/>
                  <a:buChar char="→"/>
                </a:pPr>
                <a:r>
                  <a:rPr lang="en-NZ" sz="800" dirty="0"/>
                  <a:t>NPY</a:t>
                </a:r>
              </a:p>
              <a:p>
                <a:pPr marL="171447" indent="-171447">
                  <a:buFont typeface="Calibri" panose="020F0502020204030204" pitchFamily="34" charset="0"/>
                  <a:buChar char="→"/>
                </a:pPr>
                <a:r>
                  <a:rPr lang="en-NZ" sz="800" dirty="0"/>
                  <a:t>Adenosine</a:t>
                </a:r>
                <a:endParaRPr lang="en-NZ" sz="1200" dirty="0"/>
              </a:p>
              <a:p>
                <a:pPr marL="171447" indent="-171447">
                  <a:buFont typeface="Calibri" panose="020F0502020204030204" pitchFamily="34" charset="0"/>
                  <a:buChar char="→"/>
                </a:pPr>
                <a:endParaRPr lang="en-NZ" sz="1200" dirty="0"/>
              </a:p>
              <a:p>
                <a:pPr marL="285746" indent="-285746">
                  <a:buFont typeface="Calibri" panose="020F0502020204030204" pitchFamily="34" charset="0"/>
                  <a:buChar char="→"/>
                </a:pPr>
                <a:endParaRPr lang="en-NZ" sz="1200" dirty="0"/>
              </a:p>
            </p:txBody>
          </p:sp>
        </mc:Choice>
        <mc:Fallback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692DF9F8-5D30-071E-189F-E5D02D9F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99" y="733157"/>
                <a:ext cx="915604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A6AF31F-3937-8EE6-BD19-9F34855AEC51}"/>
                  </a:ext>
                </a:extLst>
              </p:cNvPr>
              <p:cNvSpPr txBox="1"/>
              <p:nvPr/>
            </p:nvSpPr>
            <p:spPr>
              <a:xfrm>
                <a:off x="6936556" y="670733"/>
                <a:ext cx="4700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p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en-NZ" sz="1100" dirty="0"/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A6AF31F-3937-8EE6-BD19-9F34855AE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556" y="670733"/>
                <a:ext cx="470071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Arc 367">
            <a:extLst>
              <a:ext uri="{FF2B5EF4-FFF2-40B4-BE49-F238E27FC236}">
                <a16:creationId xmlns:a16="http://schemas.microsoft.com/office/drawing/2014/main" id="{0F756942-4351-9D41-55AF-837DC8142CD1}"/>
              </a:ext>
            </a:extLst>
          </p:cNvPr>
          <p:cNvSpPr/>
          <p:nvPr/>
        </p:nvSpPr>
        <p:spPr>
          <a:xfrm rot="3140901" flipV="1">
            <a:off x="7276370" y="477449"/>
            <a:ext cx="311734" cy="606500"/>
          </a:xfrm>
          <a:prstGeom prst="arc">
            <a:avLst>
              <a:gd name="adj1" fmla="val 7525470"/>
              <a:gd name="adj2" fmla="val 1293829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2485D8A-656F-356F-1341-2F6C9EE85D7F}"/>
              </a:ext>
            </a:extLst>
          </p:cNvPr>
          <p:cNvGrpSpPr/>
          <p:nvPr/>
        </p:nvGrpSpPr>
        <p:grpSpPr>
          <a:xfrm>
            <a:off x="7734923" y="501200"/>
            <a:ext cx="417813" cy="215444"/>
            <a:chOff x="9484477" y="1599386"/>
            <a:chExt cx="316473" cy="183334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38BDD39B-97A6-66FC-7B82-DF60612ACE1A}"/>
                </a:ext>
              </a:extLst>
            </p:cNvPr>
            <p:cNvSpPr/>
            <p:nvPr/>
          </p:nvSpPr>
          <p:spPr>
            <a:xfrm>
              <a:off x="9496764" y="1622620"/>
              <a:ext cx="278114" cy="1562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97551D78-ABD4-FBBD-443C-3D067791622A}"/>
                </a:ext>
              </a:extLst>
            </p:cNvPr>
            <p:cNvSpPr txBox="1"/>
            <p:nvPr/>
          </p:nvSpPr>
          <p:spPr>
            <a:xfrm>
              <a:off x="9484477" y="1599386"/>
              <a:ext cx="316473" cy="183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nNOS</a:t>
              </a:r>
            </a:p>
          </p:txBody>
        </p:sp>
      </p:grpSp>
      <p:sp>
        <p:nvSpPr>
          <p:cNvPr id="432" name="Arc 431">
            <a:extLst>
              <a:ext uri="{FF2B5EF4-FFF2-40B4-BE49-F238E27FC236}">
                <a16:creationId xmlns:a16="http://schemas.microsoft.com/office/drawing/2014/main" id="{CB69705A-A6F9-A70C-03BF-D81B9ED0D88C}"/>
              </a:ext>
            </a:extLst>
          </p:cNvPr>
          <p:cNvSpPr/>
          <p:nvPr/>
        </p:nvSpPr>
        <p:spPr>
          <a:xfrm rot="21042529" flipH="1">
            <a:off x="7702086" y="301250"/>
            <a:ext cx="384656" cy="691716"/>
          </a:xfrm>
          <a:prstGeom prst="arc">
            <a:avLst>
              <a:gd name="adj1" fmla="val 6051936"/>
              <a:gd name="adj2" fmla="val 970527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A0FEA407-7F55-AC0F-64BA-3494593A0056}"/>
              </a:ext>
            </a:extLst>
          </p:cNvPr>
          <p:cNvSpPr txBox="1"/>
          <p:nvPr/>
        </p:nvSpPr>
        <p:spPr>
          <a:xfrm>
            <a:off x="7881096" y="933557"/>
            <a:ext cx="375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NO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B88EF6A7-610A-B533-50A5-BAD8611B96B3}"/>
              </a:ext>
            </a:extLst>
          </p:cNvPr>
          <p:cNvSpPr txBox="1"/>
          <p:nvPr/>
        </p:nvSpPr>
        <p:spPr>
          <a:xfrm>
            <a:off x="7388598" y="417134"/>
            <a:ext cx="378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CaM</a:t>
            </a:r>
          </a:p>
        </p:txBody>
      </p:sp>
      <p:sp>
        <p:nvSpPr>
          <p:cNvPr id="438" name="Arc 437">
            <a:extLst>
              <a:ext uri="{FF2B5EF4-FFF2-40B4-BE49-F238E27FC236}">
                <a16:creationId xmlns:a16="http://schemas.microsoft.com/office/drawing/2014/main" id="{23AD801E-9805-C16E-FA0D-C62DA1B08DEC}"/>
              </a:ext>
            </a:extLst>
          </p:cNvPr>
          <p:cNvSpPr/>
          <p:nvPr/>
        </p:nvSpPr>
        <p:spPr>
          <a:xfrm rot="4240199" flipV="1">
            <a:off x="7448218" y="418483"/>
            <a:ext cx="430834" cy="606500"/>
          </a:xfrm>
          <a:prstGeom prst="arc">
            <a:avLst>
              <a:gd name="adj1" fmla="val 6809457"/>
              <a:gd name="adj2" fmla="val 935225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0534C04A-830D-3C8B-727B-FC8EC714E707}"/>
              </a:ext>
            </a:extLst>
          </p:cNvPr>
          <p:cNvGrpSpPr/>
          <p:nvPr/>
        </p:nvGrpSpPr>
        <p:grpSpPr>
          <a:xfrm>
            <a:off x="7003413" y="731265"/>
            <a:ext cx="1170185" cy="1002451"/>
            <a:chOff x="9031007" y="2175703"/>
            <a:chExt cx="1170184" cy="1002449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A23B447A-BB4C-4A11-3D7D-446D0596D6BD}"/>
                </a:ext>
              </a:extLst>
            </p:cNvPr>
            <p:cNvGrpSpPr/>
            <p:nvPr/>
          </p:nvGrpSpPr>
          <p:grpSpPr>
            <a:xfrm>
              <a:off x="9031007" y="2433391"/>
              <a:ext cx="1075387" cy="744761"/>
              <a:chOff x="8293333" y="2385584"/>
              <a:chExt cx="1075387" cy="744761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4598AC7E-3328-6DB6-08DF-3DED3D816208}"/>
                  </a:ext>
                </a:extLst>
              </p:cNvPr>
              <p:cNvGrpSpPr/>
              <p:nvPr/>
            </p:nvGrpSpPr>
            <p:grpSpPr>
              <a:xfrm>
                <a:off x="8293333" y="2413666"/>
                <a:ext cx="928899" cy="716679"/>
                <a:chOff x="7972083" y="2263907"/>
                <a:chExt cx="928899" cy="716679"/>
              </a:xfrm>
            </p:grpSpPr>
            <p:sp>
              <p:nvSpPr>
                <p:cNvPr id="466" name="Arc 465">
                  <a:extLst>
                    <a:ext uri="{FF2B5EF4-FFF2-40B4-BE49-F238E27FC236}">
                      <a16:creationId xmlns:a16="http://schemas.microsoft.com/office/drawing/2014/main" id="{58D93E3F-F319-F70B-E5EC-E0344A54A6BC}"/>
                    </a:ext>
                  </a:extLst>
                </p:cNvPr>
                <p:cNvSpPr/>
                <p:nvPr/>
              </p:nvSpPr>
              <p:spPr>
                <a:xfrm rot="1011842">
                  <a:off x="8300570" y="2263907"/>
                  <a:ext cx="600412" cy="716679"/>
                </a:xfrm>
                <a:prstGeom prst="arc">
                  <a:avLst>
                    <a:gd name="adj1" fmla="val 9757132"/>
                    <a:gd name="adj2" fmla="val 12627350"/>
                  </a:avLst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 sz="1801" dirty="0"/>
                </a:p>
              </p:txBody>
            </p: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BB145AA4-38CB-1282-D742-4112993C5EC2}"/>
                    </a:ext>
                  </a:extLst>
                </p:cNvPr>
                <p:cNvGrpSpPr/>
                <p:nvPr/>
              </p:nvGrpSpPr>
              <p:grpSpPr>
                <a:xfrm>
                  <a:off x="7972083" y="2373645"/>
                  <a:ext cx="426558" cy="215444"/>
                  <a:chOff x="9100432" y="1915817"/>
                  <a:chExt cx="426558" cy="215444"/>
                </a:xfrm>
              </p:grpSpPr>
              <p:sp>
                <p:nvSpPr>
                  <p:cNvPr id="468" name="Oval 467">
                    <a:extLst>
                      <a:ext uri="{FF2B5EF4-FFF2-40B4-BE49-F238E27FC236}">
                        <a16:creationId xmlns:a16="http://schemas.microsoft.com/office/drawing/2014/main" id="{E95E823B-942B-C8C4-C038-17166D3101E1}"/>
                      </a:ext>
                    </a:extLst>
                  </p:cNvPr>
                  <p:cNvSpPr/>
                  <p:nvPr/>
                </p:nvSpPr>
                <p:spPr>
                  <a:xfrm>
                    <a:off x="9172146" y="1946146"/>
                    <a:ext cx="278114" cy="1562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44CAC449-03EF-9187-781F-02D5C33028F0}"/>
                      </a:ext>
                    </a:extLst>
                  </p:cNvPr>
                  <p:cNvSpPr txBox="1"/>
                  <p:nvPr/>
                </p:nvSpPr>
                <p:spPr>
                  <a:xfrm>
                    <a:off x="9100432" y="1915817"/>
                    <a:ext cx="42655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COX2</a:t>
                    </a:r>
                  </a:p>
                </p:txBody>
              </p:sp>
            </p:grp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E292276D-D1FF-468B-1ECC-8325315DE0B3}"/>
                  </a:ext>
                </a:extLst>
              </p:cNvPr>
              <p:cNvGrpSpPr/>
              <p:nvPr/>
            </p:nvGrpSpPr>
            <p:grpSpPr>
              <a:xfrm>
                <a:off x="8402899" y="2385584"/>
                <a:ext cx="965821" cy="717792"/>
                <a:chOff x="8096631" y="2244289"/>
                <a:chExt cx="965821" cy="717792"/>
              </a:xfrm>
            </p:grpSpPr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6457BDD3-FC5A-937D-96B2-006427FA7709}"/>
                    </a:ext>
                  </a:extLst>
                </p:cNvPr>
                <p:cNvSpPr txBox="1"/>
                <p:nvPr/>
              </p:nvSpPr>
              <p:spPr>
                <a:xfrm>
                  <a:off x="8324602" y="2244289"/>
                  <a:ext cx="36626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800" dirty="0"/>
                    <a:t>AA</a:t>
                  </a:r>
                </a:p>
              </p:txBody>
            </p:sp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8E06E74D-6832-C31C-9834-2C09A3F029C3}"/>
                    </a:ext>
                  </a:extLst>
                </p:cNvPr>
                <p:cNvSpPr txBox="1"/>
                <p:nvPr/>
              </p:nvSpPr>
              <p:spPr>
                <a:xfrm>
                  <a:off x="8096631" y="2563503"/>
                  <a:ext cx="42270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800" dirty="0"/>
                    <a:t>PGE2</a:t>
                  </a:r>
                </a:p>
              </p:txBody>
            </p:sp>
            <p:sp>
              <p:nvSpPr>
                <p:cNvPr id="461" name="Arc 460">
                  <a:extLst>
                    <a:ext uri="{FF2B5EF4-FFF2-40B4-BE49-F238E27FC236}">
                      <a16:creationId xmlns:a16="http://schemas.microsoft.com/office/drawing/2014/main" id="{A0656039-E308-B4AB-BE2F-30613B04A5FA}"/>
                    </a:ext>
                  </a:extLst>
                </p:cNvPr>
                <p:cNvSpPr/>
                <p:nvPr/>
              </p:nvSpPr>
              <p:spPr>
                <a:xfrm rot="20254222" flipH="1">
                  <a:off x="8161101" y="2252881"/>
                  <a:ext cx="475693" cy="709200"/>
                </a:xfrm>
                <a:prstGeom prst="arc">
                  <a:avLst>
                    <a:gd name="adj1" fmla="val 8587199"/>
                    <a:gd name="adj2" fmla="val 12627350"/>
                  </a:avLst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 sz="1801" dirty="0"/>
                </a:p>
              </p:txBody>
            </p:sp>
            <p:grpSp>
              <p:nvGrpSpPr>
                <p:cNvPr id="462" name="Group 461">
                  <a:extLst>
                    <a:ext uri="{FF2B5EF4-FFF2-40B4-BE49-F238E27FC236}">
                      <a16:creationId xmlns:a16="http://schemas.microsoft.com/office/drawing/2014/main" id="{C1EE84E7-173E-C403-8EE8-D3F882E4E775}"/>
                    </a:ext>
                  </a:extLst>
                </p:cNvPr>
                <p:cNvGrpSpPr/>
                <p:nvPr/>
              </p:nvGrpSpPr>
              <p:grpSpPr>
                <a:xfrm>
                  <a:off x="8578901" y="2402923"/>
                  <a:ext cx="483551" cy="215444"/>
                  <a:chOff x="9138645" y="1929549"/>
                  <a:chExt cx="366266" cy="183334"/>
                </a:xfrm>
              </p:grpSpPr>
              <p:sp>
                <p:nvSpPr>
                  <p:cNvPr id="464" name="Oval 463">
                    <a:extLst>
                      <a:ext uri="{FF2B5EF4-FFF2-40B4-BE49-F238E27FC236}">
                        <a16:creationId xmlns:a16="http://schemas.microsoft.com/office/drawing/2014/main" id="{687A11D7-0E49-6340-FEEF-983B4964FFCC}"/>
                      </a:ext>
                    </a:extLst>
                  </p:cNvPr>
                  <p:cNvSpPr/>
                  <p:nvPr/>
                </p:nvSpPr>
                <p:spPr>
                  <a:xfrm>
                    <a:off x="9172146" y="1946146"/>
                    <a:ext cx="278114" cy="1562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p:sp>
                <p:nvSpPr>
                  <p:cNvPr id="465" name="TextBox 464">
                    <a:extLst>
                      <a:ext uri="{FF2B5EF4-FFF2-40B4-BE49-F238E27FC236}">
                        <a16:creationId xmlns:a16="http://schemas.microsoft.com/office/drawing/2014/main" id="{4E382AAF-81F2-38A5-7787-928BB1D5CCA3}"/>
                      </a:ext>
                    </a:extLst>
                  </p:cNvPr>
                  <p:cNvSpPr txBox="1"/>
                  <p:nvPr/>
                </p:nvSpPr>
                <p:spPr>
                  <a:xfrm>
                    <a:off x="9138645" y="1929549"/>
                    <a:ext cx="366266" cy="1833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C450E</a:t>
                    </a:r>
                  </a:p>
                </p:txBody>
              </p:sp>
            </p:grpSp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61328203-DC75-CB26-40AE-650CBC61F8F5}"/>
                    </a:ext>
                  </a:extLst>
                </p:cNvPr>
                <p:cNvSpPr txBox="1"/>
                <p:nvPr/>
              </p:nvSpPr>
              <p:spPr>
                <a:xfrm>
                  <a:off x="8493354" y="2604941"/>
                  <a:ext cx="34255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800" dirty="0"/>
                    <a:t>EET</a:t>
                  </a:r>
                </a:p>
              </p:txBody>
            </p:sp>
          </p:grpSp>
        </p:grp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61DD9729-68BA-B75B-7720-F61DC9BA6299}"/>
                </a:ext>
              </a:extLst>
            </p:cNvPr>
            <p:cNvGrpSpPr/>
            <p:nvPr/>
          </p:nvGrpSpPr>
          <p:grpSpPr>
            <a:xfrm>
              <a:off x="9314410" y="2175703"/>
              <a:ext cx="886781" cy="486529"/>
              <a:chOff x="9314410" y="2175703"/>
              <a:chExt cx="886781" cy="486529"/>
            </a:xfrm>
          </p:grpSpPr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1A0729CE-226C-7B8A-CC50-DA18964491A7}"/>
                  </a:ext>
                </a:extLst>
              </p:cNvPr>
              <p:cNvGrpSpPr/>
              <p:nvPr/>
            </p:nvGrpSpPr>
            <p:grpSpPr>
              <a:xfrm>
                <a:off x="9314410" y="2175703"/>
                <a:ext cx="405108" cy="215444"/>
                <a:chOff x="9115344" y="1921627"/>
                <a:chExt cx="405108" cy="215444"/>
              </a:xfrm>
            </p:grpSpPr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85689253-7BA1-24FE-3EC0-BE83BFBEECAD}"/>
                    </a:ext>
                  </a:extLst>
                </p:cNvPr>
                <p:cNvSpPr/>
                <p:nvPr/>
              </p:nvSpPr>
              <p:spPr>
                <a:xfrm>
                  <a:off x="9172146" y="1946146"/>
                  <a:ext cx="278114" cy="1562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801" dirty="0"/>
                </a:p>
              </p:txBody>
            </p:sp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A6AFB960-E0C3-EE54-3AB9-E1BE40CB7E07}"/>
                    </a:ext>
                  </a:extLst>
                </p:cNvPr>
                <p:cNvSpPr txBox="1"/>
                <p:nvPr/>
              </p:nvSpPr>
              <p:spPr>
                <a:xfrm>
                  <a:off x="9115344" y="1921627"/>
                  <a:ext cx="40510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800" dirty="0"/>
                    <a:t>PLA2</a:t>
                  </a:r>
                </a:p>
              </p:txBody>
            </p:sp>
          </p:grpSp>
          <p:sp>
            <p:nvSpPr>
              <p:cNvPr id="454" name="Arc 453">
                <a:extLst>
                  <a:ext uri="{FF2B5EF4-FFF2-40B4-BE49-F238E27FC236}">
                    <a16:creationId xmlns:a16="http://schemas.microsoft.com/office/drawing/2014/main" id="{074E23BF-3B9F-FA96-AFAA-EF3B94340C68}"/>
                  </a:ext>
                </a:extLst>
              </p:cNvPr>
              <p:cNvSpPr/>
              <p:nvPr/>
            </p:nvSpPr>
            <p:spPr>
              <a:xfrm rot="13965832" flipH="1" flipV="1">
                <a:off x="9618430" y="2079471"/>
                <a:ext cx="456336" cy="709186"/>
              </a:xfrm>
              <a:prstGeom prst="arc">
                <a:avLst>
                  <a:gd name="adj1" fmla="val 7163814"/>
                  <a:gd name="adj2" fmla="val 9660833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</p:grpSp>
      </p:grpSp>
      <p:sp>
        <p:nvSpPr>
          <p:cNvPr id="470" name="Arc 469">
            <a:extLst>
              <a:ext uri="{FF2B5EF4-FFF2-40B4-BE49-F238E27FC236}">
                <a16:creationId xmlns:a16="http://schemas.microsoft.com/office/drawing/2014/main" id="{7D106A33-57F2-C6F0-3E89-5803DD468865}"/>
              </a:ext>
            </a:extLst>
          </p:cNvPr>
          <p:cNvSpPr/>
          <p:nvPr/>
        </p:nvSpPr>
        <p:spPr>
          <a:xfrm rot="20546713">
            <a:off x="7057699" y="479693"/>
            <a:ext cx="590837" cy="368220"/>
          </a:xfrm>
          <a:prstGeom prst="arc">
            <a:avLst>
              <a:gd name="adj1" fmla="val 6569170"/>
              <a:gd name="adj2" fmla="val 898464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E2CDDB41-541E-C9E6-A15C-3D8BB43BFF26}"/>
              </a:ext>
            </a:extLst>
          </p:cNvPr>
          <p:cNvSpPr txBox="1"/>
          <p:nvPr/>
        </p:nvSpPr>
        <p:spPr>
          <a:xfrm>
            <a:off x="6742075" y="1305629"/>
            <a:ext cx="53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Release NT</a:t>
            </a:r>
          </a:p>
        </p:txBody>
      </p:sp>
      <p:cxnSp>
        <p:nvCxnSpPr>
          <p:cNvPr id="477" name="Connector: Elbow 476">
            <a:extLst>
              <a:ext uri="{FF2B5EF4-FFF2-40B4-BE49-F238E27FC236}">
                <a16:creationId xmlns:a16="http://schemas.microsoft.com/office/drawing/2014/main" id="{44F6D6F8-EBD8-B27D-6AEC-713D8052EE6A}"/>
              </a:ext>
            </a:extLst>
          </p:cNvPr>
          <p:cNvCxnSpPr>
            <a:cxnSpLocks/>
            <a:stCxn id="473" idx="2"/>
          </p:cNvCxnSpPr>
          <p:nvPr/>
        </p:nvCxnSpPr>
        <p:spPr>
          <a:xfrm rot="16200000" flipH="1">
            <a:off x="7383314" y="1211539"/>
            <a:ext cx="287987" cy="1035944"/>
          </a:xfrm>
          <a:prstGeom prst="bentConnector2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8584E66-02E8-2B1A-8FE3-B8FA808BCC92}"/>
              </a:ext>
            </a:extLst>
          </p:cNvPr>
          <p:cNvGrpSpPr/>
          <p:nvPr/>
        </p:nvGrpSpPr>
        <p:grpSpPr>
          <a:xfrm>
            <a:off x="4759219" y="3013417"/>
            <a:ext cx="436495" cy="800901"/>
            <a:chOff x="7635680" y="1624548"/>
            <a:chExt cx="436494" cy="800902"/>
          </a:xfrm>
        </p:grpSpPr>
        <p:sp>
          <p:nvSpPr>
            <p:cNvPr id="481" name="Arc 480">
              <a:extLst>
                <a:ext uri="{FF2B5EF4-FFF2-40B4-BE49-F238E27FC236}">
                  <a16:creationId xmlns:a16="http://schemas.microsoft.com/office/drawing/2014/main" id="{35C57E63-47D9-CED8-749B-C1EC81C47E41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7353758"/>
                <a:gd name="adj2" fmla="val 15275958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TextBox 481">
                  <a:extLst>
                    <a:ext uri="{FF2B5EF4-FFF2-40B4-BE49-F238E27FC236}">
                      <a16:creationId xmlns:a16="http://schemas.microsoft.com/office/drawing/2014/main" id="{11DD4944-3D6F-F565-DE79-79429DB5DA78}"/>
                    </a:ext>
                  </a:extLst>
                </p:cNvPr>
                <p:cNvSpPr txBox="1"/>
                <p:nvPr/>
              </p:nvSpPr>
              <p:spPr>
                <a:xfrm>
                  <a:off x="7635680" y="2125629"/>
                  <a:ext cx="4134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482" name="TextBox 481">
                  <a:extLst>
                    <a:ext uri="{FF2B5EF4-FFF2-40B4-BE49-F238E27FC236}">
                      <a16:creationId xmlns:a16="http://schemas.microsoft.com/office/drawing/2014/main" id="{11DD4944-3D6F-F565-DE79-79429DB5D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680" y="2125629"/>
                  <a:ext cx="413400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E6EE526F-633D-50CD-BD9E-8E59601C4EE2}"/>
                    </a:ext>
                  </a:extLst>
                </p:cNvPr>
                <p:cNvSpPr txBox="1"/>
                <p:nvPr/>
              </p:nvSpPr>
              <p:spPr>
                <a:xfrm>
                  <a:off x="7658774" y="1624548"/>
                  <a:ext cx="4134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E6EE526F-633D-50CD-BD9E-8E59601C4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774" y="1624548"/>
                  <a:ext cx="413400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4641500B-47E4-C9B7-35D0-BCC303D5F6E1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741905C0-6E48-E457-FA1B-8773E6C0431C}"/>
                    </a:ext>
                  </a:extLst>
                </p:cNvPr>
                <p:cNvSpPr txBox="1"/>
                <p:nvPr/>
              </p:nvSpPr>
              <p:spPr>
                <a:xfrm>
                  <a:off x="7737520" y="1836287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741905C0-6E48-E457-FA1B-8773E6C04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520" y="1836287"/>
                  <a:ext cx="196236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C1627BFD-5B24-FC71-BB82-450DF644A70D}"/>
              </a:ext>
            </a:extLst>
          </p:cNvPr>
          <p:cNvGrpSpPr/>
          <p:nvPr/>
        </p:nvGrpSpPr>
        <p:grpSpPr>
          <a:xfrm>
            <a:off x="7605735" y="3602930"/>
            <a:ext cx="458113" cy="215444"/>
            <a:chOff x="10728055" y="2891692"/>
            <a:chExt cx="458112" cy="215445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226608A7-3855-5F33-7C1A-46D5739CD989}"/>
                </a:ext>
              </a:extLst>
            </p:cNvPr>
            <p:cNvSpPr txBox="1"/>
            <p:nvPr/>
          </p:nvSpPr>
          <p:spPr>
            <a:xfrm>
              <a:off x="10728055" y="2891692"/>
              <a:ext cx="422705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    K</a:t>
              </a:r>
            </a:p>
          </p:txBody>
        </p: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A65BA7F-047C-8B65-24CD-694AFCA3F897}"/>
                </a:ext>
              </a:extLst>
            </p:cNvPr>
            <p:cNvCxnSpPr/>
            <p:nvPr/>
          </p:nvCxnSpPr>
          <p:spPr>
            <a:xfrm>
              <a:off x="10989046" y="3005315"/>
              <a:ext cx="197121" cy="0"/>
            </a:xfrm>
            <a:prstGeom prst="line">
              <a:avLst/>
            </a:prstGeom>
            <a:ln>
              <a:prstDash val="lg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8D00E4B1-8F71-83BA-9680-C43621E4B063}"/>
              </a:ext>
            </a:extLst>
          </p:cNvPr>
          <p:cNvGrpSpPr/>
          <p:nvPr/>
        </p:nvGrpSpPr>
        <p:grpSpPr>
          <a:xfrm>
            <a:off x="7536336" y="3499264"/>
            <a:ext cx="528938" cy="215444"/>
            <a:chOff x="10645800" y="2889788"/>
            <a:chExt cx="528937" cy="215445"/>
          </a:xfrm>
        </p:grpSpPr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06F3C49A-49BF-4B6A-1B40-60286DE592B7}"/>
                </a:ext>
              </a:extLst>
            </p:cNvPr>
            <p:cNvSpPr txBox="1"/>
            <p:nvPr/>
          </p:nvSpPr>
          <p:spPr>
            <a:xfrm>
              <a:off x="10645800" y="2889788"/>
              <a:ext cx="422705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PGE2</a:t>
              </a:r>
            </a:p>
          </p:txBody>
        </p: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FE7308AA-025E-E33A-26C9-23DDDDCBA5FC}"/>
                </a:ext>
              </a:extLst>
            </p:cNvPr>
            <p:cNvCxnSpPr/>
            <p:nvPr/>
          </p:nvCxnSpPr>
          <p:spPr>
            <a:xfrm>
              <a:off x="10977616" y="3005315"/>
              <a:ext cx="197121" cy="0"/>
            </a:xfrm>
            <a:prstGeom prst="line">
              <a:avLst/>
            </a:prstGeom>
            <a:ln>
              <a:prstDash val="lg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0C6A3789-DAA9-4473-654E-22B9F59D270A}"/>
              </a:ext>
            </a:extLst>
          </p:cNvPr>
          <p:cNvGrpSpPr/>
          <p:nvPr/>
        </p:nvGrpSpPr>
        <p:grpSpPr>
          <a:xfrm>
            <a:off x="7630475" y="4204786"/>
            <a:ext cx="440958" cy="215444"/>
            <a:chOff x="10733779" y="2890271"/>
            <a:chExt cx="440958" cy="215445"/>
          </a:xfrm>
        </p:grpSpPr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32A9DD84-0C55-D6A4-ADDC-19A9763477B8}"/>
                </a:ext>
              </a:extLst>
            </p:cNvPr>
            <p:cNvSpPr txBox="1"/>
            <p:nvPr/>
          </p:nvSpPr>
          <p:spPr>
            <a:xfrm>
              <a:off x="10733779" y="2890271"/>
              <a:ext cx="422706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AA</a:t>
              </a: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1A465E6-70CA-127C-F581-2378FFB05C30}"/>
                </a:ext>
              </a:extLst>
            </p:cNvPr>
            <p:cNvCxnSpPr/>
            <p:nvPr/>
          </p:nvCxnSpPr>
          <p:spPr>
            <a:xfrm>
              <a:off x="10977616" y="3005315"/>
              <a:ext cx="197121" cy="0"/>
            </a:xfrm>
            <a:prstGeom prst="line">
              <a:avLst/>
            </a:prstGeom>
            <a:ln>
              <a:prstDash val="lg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6" name="TextBox 505">
            <a:extLst>
              <a:ext uri="{FF2B5EF4-FFF2-40B4-BE49-F238E27FC236}">
                <a16:creationId xmlns:a16="http://schemas.microsoft.com/office/drawing/2014/main" id="{A4B17393-D64B-5324-3114-C02E2D240E63}"/>
              </a:ext>
            </a:extLst>
          </p:cNvPr>
          <p:cNvSpPr txBox="1"/>
          <p:nvPr/>
        </p:nvSpPr>
        <p:spPr>
          <a:xfrm>
            <a:off x="3577822" y="3076427"/>
            <a:ext cx="743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Release ATP</a:t>
            </a:r>
          </a:p>
        </p:txBody>
      </p:sp>
      <p:sp>
        <p:nvSpPr>
          <p:cNvPr id="507" name="Arc 506">
            <a:extLst>
              <a:ext uri="{FF2B5EF4-FFF2-40B4-BE49-F238E27FC236}">
                <a16:creationId xmlns:a16="http://schemas.microsoft.com/office/drawing/2014/main" id="{50D85FBA-A007-6CC6-6AF5-4F9BDA07E339}"/>
              </a:ext>
            </a:extLst>
          </p:cNvPr>
          <p:cNvSpPr/>
          <p:nvPr/>
        </p:nvSpPr>
        <p:spPr>
          <a:xfrm rot="1773012">
            <a:off x="3458789" y="3162210"/>
            <a:ext cx="359642" cy="781262"/>
          </a:xfrm>
          <a:prstGeom prst="arc">
            <a:avLst>
              <a:gd name="adj1" fmla="val 9404595"/>
              <a:gd name="adj2" fmla="val 14945496"/>
            </a:avLst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6409EC7A-3E98-C9EC-B1DD-D0AF0739DD0C}"/>
              </a:ext>
            </a:extLst>
          </p:cNvPr>
          <p:cNvGrpSpPr/>
          <p:nvPr/>
        </p:nvGrpSpPr>
        <p:grpSpPr>
          <a:xfrm>
            <a:off x="2494308" y="1783845"/>
            <a:ext cx="1392299" cy="1087174"/>
            <a:chOff x="2519194" y="1601295"/>
            <a:chExt cx="1392299" cy="1087174"/>
          </a:xfrm>
        </p:grpSpPr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26F42D85-D871-DBF2-3A0E-5B0B013346F8}"/>
                </a:ext>
              </a:extLst>
            </p:cNvPr>
            <p:cNvGrpSpPr/>
            <p:nvPr/>
          </p:nvGrpSpPr>
          <p:grpSpPr>
            <a:xfrm>
              <a:off x="2519194" y="1601295"/>
              <a:ext cx="452454" cy="836691"/>
              <a:chOff x="7615963" y="1588760"/>
              <a:chExt cx="452454" cy="836690"/>
            </a:xfrm>
          </p:grpSpPr>
          <p:sp>
            <p:nvSpPr>
              <p:cNvPr id="397" name="Arc 396">
                <a:extLst>
                  <a:ext uri="{FF2B5EF4-FFF2-40B4-BE49-F238E27FC236}">
                    <a16:creationId xmlns:a16="http://schemas.microsoft.com/office/drawing/2014/main" id="{18281ACE-1CD0-6551-899C-012373116BF3}"/>
                  </a:ext>
                </a:extLst>
              </p:cNvPr>
              <p:cNvSpPr/>
              <p:nvPr/>
            </p:nvSpPr>
            <p:spPr>
              <a:xfrm rot="226555" flipH="1">
                <a:off x="7657480" y="1644188"/>
                <a:ext cx="172649" cy="781262"/>
              </a:xfrm>
              <a:prstGeom prst="arc">
                <a:avLst>
                  <a:gd name="adj1" fmla="val 8408848"/>
                  <a:gd name="adj2" fmla="val 15500554"/>
                </a:avLst>
              </a:prstGeom>
              <a:ln>
                <a:solidFill>
                  <a:schemeClr val="tx1"/>
                </a:solidFill>
                <a:prstDash val="sysDash"/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32028196-DA2B-25F2-6D81-464D5C202169}"/>
                      </a:ext>
                    </a:extLst>
                  </p:cNvPr>
                  <p:cNvSpPr txBox="1"/>
                  <p:nvPr/>
                </p:nvSpPr>
                <p:spPr>
                  <a:xfrm>
                    <a:off x="7615963" y="2063677"/>
                    <a:ext cx="4134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398" name="TextBox 397">
                    <a:extLst>
                      <a:ext uri="{FF2B5EF4-FFF2-40B4-BE49-F238E27FC236}">
                        <a16:creationId xmlns:a16="http://schemas.microsoft.com/office/drawing/2014/main" id="{32028196-DA2B-25F2-6D81-464D5C2021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5963" y="2063677"/>
                    <a:ext cx="413401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FB623F4D-3450-9663-1E23-3DDAE68E5F9B}"/>
                      </a:ext>
                    </a:extLst>
                  </p:cNvPr>
                  <p:cNvSpPr txBox="1"/>
                  <p:nvPr/>
                </p:nvSpPr>
                <p:spPr>
                  <a:xfrm>
                    <a:off x="7655016" y="1588760"/>
                    <a:ext cx="4134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399" name="TextBox 398">
                    <a:extLst>
                      <a:ext uri="{FF2B5EF4-FFF2-40B4-BE49-F238E27FC236}">
                        <a16:creationId xmlns:a16="http://schemas.microsoft.com/office/drawing/2014/main" id="{FB623F4D-3450-9663-1E23-3DDAE68E5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5016" y="1588760"/>
                    <a:ext cx="413401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245993EA-30E6-11FB-C29D-09698F6DB860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5A8B9DA-4E5A-40EB-E3B6-F9817FAF9E21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NZ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>
              <p:sp>
                <p:nvSpPr>
                  <p:cNvPr id="400" name="TextBox 399">
                    <a:extLst>
                      <a:ext uri="{FF2B5EF4-FFF2-40B4-BE49-F238E27FC236}">
                        <a16:creationId xmlns:a16="http://schemas.microsoft.com/office/drawing/2014/main" id="{25A8B9DA-4E5A-40EB-E3B6-F9817FAF9E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937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9F72005-D49F-3736-4F6A-C141D39474EA}"/>
                </a:ext>
              </a:extLst>
            </p:cNvPr>
            <p:cNvCxnSpPr>
              <a:stCxn id="396" idx="3"/>
            </p:cNvCxnSpPr>
            <p:nvPr/>
          </p:nvCxnSpPr>
          <p:spPr>
            <a:xfrm>
              <a:off x="2871671" y="1956544"/>
              <a:ext cx="83465" cy="800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5" name="Arc 504">
              <a:extLst>
                <a:ext uri="{FF2B5EF4-FFF2-40B4-BE49-F238E27FC236}">
                  <a16:creationId xmlns:a16="http://schemas.microsoft.com/office/drawing/2014/main" id="{13A2C1FD-0315-2541-099F-AFE7F2679045}"/>
                </a:ext>
              </a:extLst>
            </p:cNvPr>
            <p:cNvSpPr/>
            <p:nvPr/>
          </p:nvSpPr>
          <p:spPr>
            <a:xfrm rot="11416741">
              <a:off x="2824432" y="1831753"/>
              <a:ext cx="457100" cy="512267"/>
            </a:xfrm>
            <a:prstGeom prst="arc">
              <a:avLst>
                <a:gd name="adj1" fmla="val 9761480"/>
                <a:gd name="adj2" fmla="val 21195866"/>
              </a:avLst>
            </a:prstGeom>
            <a:ln>
              <a:solidFill>
                <a:schemeClr val="tx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18D45151-CE3D-C556-F28D-27FDAFB22832}"/>
                </a:ext>
              </a:extLst>
            </p:cNvPr>
            <p:cNvGrpSpPr/>
            <p:nvPr/>
          </p:nvGrpSpPr>
          <p:grpSpPr>
            <a:xfrm>
              <a:off x="2877123" y="1888517"/>
              <a:ext cx="1034370" cy="799952"/>
              <a:chOff x="7387730" y="1863498"/>
              <a:chExt cx="1034370" cy="799952"/>
            </a:xfrm>
          </p:grpSpPr>
          <p:sp>
            <p:nvSpPr>
              <p:cNvPr id="508" name="Arc 507">
                <a:extLst>
                  <a:ext uri="{FF2B5EF4-FFF2-40B4-BE49-F238E27FC236}">
                    <a16:creationId xmlns:a16="http://schemas.microsoft.com/office/drawing/2014/main" id="{955EB8FC-CDB2-7AE4-4584-90F1CEFC147B}"/>
                  </a:ext>
                </a:extLst>
              </p:cNvPr>
              <p:cNvSpPr/>
              <p:nvPr/>
            </p:nvSpPr>
            <p:spPr>
              <a:xfrm rot="7975473" flipH="1" flipV="1">
                <a:off x="7870882" y="1926037"/>
                <a:ext cx="317517" cy="360970"/>
              </a:xfrm>
              <a:prstGeom prst="arc">
                <a:avLst>
                  <a:gd name="adj1" fmla="val 7163814"/>
                  <a:gd name="adj2" fmla="val 12730368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EA63EF4E-E225-56EF-0D40-4CF1CE122BEF}"/>
                  </a:ext>
                </a:extLst>
              </p:cNvPr>
              <p:cNvGrpSpPr/>
              <p:nvPr/>
            </p:nvGrpSpPr>
            <p:grpSpPr>
              <a:xfrm>
                <a:off x="7387730" y="1863498"/>
                <a:ext cx="1034370" cy="799952"/>
                <a:chOff x="7387730" y="1863498"/>
                <a:chExt cx="1034370" cy="799952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88EF6EDA-820B-FD2E-9CA3-925C11DD7B75}"/>
                    </a:ext>
                  </a:extLst>
                </p:cNvPr>
                <p:cNvGrpSpPr/>
                <p:nvPr/>
              </p:nvGrpSpPr>
              <p:grpSpPr>
                <a:xfrm>
                  <a:off x="7387730" y="1863498"/>
                  <a:ext cx="693679" cy="799952"/>
                  <a:chOff x="7876545" y="1904888"/>
                  <a:chExt cx="693679" cy="799952"/>
                </a:xfrm>
              </p:grpSpPr>
              <p:sp>
                <p:nvSpPr>
                  <p:cNvPr id="390" name="Arc 389">
                    <a:extLst>
                      <a:ext uri="{FF2B5EF4-FFF2-40B4-BE49-F238E27FC236}">
                        <a16:creationId xmlns:a16="http://schemas.microsoft.com/office/drawing/2014/main" id="{E7D3529F-7869-E457-4AB9-DD73164FAAA6}"/>
                      </a:ext>
                    </a:extLst>
                  </p:cNvPr>
                  <p:cNvSpPr/>
                  <p:nvPr/>
                </p:nvSpPr>
                <p:spPr>
                  <a:xfrm rot="17301028" flipH="1">
                    <a:off x="7815317" y="2155569"/>
                    <a:ext cx="656674" cy="441868"/>
                  </a:xfrm>
                  <a:prstGeom prst="arc">
                    <a:avLst>
                      <a:gd name="adj1" fmla="val 5767092"/>
                      <a:gd name="adj2" fmla="val 11675610"/>
                    </a:avLst>
                  </a:prstGeom>
                  <a:ln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p:grpSp>
                <p:nvGrpSpPr>
                  <p:cNvPr id="404" name="Group 403">
                    <a:extLst>
                      <a:ext uri="{FF2B5EF4-FFF2-40B4-BE49-F238E27FC236}">
                        <a16:creationId xmlns:a16="http://schemas.microsoft.com/office/drawing/2014/main" id="{D971919A-D68F-B1BA-A472-A6C63F66FDE2}"/>
                      </a:ext>
                    </a:extLst>
                  </p:cNvPr>
                  <p:cNvGrpSpPr/>
                  <p:nvPr/>
                </p:nvGrpSpPr>
                <p:grpSpPr>
                  <a:xfrm>
                    <a:off x="8203958" y="1904888"/>
                    <a:ext cx="366266" cy="215444"/>
                    <a:chOff x="9145088" y="1917078"/>
                    <a:chExt cx="366266" cy="215444"/>
                  </a:xfrm>
                </p:grpSpPr>
                <p:sp>
                  <p:nvSpPr>
                    <p:cNvPr id="393" name="Oval 392">
                      <a:extLst>
                        <a:ext uri="{FF2B5EF4-FFF2-40B4-BE49-F238E27FC236}">
                          <a16:creationId xmlns:a16="http://schemas.microsoft.com/office/drawing/2014/main" id="{EEBCF634-2CE6-4917-9455-BFE26DAC2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2146" y="1946146"/>
                      <a:ext cx="278114" cy="1562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1801" dirty="0"/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E7B499DF-B1E3-7F85-4998-5AC98A9BFF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5088" y="1917078"/>
                      <a:ext cx="36626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NZ" sz="800" dirty="0"/>
                        <a:t>PLC</a:t>
                      </a:r>
                    </a:p>
                  </p:txBody>
                </p:sp>
              </p:grpSp>
              <p:sp>
                <p:nvSpPr>
                  <p:cNvPr id="403" name="TextBox 402">
                    <a:extLst>
                      <a:ext uri="{FF2B5EF4-FFF2-40B4-BE49-F238E27FC236}">
                        <a16:creationId xmlns:a16="http://schemas.microsoft.com/office/drawing/2014/main" id="{646907D1-09DB-8BA7-4BA3-CF42DBE8762F}"/>
                      </a:ext>
                    </a:extLst>
                  </p:cNvPr>
                  <p:cNvSpPr txBox="1"/>
                  <p:nvPr/>
                </p:nvSpPr>
                <p:spPr>
                  <a:xfrm>
                    <a:off x="7876545" y="1960299"/>
                    <a:ext cx="3662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PIP2</a:t>
                    </a:r>
                  </a:p>
                </p:txBody>
              </p:sp>
              <p:sp>
                <p:nvSpPr>
                  <p:cNvPr id="443" name="TextBox 442">
                    <a:extLst>
                      <a:ext uri="{FF2B5EF4-FFF2-40B4-BE49-F238E27FC236}">
                        <a16:creationId xmlns:a16="http://schemas.microsoft.com/office/drawing/2014/main" id="{84B025B7-52E2-7B9C-2AC9-968495E126EB}"/>
                      </a:ext>
                    </a:extLst>
                  </p:cNvPr>
                  <p:cNvSpPr txBox="1"/>
                  <p:nvPr/>
                </p:nvSpPr>
                <p:spPr>
                  <a:xfrm>
                    <a:off x="8161383" y="2364166"/>
                    <a:ext cx="3662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IP3</a:t>
                    </a:r>
                  </a:p>
                </p:txBody>
              </p:sp>
            </p:grpSp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DD878AD8-D209-D692-F33F-9C23D5E98723}"/>
                    </a:ext>
                  </a:extLst>
                </p:cNvPr>
                <p:cNvSpPr txBox="1"/>
                <p:nvPr/>
              </p:nvSpPr>
              <p:spPr>
                <a:xfrm>
                  <a:off x="8006432" y="2167964"/>
                  <a:ext cx="41566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800" dirty="0"/>
                    <a:t>DAG</a:t>
                  </a:r>
                </a:p>
              </p:txBody>
            </p:sp>
          </p:grp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12D733BC-525E-A014-5AE1-762DDDEA9257}"/>
              </a:ext>
            </a:extLst>
          </p:cNvPr>
          <p:cNvGrpSpPr/>
          <p:nvPr/>
        </p:nvGrpSpPr>
        <p:grpSpPr>
          <a:xfrm>
            <a:off x="2528922" y="2662721"/>
            <a:ext cx="1811818" cy="595603"/>
            <a:chOff x="3396474" y="2535918"/>
            <a:chExt cx="1811818" cy="595603"/>
          </a:xfrm>
        </p:grpSpPr>
        <p:grpSp>
          <p:nvGrpSpPr>
            <p:cNvPr id="515" name="Group 514">
              <a:extLst>
                <a:ext uri="{FF2B5EF4-FFF2-40B4-BE49-F238E27FC236}">
                  <a16:creationId xmlns:a16="http://schemas.microsoft.com/office/drawing/2014/main" id="{DFC79987-4DC5-D1FC-2D31-FA1B43F7497A}"/>
                </a:ext>
              </a:extLst>
            </p:cNvPr>
            <p:cNvGrpSpPr/>
            <p:nvPr/>
          </p:nvGrpSpPr>
          <p:grpSpPr>
            <a:xfrm>
              <a:off x="3465817" y="2535918"/>
              <a:ext cx="514489" cy="595603"/>
              <a:chOff x="6704188" y="2471197"/>
              <a:chExt cx="327488" cy="773147"/>
            </a:xfrm>
          </p:grpSpPr>
          <p:sp>
            <p:nvSpPr>
              <p:cNvPr id="512" name="Rectangle: Rounded Corners 511">
                <a:extLst>
                  <a:ext uri="{FF2B5EF4-FFF2-40B4-BE49-F238E27FC236}">
                    <a16:creationId xmlns:a16="http://schemas.microsoft.com/office/drawing/2014/main" id="{9109E508-DAC6-046B-CD18-B91640ECBF86}"/>
                  </a:ext>
                </a:extLst>
              </p:cNvPr>
              <p:cNvSpPr/>
              <p:nvPr/>
            </p:nvSpPr>
            <p:spPr>
              <a:xfrm>
                <a:off x="6704188" y="2500614"/>
                <a:ext cx="327488" cy="74373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3" name="TextBox 512">
                    <a:extLst>
                      <a:ext uri="{FF2B5EF4-FFF2-40B4-BE49-F238E27FC236}">
                        <a16:creationId xmlns:a16="http://schemas.microsoft.com/office/drawing/2014/main" id="{3B1A2892-9FBB-D32F-585E-9FD5C62903C1}"/>
                      </a:ext>
                    </a:extLst>
                  </p:cNvPr>
                  <p:cNvSpPr txBox="1"/>
                  <p:nvPr/>
                </p:nvSpPr>
                <p:spPr>
                  <a:xfrm>
                    <a:off x="6710152" y="2899036"/>
                    <a:ext cx="226629" cy="279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p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513" name="TextBox 512">
                    <a:extLst>
                      <a:ext uri="{FF2B5EF4-FFF2-40B4-BE49-F238E27FC236}">
                        <a16:creationId xmlns:a16="http://schemas.microsoft.com/office/drawing/2014/main" id="{3B1A2892-9FBB-D32F-585E-9FD5C6290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152" y="2899036"/>
                    <a:ext cx="226629" cy="279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4" name="TextBox 513">
                <a:extLst>
                  <a:ext uri="{FF2B5EF4-FFF2-40B4-BE49-F238E27FC236}">
                    <a16:creationId xmlns:a16="http://schemas.microsoft.com/office/drawing/2014/main" id="{77D7D061-E355-9DD6-2A07-A8DA894265B9}"/>
                  </a:ext>
                </a:extLst>
              </p:cNvPr>
              <p:cNvSpPr txBox="1"/>
              <p:nvPr/>
            </p:nvSpPr>
            <p:spPr>
              <a:xfrm>
                <a:off x="6773639" y="2471197"/>
                <a:ext cx="248546" cy="279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u="sng" dirty="0"/>
                  <a:t>ER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EF4F475-AAF9-755B-1AAC-105D2EB5A4BA}"/>
                    </a:ext>
                  </a:extLst>
                </p:cNvPr>
                <p:cNvSpPr txBox="1"/>
                <p:nvPr/>
              </p:nvSpPr>
              <p:spPr>
                <a:xfrm>
                  <a:off x="4848808" y="2611396"/>
                  <a:ext cx="35603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NZ" sz="800" dirty="0"/>
                </a:p>
              </p:txBody>
            </p:sp>
          </mc:Choice>
          <mc:Fallback xmlns=""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6EF4F475-AAF9-755B-1AAC-105D2EB5A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8808" y="2611396"/>
                  <a:ext cx="356037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1" name="Arc 520">
              <a:extLst>
                <a:ext uri="{FF2B5EF4-FFF2-40B4-BE49-F238E27FC236}">
                  <a16:creationId xmlns:a16="http://schemas.microsoft.com/office/drawing/2014/main" id="{A5DE8D6F-9C04-87D9-3D65-6F5F549E26E8}"/>
                </a:ext>
              </a:extLst>
            </p:cNvPr>
            <p:cNvSpPr/>
            <p:nvPr/>
          </p:nvSpPr>
          <p:spPr>
            <a:xfrm rot="16047846" flipH="1">
              <a:off x="4192017" y="2095190"/>
              <a:ext cx="427259" cy="1605291"/>
            </a:xfrm>
            <a:prstGeom prst="arc">
              <a:avLst>
                <a:gd name="adj1" fmla="val 6556367"/>
                <a:gd name="adj2" fmla="val 16193005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BB4B4ED9-2978-999D-AA4D-5C4943EEA664}"/>
                </a:ext>
              </a:extLst>
            </p:cNvPr>
            <p:cNvGrpSpPr/>
            <p:nvPr/>
          </p:nvGrpSpPr>
          <p:grpSpPr>
            <a:xfrm>
              <a:off x="3865335" y="2613143"/>
              <a:ext cx="288572" cy="215444"/>
              <a:chOff x="7189559" y="2459699"/>
              <a:chExt cx="288573" cy="215443"/>
            </a:xfrm>
          </p:grpSpPr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26711BC-397F-7205-2BC9-A202A1AF9EF2}"/>
                  </a:ext>
                </a:extLst>
              </p:cNvPr>
              <p:cNvSpPr/>
              <p:nvPr/>
            </p:nvSpPr>
            <p:spPr>
              <a:xfrm>
                <a:off x="7189559" y="2490767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7" name="TextBox 516">
                    <a:extLst>
                      <a:ext uri="{FF2B5EF4-FFF2-40B4-BE49-F238E27FC236}">
                        <a16:creationId xmlns:a16="http://schemas.microsoft.com/office/drawing/2014/main" id="{832A2CB2-6223-6C5B-9AB5-EAF7DF070E69}"/>
                      </a:ext>
                    </a:extLst>
                  </p:cNvPr>
                  <p:cNvSpPr txBox="1"/>
                  <p:nvPr/>
                </p:nvSpPr>
                <p:spPr>
                  <a:xfrm>
                    <a:off x="7250636" y="2459699"/>
                    <a:ext cx="196237" cy="215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</m:e>
                            <m:sub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517" name="TextBox 516">
                    <a:extLst>
                      <a:ext uri="{FF2B5EF4-FFF2-40B4-BE49-F238E27FC236}">
                        <a16:creationId xmlns:a16="http://schemas.microsoft.com/office/drawing/2014/main" id="{832A2CB2-6223-6C5B-9AB5-EAF7DF070E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0636" y="2459699"/>
                    <a:ext cx="196237" cy="21544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8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4" name="Arc 523">
              <a:extLst>
                <a:ext uri="{FF2B5EF4-FFF2-40B4-BE49-F238E27FC236}">
                  <a16:creationId xmlns:a16="http://schemas.microsoft.com/office/drawing/2014/main" id="{36BC404F-CACB-7C6F-7E35-99AD9D3349EA}"/>
                </a:ext>
              </a:extLst>
            </p:cNvPr>
            <p:cNvSpPr/>
            <p:nvPr/>
          </p:nvSpPr>
          <p:spPr>
            <a:xfrm rot="4728767" flipH="1">
              <a:off x="4300573" y="2215859"/>
              <a:ext cx="193058" cy="1167218"/>
            </a:xfrm>
            <a:prstGeom prst="arc">
              <a:avLst>
                <a:gd name="adj1" fmla="val 6522617"/>
                <a:gd name="adj2" fmla="val 15807522"/>
              </a:avLst>
            </a:prstGeom>
            <a:ln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525" name="Arc 524">
              <a:extLst>
                <a:ext uri="{FF2B5EF4-FFF2-40B4-BE49-F238E27FC236}">
                  <a16:creationId xmlns:a16="http://schemas.microsoft.com/office/drawing/2014/main" id="{3BBC9536-63D0-3790-4548-5A02A70729F9}"/>
                </a:ext>
              </a:extLst>
            </p:cNvPr>
            <p:cNvSpPr/>
            <p:nvPr/>
          </p:nvSpPr>
          <p:spPr>
            <a:xfrm rot="15955114">
              <a:off x="3989844" y="1989812"/>
              <a:ext cx="398441" cy="1585182"/>
            </a:xfrm>
            <a:prstGeom prst="arc">
              <a:avLst>
                <a:gd name="adj1" fmla="val 5691168"/>
                <a:gd name="adj2" fmla="val 14928817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7FFAB0DA-4D47-5D9E-97A8-22A4E7DDA732}"/>
                </a:ext>
              </a:extLst>
            </p:cNvPr>
            <p:cNvGrpSpPr/>
            <p:nvPr/>
          </p:nvGrpSpPr>
          <p:grpSpPr>
            <a:xfrm>
              <a:off x="3865026" y="2858582"/>
              <a:ext cx="288572" cy="215444"/>
              <a:chOff x="7189250" y="2705126"/>
              <a:chExt cx="288573" cy="215442"/>
            </a:xfrm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DCA9FEFC-8DA3-C511-6BF3-BAC57711F604}"/>
                  </a:ext>
                </a:extLst>
              </p:cNvPr>
              <p:cNvSpPr/>
              <p:nvPr/>
            </p:nvSpPr>
            <p:spPr>
              <a:xfrm>
                <a:off x="7189250" y="2739822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9" name="TextBox 518">
                    <a:extLst>
                      <a:ext uri="{FF2B5EF4-FFF2-40B4-BE49-F238E27FC236}">
                        <a16:creationId xmlns:a16="http://schemas.microsoft.com/office/drawing/2014/main" id="{CC7D732E-4AE9-AE71-0C6E-18DF6CB9EA9A}"/>
                      </a:ext>
                    </a:extLst>
                  </p:cNvPr>
                  <p:cNvSpPr txBox="1"/>
                  <p:nvPr/>
                </p:nvSpPr>
                <p:spPr>
                  <a:xfrm>
                    <a:off x="7238016" y="2705126"/>
                    <a:ext cx="196237" cy="2154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𝑅𝑦𝑟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519" name="TextBox 518">
                    <a:extLst>
                      <a:ext uri="{FF2B5EF4-FFF2-40B4-BE49-F238E27FC236}">
                        <a16:creationId xmlns:a16="http://schemas.microsoft.com/office/drawing/2014/main" id="{CC7D732E-4AE9-AE71-0C6E-18DF6CB9E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8016" y="2705126"/>
                    <a:ext cx="196237" cy="21544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000" r="-1562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5A248970-F076-74D9-125D-CF2B945D7B46}"/>
                </a:ext>
              </a:extLst>
            </p:cNvPr>
            <p:cNvSpPr txBox="1"/>
            <p:nvPr/>
          </p:nvSpPr>
          <p:spPr>
            <a:xfrm rot="20849139">
              <a:off x="4245143" y="2726830"/>
              <a:ext cx="457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CICR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B69D580F-6EC1-31D5-9A00-538A170D763B}"/>
                  </a:ext>
                </a:extLst>
              </p:cNvPr>
              <p:cNvSpPr txBox="1"/>
              <p:nvPr/>
            </p:nvSpPr>
            <p:spPr>
              <a:xfrm>
                <a:off x="4178381" y="4590552"/>
                <a:ext cx="3560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p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en-NZ" sz="800" dirty="0"/>
              </a:p>
            </p:txBody>
          </p:sp>
        </mc:Choice>
        <mc:Fallback xmlns=""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B69D580F-6EC1-31D5-9A00-538A170D7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81" y="4590552"/>
                <a:ext cx="356037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Arc 532">
            <a:extLst>
              <a:ext uri="{FF2B5EF4-FFF2-40B4-BE49-F238E27FC236}">
                <a16:creationId xmlns:a16="http://schemas.microsoft.com/office/drawing/2014/main" id="{5E7C73FE-822E-641D-F36E-034EFC4B8598}"/>
              </a:ext>
            </a:extLst>
          </p:cNvPr>
          <p:cNvSpPr/>
          <p:nvPr/>
        </p:nvSpPr>
        <p:spPr>
          <a:xfrm rot="7380952" flipH="1" flipV="1">
            <a:off x="4362194" y="2559828"/>
            <a:ext cx="355083" cy="841095"/>
          </a:xfrm>
          <a:prstGeom prst="arc">
            <a:avLst>
              <a:gd name="adj1" fmla="val 6386950"/>
              <a:gd name="adj2" fmla="val 14797781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35" name="Arc 534">
            <a:extLst>
              <a:ext uri="{FF2B5EF4-FFF2-40B4-BE49-F238E27FC236}">
                <a16:creationId xmlns:a16="http://schemas.microsoft.com/office/drawing/2014/main" id="{18F2D932-6660-7E65-DB8C-107F7294A809}"/>
              </a:ext>
            </a:extLst>
          </p:cNvPr>
          <p:cNvSpPr/>
          <p:nvPr/>
        </p:nvSpPr>
        <p:spPr>
          <a:xfrm rot="12656696" flipV="1">
            <a:off x="3671835" y="2553487"/>
            <a:ext cx="430834" cy="841095"/>
          </a:xfrm>
          <a:prstGeom prst="arc">
            <a:avLst>
              <a:gd name="adj1" fmla="val 9908459"/>
              <a:gd name="adj2" fmla="val 1327485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62AC6E81-2291-2AE6-5F6F-C0012C258E81}"/>
              </a:ext>
            </a:extLst>
          </p:cNvPr>
          <p:cNvGrpSpPr/>
          <p:nvPr/>
        </p:nvGrpSpPr>
        <p:grpSpPr>
          <a:xfrm>
            <a:off x="3551219" y="2052118"/>
            <a:ext cx="546828" cy="215444"/>
            <a:chOff x="7079995" y="1829797"/>
            <a:chExt cx="485137" cy="215444"/>
          </a:xfrm>
        </p:grpSpPr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0E7CE321-34F3-F945-E529-1A5B2D54E8BF}"/>
                </a:ext>
              </a:extLst>
            </p:cNvPr>
            <p:cNvSpPr/>
            <p:nvPr/>
          </p:nvSpPr>
          <p:spPr>
            <a:xfrm>
              <a:off x="7135245" y="1854238"/>
              <a:ext cx="287869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E001E13A-33F4-73EB-CA9A-43BFD5DF31BC}"/>
                </a:ext>
              </a:extLst>
            </p:cNvPr>
            <p:cNvSpPr txBox="1"/>
            <p:nvPr/>
          </p:nvSpPr>
          <p:spPr>
            <a:xfrm>
              <a:off x="7079995" y="1829797"/>
              <a:ext cx="4851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mGlur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735F4335-D1C4-F606-70D1-3E54DB5EB311}"/>
              </a:ext>
            </a:extLst>
          </p:cNvPr>
          <p:cNvGrpSpPr/>
          <p:nvPr/>
        </p:nvGrpSpPr>
        <p:grpSpPr>
          <a:xfrm>
            <a:off x="4000069" y="2054588"/>
            <a:ext cx="546828" cy="215444"/>
            <a:chOff x="7130623" y="1833739"/>
            <a:chExt cx="485137" cy="215443"/>
          </a:xfrm>
        </p:grpSpPr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B72C61CE-3B28-F9BA-B110-2595427B602B}"/>
                </a:ext>
              </a:extLst>
            </p:cNvPr>
            <p:cNvSpPr/>
            <p:nvPr/>
          </p:nvSpPr>
          <p:spPr>
            <a:xfrm>
              <a:off x="7135245" y="1854238"/>
              <a:ext cx="287869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FFAA9056-0884-FD84-19A6-75EA58D36D98}"/>
                </a:ext>
              </a:extLst>
            </p:cNvPr>
            <p:cNvSpPr txBox="1"/>
            <p:nvPr/>
          </p:nvSpPr>
          <p:spPr>
            <a:xfrm>
              <a:off x="7130623" y="1833739"/>
              <a:ext cx="48513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P2Y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EEB703DD-C4AB-CB83-6F7B-01B5E698919E}"/>
              </a:ext>
            </a:extLst>
          </p:cNvPr>
          <p:cNvGrpSpPr/>
          <p:nvPr/>
        </p:nvGrpSpPr>
        <p:grpSpPr>
          <a:xfrm>
            <a:off x="4299568" y="2047877"/>
            <a:ext cx="546828" cy="215444"/>
            <a:chOff x="7069489" y="1829579"/>
            <a:chExt cx="485137" cy="215443"/>
          </a:xfrm>
        </p:grpSpPr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3DF379AB-F83A-F343-18B2-EA2E002850B7}"/>
                </a:ext>
              </a:extLst>
            </p:cNvPr>
            <p:cNvSpPr/>
            <p:nvPr/>
          </p:nvSpPr>
          <p:spPr>
            <a:xfrm>
              <a:off x="7135245" y="1854238"/>
              <a:ext cx="287869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EBAE29C8-3CB3-B1C0-F08C-E3FEBC10DFB9}"/>
                </a:ext>
              </a:extLst>
            </p:cNvPr>
            <p:cNvSpPr txBox="1"/>
            <p:nvPr/>
          </p:nvSpPr>
          <p:spPr>
            <a:xfrm>
              <a:off x="7069489" y="1829579"/>
              <a:ext cx="48513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mAChr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00A17B6C-C413-2248-A19A-029192312B62}"/>
              </a:ext>
            </a:extLst>
          </p:cNvPr>
          <p:cNvGrpSpPr/>
          <p:nvPr/>
        </p:nvGrpSpPr>
        <p:grpSpPr>
          <a:xfrm>
            <a:off x="4071044" y="2366163"/>
            <a:ext cx="2208811" cy="1036219"/>
            <a:chOff x="4071044" y="2366163"/>
            <a:chExt cx="2208811" cy="1036219"/>
          </a:xfrm>
        </p:grpSpPr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35390C29-8BD7-AAD2-0DF5-C65DFAB4CE3B}"/>
                </a:ext>
              </a:extLst>
            </p:cNvPr>
            <p:cNvGrpSpPr/>
            <p:nvPr/>
          </p:nvGrpSpPr>
          <p:grpSpPr>
            <a:xfrm>
              <a:off x="5030490" y="2586810"/>
              <a:ext cx="1249365" cy="815572"/>
              <a:chOff x="8830513" y="2369859"/>
              <a:chExt cx="1249364" cy="815570"/>
            </a:xfrm>
          </p:grpSpPr>
          <p:grpSp>
            <p:nvGrpSpPr>
              <p:cNvPr id="442" name="Group 441">
                <a:extLst>
                  <a:ext uri="{FF2B5EF4-FFF2-40B4-BE49-F238E27FC236}">
                    <a16:creationId xmlns:a16="http://schemas.microsoft.com/office/drawing/2014/main" id="{AD380572-3853-9FF7-AEE7-E31E7EABE172}"/>
                  </a:ext>
                </a:extLst>
              </p:cNvPr>
              <p:cNvGrpSpPr/>
              <p:nvPr/>
            </p:nvGrpSpPr>
            <p:grpSpPr>
              <a:xfrm>
                <a:off x="9036356" y="2433391"/>
                <a:ext cx="1043521" cy="752038"/>
                <a:chOff x="8298682" y="2385584"/>
                <a:chExt cx="1043521" cy="752038"/>
              </a:xfrm>
            </p:grpSpPr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31868BE6-ADDB-1DC9-81A1-826AEE8F9F75}"/>
                    </a:ext>
                  </a:extLst>
                </p:cNvPr>
                <p:cNvGrpSpPr/>
                <p:nvPr/>
              </p:nvGrpSpPr>
              <p:grpSpPr>
                <a:xfrm>
                  <a:off x="8298682" y="2420943"/>
                  <a:ext cx="926522" cy="716679"/>
                  <a:chOff x="7977432" y="2271184"/>
                  <a:chExt cx="926522" cy="716679"/>
                </a:xfrm>
              </p:grpSpPr>
              <p:sp>
                <p:nvSpPr>
                  <p:cNvPr id="391" name="Arc 390">
                    <a:extLst>
                      <a:ext uri="{FF2B5EF4-FFF2-40B4-BE49-F238E27FC236}">
                        <a16:creationId xmlns:a16="http://schemas.microsoft.com/office/drawing/2014/main" id="{FEBD03E3-6BD4-95E2-8E88-F5997814588C}"/>
                      </a:ext>
                    </a:extLst>
                  </p:cNvPr>
                  <p:cNvSpPr/>
                  <p:nvPr/>
                </p:nvSpPr>
                <p:spPr>
                  <a:xfrm rot="1011842">
                    <a:off x="8303542" y="2271184"/>
                    <a:ext cx="600412" cy="716679"/>
                  </a:xfrm>
                  <a:prstGeom prst="arc">
                    <a:avLst>
                      <a:gd name="adj1" fmla="val 9162448"/>
                      <a:gd name="adj2" fmla="val 12627350"/>
                    </a:avLst>
                  </a:prstGeom>
                  <a:ln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p:grpSp>
                <p:nvGrpSpPr>
                  <p:cNvPr id="405" name="Group 404">
                    <a:extLst>
                      <a:ext uri="{FF2B5EF4-FFF2-40B4-BE49-F238E27FC236}">
                        <a16:creationId xmlns:a16="http://schemas.microsoft.com/office/drawing/2014/main" id="{F55E72DA-6C28-3B5A-1752-54415483B0F7}"/>
                      </a:ext>
                    </a:extLst>
                  </p:cNvPr>
                  <p:cNvGrpSpPr/>
                  <p:nvPr/>
                </p:nvGrpSpPr>
                <p:grpSpPr>
                  <a:xfrm>
                    <a:off x="7977432" y="2375362"/>
                    <a:ext cx="422705" cy="215444"/>
                    <a:chOff x="9105781" y="1917534"/>
                    <a:chExt cx="422705" cy="215444"/>
                  </a:xfrm>
                </p:grpSpPr>
                <p:sp>
                  <p:nvSpPr>
                    <p:cNvPr id="406" name="Oval 405">
                      <a:extLst>
                        <a:ext uri="{FF2B5EF4-FFF2-40B4-BE49-F238E27FC236}">
                          <a16:creationId xmlns:a16="http://schemas.microsoft.com/office/drawing/2014/main" id="{F87ED0A3-B222-12DF-21AC-E4685D1F8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2146" y="1946146"/>
                      <a:ext cx="278114" cy="1562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1801" dirty="0"/>
                    </a:p>
                  </p:txBody>
                </p:sp>
                <p:sp>
                  <p:nvSpPr>
                    <p:cNvPr id="407" name="TextBox 406">
                      <a:extLst>
                        <a:ext uri="{FF2B5EF4-FFF2-40B4-BE49-F238E27FC236}">
                          <a16:creationId xmlns:a16="http://schemas.microsoft.com/office/drawing/2014/main" id="{DD1C5617-14CC-6512-2B36-72E0416D98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05781" y="1917534"/>
                      <a:ext cx="42270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NZ" sz="800" dirty="0"/>
                        <a:t>COX1</a:t>
                      </a:r>
                    </a:p>
                  </p:txBody>
                </p:sp>
              </p:grpSp>
            </p:grpSp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C5F933F9-7A63-63A1-38D8-62683926C3C5}"/>
                    </a:ext>
                  </a:extLst>
                </p:cNvPr>
                <p:cNvGrpSpPr/>
                <p:nvPr/>
              </p:nvGrpSpPr>
              <p:grpSpPr>
                <a:xfrm>
                  <a:off x="8401846" y="2385584"/>
                  <a:ext cx="940357" cy="717792"/>
                  <a:chOff x="8095578" y="2244289"/>
                  <a:chExt cx="940357" cy="717792"/>
                </a:xfrm>
              </p:grpSpPr>
              <p:sp>
                <p:nvSpPr>
                  <p:cNvPr id="392" name="TextBox 391">
                    <a:extLst>
                      <a:ext uri="{FF2B5EF4-FFF2-40B4-BE49-F238E27FC236}">
                        <a16:creationId xmlns:a16="http://schemas.microsoft.com/office/drawing/2014/main" id="{954B198D-943C-0CE7-A455-C4C10A3049D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602" y="2244289"/>
                    <a:ext cx="36626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AA</a:t>
                    </a:r>
                  </a:p>
                </p:txBody>
              </p:sp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21B6255F-A5FE-8E66-9B9A-27BA5B28B68C}"/>
                      </a:ext>
                    </a:extLst>
                  </p:cNvPr>
                  <p:cNvSpPr txBox="1"/>
                  <p:nvPr/>
                </p:nvSpPr>
                <p:spPr>
                  <a:xfrm>
                    <a:off x="8095578" y="2631418"/>
                    <a:ext cx="42270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PGE2</a:t>
                    </a:r>
                  </a:p>
                </p:txBody>
              </p:sp>
              <p:sp>
                <p:nvSpPr>
                  <p:cNvPr id="424" name="Arc 423">
                    <a:extLst>
                      <a:ext uri="{FF2B5EF4-FFF2-40B4-BE49-F238E27FC236}">
                        <a16:creationId xmlns:a16="http://schemas.microsoft.com/office/drawing/2014/main" id="{818A6776-8858-03E5-17AA-CF056A5FE1E3}"/>
                      </a:ext>
                    </a:extLst>
                  </p:cNvPr>
                  <p:cNvSpPr/>
                  <p:nvPr/>
                </p:nvSpPr>
                <p:spPr>
                  <a:xfrm rot="20254222" flipH="1">
                    <a:off x="8161101" y="2252881"/>
                    <a:ext cx="475693" cy="709200"/>
                  </a:xfrm>
                  <a:prstGeom prst="arc">
                    <a:avLst>
                      <a:gd name="adj1" fmla="val 7669449"/>
                      <a:gd name="adj2" fmla="val 12627350"/>
                    </a:avLst>
                  </a:prstGeom>
                  <a:ln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p:grpSp>
                <p:nvGrpSpPr>
                  <p:cNvPr id="425" name="Group 424">
                    <a:extLst>
                      <a:ext uri="{FF2B5EF4-FFF2-40B4-BE49-F238E27FC236}">
                        <a16:creationId xmlns:a16="http://schemas.microsoft.com/office/drawing/2014/main" id="{7F0F2CC2-73D7-DF9F-55D7-30AC60634198}"/>
                      </a:ext>
                    </a:extLst>
                  </p:cNvPr>
                  <p:cNvGrpSpPr/>
                  <p:nvPr/>
                </p:nvGrpSpPr>
                <p:grpSpPr>
                  <a:xfrm>
                    <a:off x="8585251" y="2408088"/>
                    <a:ext cx="450684" cy="215444"/>
                    <a:chOff x="9143458" y="1933945"/>
                    <a:chExt cx="341371" cy="183334"/>
                  </a:xfrm>
                </p:grpSpPr>
                <p:sp>
                  <p:nvSpPr>
                    <p:cNvPr id="426" name="Oval 425">
                      <a:extLst>
                        <a:ext uri="{FF2B5EF4-FFF2-40B4-BE49-F238E27FC236}">
                          <a16:creationId xmlns:a16="http://schemas.microsoft.com/office/drawing/2014/main" id="{E8DCC0D1-50E2-BD8C-F069-FA7E51623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2146" y="1946146"/>
                      <a:ext cx="278114" cy="1562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1801" dirty="0"/>
                    </a:p>
                  </p:txBody>
                </p:sp>
                <p:sp>
                  <p:nvSpPr>
                    <p:cNvPr id="427" name="TextBox 426">
                      <a:extLst>
                        <a:ext uri="{FF2B5EF4-FFF2-40B4-BE49-F238E27FC236}">
                          <a16:creationId xmlns:a16="http://schemas.microsoft.com/office/drawing/2014/main" id="{0D40519F-70A9-9B66-6F81-242559A1D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3458" y="1933945"/>
                      <a:ext cx="341371" cy="1833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NZ" sz="800" dirty="0"/>
                        <a:t>C450E</a:t>
                      </a:r>
                    </a:p>
                  </p:txBody>
                </p:sp>
              </p:grpSp>
              <p:sp>
                <p:nvSpPr>
                  <p:cNvPr id="428" name="TextBox 427">
                    <a:extLst>
                      <a:ext uri="{FF2B5EF4-FFF2-40B4-BE49-F238E27FC236}">
                        <a16:creationId xmlns:a16="http://schemas.microsoft.com/office/drawing/2014/main" id="{62AA99EE-B022-8C91-FBF0-3614B531105C}"/>
                      </a:ext>
                    </a:extLst>
                  </p:cNvPr>
                  <p:cNvSpPr txBox="1"/>
                  <p:nvPr/>
                </p:nvSpPr>
                <p:spPr>
                  <a:xfrm>
                    <a:off x="8485903" y="2687421"/>
                    <a:ext cx="42270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EET</a:t>
                    </a:r>
                  </a:p>
                </p:txBody>
              </p:sp>
            </p:grpSp>
          </p:grp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42B1131A-DB76-91D7-A7E0-6B352C8F328F}"/>
                  </a:ext>
                </a:extLst>
              </p:cNvPr>
              <p:cNvGrpSpPr/>
              <p:nvPr/>
            </p:nvGrpSpPr>
            <p:grpSpPr>
              <a:xfrm>
                <a:off x="8830513" y="2369859"/>
                <a:ext cx="721269" cy="377040"/>
                <a:chOff x="8830513" y="2369859"/>
                <a:chExt cx="721269" cy="377040"/>
              </a:xfrm>
            </p:grpSpPr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BB0509C6-292D-358F-5F9F-D15F6F5D1354}"/>
                    </a:ext>
                  </a:extLst>
                </p:cNvPr>
                <p:cNvGrpSpPr/>
                <p:nvPr/>
              </p:nvGrpSpPr>
              <p:grpSpPr>
                <a:xfrm>
                  <a:off x="8830513" y="2369859"/>
                  <a:ext cx="405108" cy="215444"/>
                  <a:chOff x="8631447" y="2115783"/>
                  <a:chExt cx="405108" cy="215444"/>
                </a:xfrm>
              </p:grpSpPr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F0714F34-7C55-91AC-B049-EB5BB64FCE82}"/>
                      </a:ext>
                    </a:extLst>
                  </p:cNvPr>
                  <p:cNvSpPr/>
                  <p:nvPr/>
                </p:nvSpPr>
                <p:spPr>
                  <a:xfrm>
                    <a:off x="8695138" y="2150299"/>
                    <a:ext cx="278114" cy="1562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p:sp>
                <p:nvSpPr>
                  <p:cNvPr id="446" name="TextBox 445">
                    <a:extLst>
                      <a:ext uri="{FF2B5EF4-FFF2-40B4-BE49-F238E27FC236}">
                        <a16:creationId xmlns:a16="http://schemas.microsoft.com/office/drawing/2014/main" id="{CE7B96CB-1191-7DFF-5505-5E98DF24E8C9}"/>
                      </a:ext>
                    </a:extLst>
                  </p:cNvPr>
                  <p:cNvSpPr txBox="1"/>
                  <p:nvPr/>
                </p:nvSpPr>
                <p:spPr>
                  <a:xfrm>
                    <a:off x="8631447" y="2115783"/>
                    <a:ext cx="40510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PLD2</a:t>
                    </a:r>
                  </a:p>
                </p:txBody>
              </p:sp>
            </p:grpSp>
            <p:sp>
              <p:nvSpPr>
                <p:cNvPr id="447" name="Arc 446">
                  <a:extLst>
                    <a:ext uri="{FF2B5EF4-FFF2-40B4-BE49-F238E27FC236}">
                      <a16:creationId xmlns:a16="http://schemas.microsoft.com/office/drawing/2014/main" id="{7941A5BB-23DD-711F-051C-4429F6D2592F}"/>
                    </a:ext>
                  </a:extLst>
                </p:cNvPr>
                <p:cNvSpPr/>
                <p:nvPr/>
              </p:nvSpPr>
              <p:spPr>
                <a:xfrm rot="5705378" flipV="1">
                  <a:off x="9053026" y="2248143"/>
                  <a:ext cx="288326" cy="709186"/>
                </a:xfrm>
                <a:prstGeom prst="arc">
                  <a:avLst>
                    <a:gd name="adj1" fmla="val 6695622"/>
                    <a:gd name="adj2" fmla="val 11664103"/>
                  </a:avLst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 sz="1801" dirty="0"/>
                </a:p>
              </p:txBody>
            </p:sp>
          </p:grpSp>
        </p:grp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9C6BAD9A-13CB-2653-8711-872DA7F2527B}"/>
                </a:ext>
              </a:extLst>
            </p:cNvPr>
            <p:cNvSpPr/>
            <p:nvPr/>
          </p:nvSpPr>
          <p:spPr>
            <a:xfrm rot="4530681" flipH="1" flipV="1">
              <a:off x="4806729" y="1630478"/>
              <a:ext cx="411265" cy="1882636"/>
            </a:xfrm>
            <a:prstGeom prst="arc">
              <a:avLst>
                <a:gd name="adj1" fmla="val 9805364"/>
                <a:gd name="adj2" fmla="val 15622087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A3F0FE5-1FC8-7494-76B2-40CEC1936120}"/>
              </a:ext>
            </a:extLst>
          </p:cNvPr>
          <p:cNvGrpSpPr/>
          <p:nvPr/>
        </p:nvGrpSpPr>
        <p:grpSpPr>
          <a:xfrm>
            <a:off x="2956369" y="4514345"/>
            <a:ext cx="514489" cy="595603"/>
            <a:chOff x="6704188" y="2471197"/>
            <a:chExt cx="327488" cy="77314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66541E5-1F64-3BB1-D645-7A14587B35E9}"/>
                </a:ext>
              </a:extLst>
            </p:cNvPr>
            <p:cNvSpPr/>
            <p:nvPr/>
          </p:nvSpPr>
          <p:spPr>
            <a:xfrm>
              <a:off x="6704188" y="2500614"/>
              <a:ext cx="327488" cy="743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C3015D8-3EDF-7158-A962-24E23B1F7145}"/>
                    </a:ext>
                  </a:extLst>
                </p:cNvPr>
                <p:cNvSpPr txBox="1"/>
                <p:nvPr/>
              </p:nvSpPr>
              <p:spPr>
                <a:xfrm>
                  <a:off x="6710152" y="2899036"/>
                  <a:ext cx="226629" cy="279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NZ" sz="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C3015D8-3EDF-7158-A962-24E23B1F7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152" y="2899036"/>
                  <a:ext cx="226629" cy="27966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02ABF7-9A88-56D3-7E6B-EC593E1111E0}"/>
                </a:ext>
              </a:extLst>
            </p:cNvPr>
            <p:cNvSpPr txBox="1"/>
            <p:nvPr/>
          </p:nvSpPr>
          <p:spPr>
            <a:xfrm>
              <a:off x="6773639" y="2471197"/>
              <a:ext cx="248546" cy="279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u="sng" dirty="0"/>
                <a:t>SR</a:t>
              </a:r>
            </a:p>
          </p:txBody>
        </p: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406C1030-4B09-58C9-3951-820EF741ADFD}"/>
              </a:ext>
            </a:extLst>
          </p:cNvPr>
          <p:cNvSpPr/>
          <p:nvPr/>
        </p:nvSpPr>
        <p:spPr>
          <a:xfrm rot="15996657" flipH="1">
            <a:off x="3613118" y="4149034"/>
            <a:ext cx="464403" cy="1479500"/>
          </a:xfrm>
          <a:prstGeom prst="arc">
            <a:avLst>
              <a:gd name="adj1" fmla="val 6854340"/>
              <a:gd name="adj2" fmla="val 16032303"/>
            </a:avLst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4362D5-0E1D-DF67-53C6-C5C4BD4BE5C6}"/>
              </a:ext>
            </a:extLst>
          </p:cNvPr>
          <p:cNvGrpSpPr/>
          <p:nvPr/>
        </p:nvGrpSpPr>
        <p:grpSpPr>
          <a:xfrm>
            <a:off x="3355887" y="4591570"/>
            <a:ext cx="288572" cy="215444"/>
            <a:chOff x="7189559" y="2459699"/>
            <a:chExt cx="288573" cy="21544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8A43AD-35AF-CD07-6D92-D523E202D824}"/>
                </a:ext>
              </a:extLst>
            </p:cNvPr>
            <p:cNvSpPr/>
            <p:nvPr/>
          </p:nvSpPr>
          <p:spPr>
            <a:xfrm>
              <a:off x="7189559" y="2490767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44E721C-E597-C996-6997-FFE3A1C1260D}"/>
                    </a:ext>
                  </a:extLst>
                </p:cNvPr>
                <p:cNvSpPr txBox="1"/>
                <p:nvPr/>
              </p:nvSpPr>
              <p:spPr>
                <a:xfrm>
                  <a:off x="7250636" y="2459699"/>
                  <a:ext cx="196237" cy="215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𝐼𝑃</m:t>
                            </m:r>
                          </m:e>
                          <m:sub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44E721C-E597-C996-6997-FFE3A1C12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636" y="2459699"/>
                  <a:ext cx="196237" cy="215443"/>
                </a:xfrm>
                <a:prstGeom prst="rect">
                  <a:avLst/>
                </a:prstGeom>
                <a:blipFill>
                  <a:blip r:embed="rId24"/>
                  <a:stretch>
                    <a:fillRect l="-21875" r="-937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Arc 50">
            <a:extLst>
              <a:ext uri="{FF2B5EF4-FFF2-40B4-BE49-F238E27FC236}">
                <a16:creationId xmlns:a16="http://schemas.microsoft.com/office/drawing/2014/main" id="{D80FD304-623F-D531-89EF-512E6DD90DCA}"/>
              </a:ext>
            </a:extLst>
          </p:cNvPr>
          <p:cNvSpPr/>
          <p:nvPr/>
        </p:nvSpPr>
        <p:spPr>
          <a:xfrm rot="15955114">
            <a:off x="3338084" y="3973716"/>
            <a:ext cx="398441" cy="1585182"/>
          </a:xfrm>
          <a:prstGeom prst="arc">
            <a:avLst>
              <a:gd name="adj1" fmla="val 5691168"/>
              <a:gd name="adj2" fmla="val 14119871"/>
            </a:avLst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552063-5066-7848-DCC3-756DA600B4ED}"/>
              </a:ext>
            </a:extLst>
          </p:cNvPr>
          <p:cNvGrpSpPr/>
          <p:nvPr/>
        </p:nvGrpSpPr>
        <p:grpSpPr>
          <a:xfrm>
            <a:off x="3355578" y="4837009"/>
            <a:ext cx="288572" cy="215444"/>
            <a:chOff x="7189250" y="2705126"/>
            <a:chExt cx="288573" cy="2154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1F2A02-C879-6736-EF05-8CF61A92A3EF}"/>
                </a:ext>
              </a:extLst>
            </p:cNvPr>
            <p:cNvSpPr/>
            <p:nvPr/>
          </p:nvSpPr>
          <p:spPr>
            <a:xfrm>
              <a:off x="7189250" y="2739822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53FF5D0-F6B5-53EB-41F9-2582A0049802}"/>
                    </a:ext>
                  </a:extLst>
                </p:cNvPr>
                <p:cNvSpPr txBox="1"/>
                <p:nvPr/>
              </p:nvSpPr>
              <p:spPr>
                <a:xfrm>
                  <a:off x="7238016" y="2705126"/>
                  <a:ext cx="196237" cy="215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𝑅𝑦𝑟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53FF5D0-F6B5-53EB-41F9-2582A0049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016" y="2705126"/>
                  <a:ext cx="196237" cy="215442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562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3B95BB6-FC3C-0441-C1AD-967747163E44}"/>
              </a:ext>
            </a:extLst>
          </p:cNvPr>
          <p:cNvSpPr txBox="1"/>
          <p:nvPr/>
        </p:nvSpPr>
        <p:spPr>
          <a:xfrm rot="20849139">
            <a:off x="3662814" y="4692496"/>
            <a:ext cx="457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CICR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54D4F0C9-C52D-8013-ABFE-0B889DACA808}"/>
              </a:ext>
            </a:extLst>
          </p:cNvPr>
          <p:cNvSpPr/>
          <p:nvPr/>
        </p:nvSpPr>
        <p:spPr>
          <a:xfrm rot="4728767" flipH="1">
            <a:off x="3640777" y="4211387"/>
            <a:ext cx="193058" cy="1167218"/>
          </a:xfrm>
          <a:prstGeom prst="arc">
            <a:avLst>
              <a:gd name="adj1" fmla="val 7934831"/>
              <a:gd name="adj2" fmla="val 15807522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A2EA09-CC5B-9F05-E86C-9366B5914B24}"/>
              </a:ext>
            </a:extLst>
          </p:cNvPr>
          <p:cNvGrpSpPr/>
          <p:nvPr/>
        </p:nvGrpSpPr>
        <p:grpSpPr>
          <a:xfrm>
            <a:off x="7580889" y="5663368"/>
            <a:ext cx="483551" cy="215444"/>
            <a:chOff x="9151198" y="1934712"/>
            <a:chExt cx="366266" cy="18333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A118485-ABA3-3E34-F14D-6E62FC3DA0DF}"/>
                </a:ext>
              </a:extLst>
            </p:cNvPr>
            <p:cNvSpPr/>
            <p:nvPr/>
          </p:nvSpPr>
          <p:spPr>
            <a:xfrm>
              <a:off x="9172146" y="1946146"/>
              <a:ext cx="278114" cy="1562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93C074-4669-9307-5D29-608A4ABD13C1}"/>
                </a:ext>
              </a:extLst>
            </p:cNvPr>
            <p:cNvSpPr txBox="1"/>
            <p:nvPr/>
          </p:nvSpPr>
          <p:spPr>
            <a:xfrm>
              <a:off x="9151198" y="1934712"/>
              <a:ext cx="366266" cy="183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eNOS</a:t>
              </a: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12F696DF-B554-1F33-D2A0-4B3E8E188E10}"/>
              </a:ext>
            </a:extLst>
          </p:cNvPr>
          <p:cNvGrpSpPr/>
          <p:nvPr/>
        </p:nvGrpSpPr>
        <p:grpSpPr>
          <a:xfrm>
            <a:off x="7002656" y="6105027"/>
            <a:ext cx="483551" cy="215444"/>
            <a:chOff x="9151198" y="1934712"/>
            <a:chExt cx="366266" cy="183334"/>
          </a:xfrm>
        </p:grpSpPr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EAF56BE-A3AE-808B-3F11-6FE4CF4BA9A3}"/>
                </a:ext>
              </a:extLst>
            </p:cNvPr>
            <p:cNvSpPr/>
            <p:nvPr/>
          </p:nvSpPr>
          <p:spPr>
            <a:xfrm>
              <a:off x="9172146" y="1946146"/>
              <a:ext cx="278114" cy="1562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E2C4136C-1B72-6FB7-1C22-543631BF1DED}"/>
                </a:ext>
              </a:extLst>
            </p:cNvPr>
            <p:cNvSpPr txBox="1"/>
            <p:nvPr/>
          </p:nvSpPr>
          <p:spPr>
            <a:xfrm>
              <a:off x="9151198" y="1934712"/>
              <a:ext cx="366266" cy="183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  PI3K</a:t>
              </a:r>
            </a:p>
          </p:txBody>
        </p:sp>
      </p:grpSp>
      <p:sp>
        <p:nvSpPr>
          <p:cNvPr id="500" name="Arc 499">
            <a:extLst>
              <a:ext uri="{FF2B5EF4-FFF2-40B4-BE49-F238E27FC236}">
                <a16:creationId xmlns:a16="http://schemas.microsoft.com/office/drawing/2014/main" id="{DB90BB11-4C64-3628-D6F6-C36D757E003E}"/>
              </a:ext>
            </a:extLst>
          </p:cNvPr>
          <p:cNvSpPr/>
          <p:nvPr/>
        </p:nvSpPr>
        <p:spPr>
          <a:xfrm rot="444574" flipV="1">
            <a:off x="7160425" y="5735934"/>
            <a:ext cx="663988" cy="596162"/>
          </a:xfrm>
          <a:prstGeom prst="arc">
            <a:avLst>
              <a:gd name="adj1" fmla="val 9024293"/>
              <a:gd name="adj2" fmla="val 1221351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26A74ACD-C140-7191-EA7C-4CC756598514}"/>
              </a:ext>
            </a:extLst>
          </p:cNvPr>
          <p:cNvSpPr txBox="1"/>
          <p:nvPr/>
        </p:nvSpPr>
        <p:spPr>
          <a:xfrm>
            <a:off x="6705861" y="6334601"/>
            <a:ext cx="674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Stretch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AC34BF74-0942-13AE-31B1-187713AD4C3D}"/>
              </a:ext>
            </a:extLst>
          </p:cNvPr>
          <p:cNvSpPr/>
          <p:nvPr/>
        </p:nvSpPr>
        <p:spPr>
          <a:xfrm rot="21196182" flipV="1">
            <a:off x="7015864" y="6139688"/>
            <a:ext cx="663988" cy="596162"/>
          </a:xfrm>
          <a:prstGeom prst="arc">
            <a:avLst>
              <a:gd name="adj1" fmla="val 8498304"/>
              <a:gd name="adj2" fmla="val 971791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3A9D67D-93C0-DE17-AE03-A750A657E8E6}"/>
              </a:ext>
            </a:extLst>
          </p:cNvPr>
          <p:cNvGrpSpPr/>
          <p:nvPr/>
        </p:nvGrpSpPr>
        <p:grpSpPr>
          <a:xfrm>
            <a:off x="7130308" y="5660862"/>
            <a:ext cx="483551" cy="215444"/>
            <a:chOff x="9143614" y="1930186"/>
            <a:chExt cx="366266" cy="183334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FF3046F-13E8-C011-1DAB-299FAB4E4965}"/>
                </a:ext>
              </a:extLst>
            </p:cNvPr>
            <p:cNvSpPr/>
            <p:nvPr/>
          </p:nvSpPr>
          <p:spPr>
            <a:xfrm>
              <a:off x="9172146" y="1946146"/>
              <a:ext cx="278114" cy="1562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847912-618B-3451-69E5-E0C9E5AAA8A4}"/>
                </a:ext>
              </a:extLst>
            </p:cNvPr>
            <p:cNvSpPr txBox="1"/>
            <p:nvPr/>
          </p:nvSpPr>
          <p:spPr>
            <a:xfrm>
              <a:off x="9143614" y="1930186"/>
              <a:ext cx="366266" cy="183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  PKA</a:t>
              </a: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CD01CE20-A3CE-B5B6-8E33-67732006C263}"/>
              </a:ext>
            </a:extLst>
          </p:cNvPr>
          <p:cNvSpPr/>
          <p:nvPr/>
        </p:nvSpPr>
        <p:spPr>
          <a:xfrm rot="4852666" flipV="1">
            <a:off x="7160153" y="5501097"/>
            <a:ext cx="578883" cy="972210"/>
          </a:xfrm>
          <a:prstGeom prst="arc">
            <a:avLst>
              <a:gd name="adj1" fmla="val 8089454"/>
              <a:gd name="adj2" fmla="val 99846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0BF047-B76E-C180-3301-2B8A9CF0FA66}"/>
              </a:ext>
            </a:extLst>
          </p:cNvPr>
          <p:cNvCxnSpPr>
            <a:cxnSpLocks/>
            <a:endCxn id="532" idx="2"/>
          </p:cNvCxnSpPr>
          <p:nvPr/>
        </p:nvCxnSpPr>
        <p:spPr>
          <a:xfrm flipH="1" flipV="1">
            <a:off x="4356400" y="4805996"/>
            <a:ext cx="140762" cy="575712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6B425C0E-B8BF-AD85-3BB3-C2FE654A2D5B}"/>
              </a:ext>
            </a:extLst>
          </p:cNvPr>
          <p:cNvGrpSpPr/>
          <p:nvPr/>
        </p:nvGrpSpPr>
        <p:grpSpPr>
          <a:xfrm>
            <a:off x="7134804" y="4242549"/>
            <a:ext cx="873751" cy="753744"/>
            <a:chOff x="6920853" y="3962471"/>
            <a:chExt cx="873751" cy="75374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7C56B5B-3894-A776-6D6B-9DE81C32A8F6}"/>
                </a:ext>
              </a:extLst>
            </p:cNvPr>
            <p:cNvGrpSpPr/>
            <p:nvPr/>
          </p:nvGrpSpPr>
          <p:grpSpPr>
            <a:xfrm>
              <a:off x="6920853" y="3962471"/>
              <a:ext cx="483551" cy="215444"/>
              <a:chOff x="9137485" y="1924902"/>
              <a:chExt cx="366266" cy="183334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BA55022-73AE-7092-062B-6BA970D55AB8}"/>
                  </a:ext>
                </a:extLst>
              </p:cNvPr>
              <p:cNvSpPr/>
              <p:nvPr/>
            </p:nvSpPr>
            <p:spPr>
              <a:xfrm>
                <a:off x="9172146" y="1946146"/>
                <a:ext cx="278114" cy="1562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F168119-B26D-CAE9-44CE-3D933FE909B3}"/>
                  </a:ext>
                </a:extLst>
              </p:cNvPr>
              <p:cNvSpPr txBox="1"/>
              <p:nvPr/>
            </p:nvSpPr>
            <p:spPr>
              <a:xfrm>
                <a:off x="9137485" y="1924902"/>
                <a:ext cx="366266" cy="18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C450H</a:t>
                </a:r>
              </a:p>
            </p:txBody>
          </p:sp>
        </p:grp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B0A82AE3-EBBB-643D-9916-F80F7DC08F2F}"/>
                </a:ext>
              </a:extLst>
            </p:cNvPr>
            <p:cNvSpPr/>
            <p:nvPr/>
          </p:nvSpPr>
          <p:spPr>
            <a:xfrm rot="17114057" flipH="1" flipV="1">
              <a:off x="7164529" y="4086140"/>
              <a:ext cx="663988" cy="596162"/>
            </a:xfrm>
            <a:prstGeom prst="arc">
              <a:avLst>
                <a:gd name="adj1" fmla="val 5414982"/>
                <a:gd name="adj2" fmla="val 971791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902C2B7-0845-628B-DC37-85A3F3A430F1}"/>
                </a:ext>
              </a:extLst>
            </p:cNvPr>
            <p:cNvSpPr txBox="1"/>
            <p:nvPr/>
          </p:nvSpPr>
          <p:spPr>
            <a:xfrm>
              <a:off x="6924064" y="4304378"/>
              <a:ext cx="6073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20-HETE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95EF13A6-1D6F-B9E5-DEE4-B9CC3039C1EC}"/>
              </a:ext>
            </a:extLst>
          </p:cNvPr>
          <p:cNvGrpSpPr/>
          <p:nvPr/>
        </p:nvGrpSpPr>
        <p:grpSpPr>
          <a:xfrm>
            <a:off x="6797257" y="4708986"/>
            <a:ext cx="1534729" cy="396652"/>
            <a:chOff x="6577992" y="4739657"/>
            <a:chExt cx="1534729" cy="3966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DC75D5-6C89-678E-6567-C2220AC7FD77}"/>
                </a:ext>
              </a:extLst>
            </p:cNvPr>
            <p:cNvSpPr txBox="1"/>
            <p:nvPr/>
          </p:nvSpPr>
          <p:spPr>
            <a:xfrm>
              <a:off x="7690015" y="4852085"/>
              <a:ext cx="422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NO</a:t>
              </a: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F44BF98C-75FF-1B8D-061F-CBA894456C4B}"/>
                </a:ext>
              </a:extLst>
            </p:cNvPr>
            <p:cNvSpPr/>
            <p:nvPr/>
          </p:nvSpPr>
          <p:spPr>
            <a:xfrm rot="10012247" flipV="1">
              <a:off x="7131398" y="4739657"/>
              <a:ext cx="854938" cy="285115"/>
            </a:xfrm>
            <a:prstGeom prst="arc">
              <a:avLst>
                <a:gd name="adj1" fmla="val 2597170"/>
                <a:gd name="adj2" fmla="val 847694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BC227F1-1EBF-ECF7-3100-A6ACAC09F327}"/>
                </a:ext>
              </a:extLst>
            </p:cNvPr>
            <p:cNvGrpSpPr/>
            <p:nvPr/>
          </p:nvGrpSpPr>
          <p:grpSpPr>
            <a:xfrm>
              <a:off x="6577992" y="4766873"/>
              <a:ext cx="920389" cy="369436"/>
              <a:chOff x="6471584" y="4490150"/>
              <a:chExt cx="920389" cy="3694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67CB832-392F-C71C-4534-F7BA18696A23}"/>
                  </a:ext>
                </a:extLst>
              </p:cNvPr>
              <p:cNvGrpSpPr/>
              <p:nvPr/>
            </p:nvGrpSpPr>
            <p:grpSpPr>
              <a:xfrm>
                <a:off x="6908422" y="4644142"/>
                <a:ext cx="483551" cy="215444"/>
                <a:chOff x="9115535" y="1924902"/>
                <a:chExt cx="366266" cy="183334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BAD77D5-F1CC-8498-AD7A-2EB780D667BB}"/>
                    </a:ext>
                  </a:extLst>
                </p:cNvPr>
                <p:cNvSpPr/>
                <p:nvPr/>
              </p:nvSpPr>
              <p:spPr>
                <a:xfrm>
                  <a:off x="9172146" y="1946146"/>
                  <a:ext cx="278114" cy="1562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801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02871B5F-4454-23F6-BC02-E7C9304D2027}"/>
                    </a:ext>
                  </a:extLst>
                </p:cNvPr>
                <p:cNvSpPr txBox="1"/>
                <p:nvPr/>
              </p:nvSpPr>
              <p:spPr>
                <a:xfrm>
                  <a:off x="9115535" y="1924902"/>
                  <a:ext cx="366266" cy="183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800" dirty="0"/>
                    <a:t>sGC</a:t>
                  </a:r>
                </a:p>
              </p:txBody>
            </p:sp>
          </p:grp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C5C55F0A-9283-5F2A-AA56-CF5419DFF2FD}"/>
                  </a:ext>
                </a:extLst>
              </p:cNvPr>
              <p:cNvSpPr/>
              <p:nvPr/>
            </p:nvSpPr>
            <p:spPr>
              <a:xfrm rot="1667782" flipH="1" flipV="1">
                <a:off x="6709162" y="4643035"/>
                <a:ext cx="311105" cy="123884"/>
              </a:xfrm>
              <a:prstGeom prst="arc">
                <a:avLst>
                  <a:gd name="adj1" fmla="val 2033997"/>
                  <a:gd name="adj2" fmla="val 9631845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C95007B-A47F-CF4A-E449-33F63E307376}"/>
                  </a:ext>
                </a:extLst>
              </p:cNvPr>
              <p:cNvSpPr txBox="1"/>
              <p:nvPr/>
            </p:nvSpPr>
            <p:spPr>
              <a:xfrm>
                <a:off x="6471584" y="4490150"/>
                <a:ext cx="4837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cGMP</a:t>
                </a:r>
              </a:p>
            </p:txBody>
          </p:sp>
        </p:grpSp>
      </p:grpSp>
      <p:sp>
        <p:nvSpPr>
          <p:cNvPr id="113" name="Arc 112">
            <a:extLst>
              <a:ext uri="{FF2B5EF4-FFF2-40B4-BE49-F238E27FC236}">
                <a16:creationId xmlns:a16="http://schemas.microsoft.com/office/drawing/2014/main" id="{DAF8D350-0D02-7BB7-4B12-0D395CA0A892}"/>
              </a:ext>
            </a:extLst>
          </p:cNvPr>
          <p:cNvSpPr/>
          <p:nvPr/>
        </p:nvSpPr>
        <p:spPr>
          <a:xfrm rot="4298972" flipH="1" flipV="1">
            <a:off x="2436293" y="5615944"/>
            <a:ext cx="656674" cy="441868"/>
          </a:xfrm>
          <a:prstGeom prst="arc">
            <a:avLst>
              <a:gd name="adj1" fmla="val 5767092"/>
              <a:gd name="adj2" fmla="val 1167561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D692211-43F0-CC42-1020-6E0A01046109}"/>
              </a:ext>
            </a:extLst>
          </p:cNvPr>
          <p:cNvGrpSpPr/>
          <p:nvPr/>
        </p:nvGrpSpPr>
        <p:grpSpPr>
          <a:xfrm>
            <a:off x="2501261" y="5630133"/>
            <a:ext cx="1030528" cy="674722"/>
            <a:chOff x="1243882" y="5616597"/>
            <a:chExt cx="1030528" cy="6747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CE0C7CD5-0EE9-B1BE-ADD5-F83D59E4B590}"/>
                </a:ext>
              </a:extLst>
            </p:cNvPr>
            <p:cNvSpPr/>
            <p:nvPr/>
          </p:nvSpPr>
          <p:spPr>
            <a:xfrm rot="13624527" flipH="1">
              <a:off x="1723192" y="5867810"/>
              <a:ext cx="317517" cy="360970"/>
            </a:xfrm>
            <a:prstGeom prst="arc">
              <a:avLst>
                <a:gd name="adj1" fmla="val 7163814"/>
                <a:gd name="adj2" fmla="val 12730368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57E969E-1F87-B4C1-63F2-585072A9564F}"/>
                </a:ext>
              </a:extLst>
            </p:cNvPr>
            <p:cNvGrpSpPr/>
            <p:nvPr/>
          </p:nvGrpSpPr>
          <p:grpSpPr>
            <a:xfrm>
              <a:off x="1567453" y="6075875"/>
              <a:ext cx="366266" cy="215444"/>
              <a:chOff x="9145088" y="1917078"/>
              <a:chExt cx="366266" cy="215444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B4AB8DF-B0E1-4616-B472-07327F3C58CC}"/>
                  </a:ext>
                </a:extLst>
              </p:cNvPr>
              <p:cNvSpPr/>
              <p:nvPr/>
            </p:nvSpPr>
            <p:spPr>
              <a:xfrm>
                <a:off x="9172146" y="1946146"/>
                <a:ext cx="278114" cy="1562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F141395-F89F-001A-30D8-538632C35BB9}"/>
                  </a:ext>
                </a:extLst>
              </p:cNvPr>
              <p:cNvSpPr txBox="1"/>
              <p:nvPr/>
            </p:nvSpPr>
            <p:spPr>
              <a:xfrm>
                <a:off x="9145088" y="1917078"/>
                <a:ext cx="3662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PLC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E4111BA-8877-9587-C122-5CDA7A452C00}"/>
                </a:ext>
              </a:extLst>
            </p:cNvPr>
            <p:cNvSpPr txBox="1"/>
            <p:nvPr/>
          </p:nvSpPr>
          <p:spPr>
            <a:xfrm>
              <a:off x="1243882" y="6016524"/>
              <a:ext cx="366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PIP2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F7B1EBF-2176-9193-AE73-F8740725F98C}"/>
                </a:ext>
              </a:extLst>
            </p:cNvPr>
            <p:cNvSpPr txBox="1"/>
            <p:nvPr/>
          </p:nvSpPr>
          <p:spPr>
            <a:xfrm>
              <a:off x="1524878" y="5616597"/>
              <a:ext cx="366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IP3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36CDCB2-DE1D-D113-DC39-16E9BC8398D0}"/>
                </a:ext>
              </a:extLst>
            </p:cNvPr>
            <p:cNvSpPr txBox="1"/>
            <p:nvPr/>
          </p:nvSpPr>
          <p:spPr>
            <a:xfrm>
              <a:off x="1858742" y="5771409"/>
              <a:ext cx="4156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DAG</a:t>
              </a:r>
            </a:p>
          </p:txBody>
        </p:sp>
      </p:grpSp>
      <p:sp>
        <p:nvSpPr>
          <p:cNvPr id="122" name="Arc 121">
            <a:extLst>
              <a:ext uri="{FF2B5EF4-FFF2-40B4-BE49-F238E27FC236}">
                <a16:creationId xmlns:a16="http://schemas.microsoft.com/office/drawing/2014/main" id="{EB19C77C-9A49-DD42-BE1B-96B84DBAEE77}"/>
              </a:ext>
            </a:extLst>
          </p:cNvPr>
          <p:cNvSpPr/>
          <p:nvPr/>
        </p:nvSpPr>
        <p:spPr>
          <a:xfrm rot="7414067" flipH="1" flipV="1">
            <a:off x="2853995" y="5830522"/>
            <a:ext cx="663988" cy="724486"/>
          </a:xfrm>
          <a:prstGeom prst="arc">
            <a:avLst>
              <a:gd name="adj1" fmla="val 6569170"/>
              <a:gd name="adj2" fmla="val 906596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2D5BB0EB-059D-2FDE-E12C-54143B7D719E}"/>
              </a:ext>
            </a:extLst>
          </p:cNvPr>
          <p:cNvSpPr/>
          <p:nvPr/>
        </p:nvSpPr>
        <p:spPr>
          <a:xfrm rot="7959767">
            <a:off x="2900431" y="6112649"/>
            <a:ext cx="663988" cy="596162"/>
          </a:xfrm>
          <a:prstGeom prst="arc">
            <a:avLst>
              <a:gd name="adj1" fmla="val 6569170"/>
              <a:gd name="adj2" fmla="val 983393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51DFA563-61B3-D5C0-EEFB-16243E6D2129}"/>
                  </a:ext>
                </a:extLst>
              </p:cNvPr>
              <p:cNvSpPr txBox="1"/>
              <p:nvPr/>
            </p:nvSpPr>
            <p:spPr>
              <a:xfrm>
                <a:off x="4388571" y="5343493"/>
                <a:ext cx="3560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p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en-NZ" sz="800" dirty="0"/>
              </a:p>
            </p:txBody>
          </p:sp>
        </mc:Choice>
        <mc:Fallback xmlns="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51DFA563-61B3-D5C0-EEFB-16243E6D2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71" y="5343493"/>
                <a:ext cx="356037" cy="21544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5" name="Group 624">
            <a:extLst>
              <a:ext uri="{FF2B5EF4-FFF2-40B4-BE49-F238E27FC236}">
                <a16:creationId xmlns:a16="http://schemas.microsoft.com/office/drawing/2014/main" id="{8E0C0C5F-E7DB-9447-ACF4-63645B8A5E3C}"/>
              </a:ext>
            </a:extLst>
          </p:cNvPr>
          <p:cNvGrpSpPr/>
          <p:nvPr/>
        </p:nvGrpSpPr>
        <p:grpSpPr>
          <a:xfrm>
            <a:off x="3041334" y="5254856"/>
            <a:ext cx="1811405" cy="543690"/>
            <a:chOff x="3422901" y="5328824"/>
            <a:chExt cx="1811405" cy="543690"/>
          </a:xfrm>
        </p:grpSpPr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35B6092-0988-A807-3215-98179A1217C3}"/>
                </a:ext>
              </a:extLst>
            </p:cNvPr>
            <p:cNvGrpSpPr/>
            <p:nvPr/>
          </p:nvGrpSpPr>
          <p:grpSpPr>
            <a:xfrm>
              <a:off x="3489846" y="5402772"/>
              <a:ext cx="514489" cy="469742"/>
              <a:chOff x="6704188" y="2471197"/>
              <a:chExt cx="327488" cy="773147"/>
            </a:xfrm>
          </p:grpSpPr>
          <p:sp>
            <p:nvSpPr>
              <p:cNvPr id="530" name="Rectangle: Rounded Corners 529">
                <a:extLst>
                  <a:ext uri="{FF2B5EF4-FFF2-40B4-BE49-F238E27FC236}">
                    <a16:creationId xmlns:a16="http://schemas.microsoft.com/office/drawing/2014/main" id="{F3789650-6DE1-E3C8-08DD-D2A6B82C728C}"/>
                  </a:ext>
                </a:extLst>
              </p:cNvPr>
              <p:cNvSpPr/>
              <p:nvPr/>
            </p:nvSpPr>
            <p:spPr>
              <a:xfrm>
                <a:off x="6704188" y="2500614"/>
                <a:ext cx="327488" cy="74373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4" name="TextBox 533">
                    <a:extLst>
                      <a:ext uri="{FF2B5EF4-FFF2-40B4-BE49-F238E27FC236}">
                        <a16:creationId xmlns:a16="http://schemas.microsoft.com/office/drawing/2014/main" id="{758566C5-6035-D74B-A18A-5E34C04F624F}"/>
                      </a:ext>
                    </a:extLst>
                  </p:cNvPr>
                  <p:cNvSpPr txBox="1"/>
                  <p:nvPr/>
                </p:nvSpPr>
                <p:spPr>
                  <a:xfrm>
                    <a:off x="6710152" y="2899036"/>
                    <a:ext cx="226629" cy="279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p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534" name="TextBox 533">
                    <a:extLst>
                      <a:ext uri="{FF2B5EF4-FFF2-40B4-BE49-F238E27FC236}">
                        <a16:creationId xmlns:a16="http://schemas.microsoft.com/office/drawing/2014/main" id="{758566C5-6035-D74B-A18A-5E34C04F6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152" y="2899036"/>
                    <a:ext cx="226629" cy="27966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A0C73DC2-618A-01D7-E534-0C6ADF2B3098}"/>
                  </a:ext>
                </a:extLst>
              </p:cNvPr>
              <p:cNvSpPr txBox="1"/>
              <p:nvPr/>
            </p:nvSpPr>
            <p:spPr>
              <a:xfrm>
                <a:off x="6773639" y="2471197"/>
                <a:ext cx="248546" cy="354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u="sng" dirty="0"/>
                  <a:t>ER</a:t>
                </a:r>
              </a:p>
            </p:txBody>
          </p:sp>
        </p:grpSp>
        <p:sp>
          <p:nvSpPr>
            <p:cNvPr id="543" name="Arc 542">
              <a:extLst>
                <a:ext uri="{FF2B5EF4-FFF2-40B4-BE49-F238E27FC236}">
                  <a16:creationId xmlns:a16="http://schemas.microsoft.com/office/drawing/2014/main" id="{94525C86-F690-8FEA-1C54-CA83D609B6C7}"/>
                </a:ext>
              </a:extLst>
            </p:cNvPr>
            <p:cNvSpPr/>
            <p:nvPr/>
          </p:nvSpPr>
          <p:spPr>
            <a:xfrm rot="16047846" flipH="1">
              <a:off x="4262903" y="4881010"/>
              <a:ext cx="337516" cy="1605291"/>
            </a:xfrm>
            <a:prstGeom prst="arc">
              <a:avLst>
                <a:gd name="adj1" fmla="val 6556367"/>
                <a:gd name="adj2" fmla="val 16193005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CCD87AD3-C10F-CFEB-D7DD-82DA8F901106}"/>
                </a:ext>
              </a:extLst>
            </p:cNvPr>
            <p:cNvGrpSpPr/>
            <p:nvPr/>
          </p:nvGrpSpPr>
          <p:grpSpPr>
            <a:xfrm>
              <a:off x="3889055" y="5446286"/>
              <a:ext cx="288572" cy="215444"/>
              <a:chOff x="7189559" y="2459699"/>
              <a:chExt cx="288573" cy="215443"/>
            </a:xfrm>
          </p:grpSpPr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4820640D-A5B4-AB9F-E1D0-61EA4166E364}"/>
                  </a:ext>
                </a:extLst>
              </p:cNvPr>
              <p:cNvSpPr/>
              <p:nvPr/>
            </p:nvSpPr>
            <p:spPr>
              <a:xfrm>
                <a:off x="7189559" y="2490767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BD56BFF5-24EC-E798-248A-007A8424B99B}"/>
                      </a:ext>
                    </a:extLst>
                  </p:cNvPr>
                  <p:cNvSpPr txBox="1"/>
                  <p:nvPr/>
                </p:nvSpPr>
                <p:spPr>
                  <a:xfrm>
                    <a:off x="7250636" y="2459699"/>
                    <a:ext cx="196237" cy="215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</m:e>
                            <m:sub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BD56BFF5-24EC-E798-248A-007A8424B9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0636" y="2459699"/>
                    <a:ext cx="196237" cy="21544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18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7" name="Arc 546">
              <a:extLst>
                <a:ext uri="{FF2B5EF4-FFF2-40B4-BE49-F238E27FC236}">
                  <a16:creationId xmlns:a16="http://schemas.microsoft.com/office/drawing/2014/main" id="{846D008F-E73C-117B-E739-8EC45B5CBA37}"/>
                </a:ext>
              </a:extLst>
            </p:cNvPr>
            <p:cNvSpPr/>
            <p:nvPr/>
          </p:nvSpPr>
          <p:spPr>
            <a:xfrm rot="15955114">
              <a:off x="3918501" y="4833224"/>
              <a:ext cx="461120" cy="1452320"/>
            </a:xfrm>
            <a:prstGeom prst="arc">
              <a:avLst>
                <a:gd name="adj1" fmla="val 5691168"/>
                <a:gd name="adj2" fmla="val 14928817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728FA33E-DD57-5D1F-9F72-9262F4B94A2D}"/>
                </a:ext>
              </a:extLst>
            </p:cNvPr>
            <p:cNvGrpSpPr/>
            <p:nvPr/>
          </p:nvGrpSpPr>
          <p:grpSpPr>
            <a:xfrm>
              <a:off x="3889055" y="5645288"/>
              <a:ext cx="288572" cy="215444"/>
              <a:chOff x="7189250" y="2705126"/>
              <a:chExt cx="288573" cy="215442"/>
            </a:xfrm>
          </p:grpSpPr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5D704880-0136-FE2C-3025-2563DBA0EEB6}"/>
                  </a:ext>
                </a:extLst>
              </p:cNvPr>
              <p:cNvSpPr/>
              <p:nvPr/>
            </p:nvSpPr>
            <p:spPr>
              <a:xfrm>
                <a:off x="7189250" y="2739822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85BB90F8-B46F-B8CC-7D17-AAE13A1CA119}"/>
                      </a:ext>
                    </a:extLst>
                  </p:cNvPr>
                  <p:cNvSpPr txBox="1"/>
                  <p:nvPr/>
                </p:nvSpPr>
                <p:spPr>
                  <a:xfrm>
                    <a:off x="7238016" y="2705126"/>
                    <a:ext cx="196237" cy="2154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𝑅𝑦𝑟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85BB90F8-B46F-B8CC-7D17-AAE13A1CA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8016" y="2705126"/>
                    <a:ext cx="196237" cy="21544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5000" r="-15625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10CB4394-EF8C-ED0F-A7E7-DF672555248D}"/>
                </a:ext>
              </a:extLst>
            </p:cNvPr>
            <p:cNvSpPr txBox="1"/>
            <p:nvPr/>
          </p:nvSpPr>
          <p:spPr>
            <a:xfrm rot="20849139">
              <a:off x="4243738" y="5523889"/>
              <a:ext cx="4578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CICR</a:t>
              </a:r>
            </a:p>
          </p:txBody>
        </p:sp>
        <p:sp>
          <p:nvSpPr>
            <p:cNvPr id="561" name="Arc 560">
              <a:extLst>
                <a:ext uri="{FF2B5EF4-FFF2-40B4-BE49-F238E27FC236}">
                  <a16:creationId xmlns:a16="http://schemas.microsoft.com/office/drawing/2014/main" id="{26EDC8D7-986E-C680-D318-CF20AE2A1CFE}"/>
                </a:ext>
              </a:extLst>
            </p:cNvPr>
            <p:cNvSpPr/>
            <p:nvPr/>
          </p:nvSpPr>
          <p:spPr>
            <a:xfrm rot="4728767" flipH="1">
              <a:off x="4297252" y="5159001"/>
              <a:ext cx="193058" cy="901839"/>
            </a:xfrm>
            <a:prstGeom prst="arc">
              <a:avLst>
                <a:gd name="adj1" fmla="val 6522617"/>
                <a:gd name="adj2" fmla="val 15807522"/>
              </a:avLst>
            </a:prstGeom>
            <a:ln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563" name="Arc 562">
            <a:extLst>
              <a:ext uri="{FF2B5EF4-FFF2-40B4-BE49-F238E27FC236}">
                <a16:creationId xmlns:a16="http://schemas.microsoft.com/office/drawing/2014/main" id="{E016858A-4878-E2B0-D4E1-5B7AB160D495}"/>
              </a:ext>
            </a:extLst>
          </p:cNvPr>
          <p:cNvSpPr/>
          <p:nvPr/>
        </p:nvSpPr>
        <p:spPr>
          <a:xfrm rot="16673629" flipH="1">
            <a:off x="3036949" y="5187150"/>
            <a:ext cx="684635" cy="876814"/>
          </a:xfrm>
          <a:prstGeom prst="arc">
            <a:avLst>
              <a:gd name="adj1" fmla="val 8128852"/>
              <a:gd name="adj2" fmla="val 16967678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64" name="Arc 563">
            <a:extLst>
              <a:ext uri="{FF2B5EF4-FFF2-40B4-BE49-F238E27FC236}">
                <a16:creationId xmlns:a16="http://schemas.microsoft.com/office/drawing/2014/main" id="{E4738C68-7B14-1DF1-695D-08028305B04C}"/>
              </a:ext>
            </a:extLst>
          </p:cNvPr>
          <p:cNvSpPr/>
          <p:nvPr/>
        </p:nvSpPr>
        <p:spPr>
          <a:xfrm rot="10800000" flipH="1">
            <a:off x="2823881" y="4318143"/>
            <a:ext cx="869029" cy="1659196"/>
          </a:xfrm>
          <a:prstGeom prst="arc">
            <a:avLst>
              <a:gd name="adj1" fmla="val 5712051"/>
              <a:gd name="adj2" fmla="val 14259572"/>
            </a:avLst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A417C0-A6DA-763E-FF3E-84B02E770BB7}"/>
              </a:ext>
            </a:extLst>
          </p:cNvPr>
          <p:cNvGrpSpPr/>
          <p:nvPr/>
        </p:nvGrpSpPr>
        <p:grpSpPr>
          <a:xfrm>
            <a:off x="4743834" y="3632278"/>
            <a:ext cx="580127" cy="580563"/>
            <a:chOff x="7488790" y="1719004"/>
            <a:chExt cx="580127" cy="580562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E0CF33B0-6518-B8EB-E62E-E3823724F7B1}"/>
                </a:ext>
              </a:extLst>
            </p:cNvPr>
            <p:cNvSpPr/>
            <p:nvPr/>
          </p:nvSpPr>
          <p:spPr>
            <a:xfrm rot="172936" flipH="1">
              <a:off x="7488790" y="1719004"/>
              <a:ext cx="378321" cy="498849"/>
            </a:xfrm>
            <a:prstGeom prst="arc">
              <a:avLst>
                <a:gd name="adj1" fmla="val 7955645"/>
                <a:gd name="adj2" fmla="val 15379391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5D30DD-7AE1-99F5-17F3-65E3D9B929AB}"/>
                    </a:ext>
                  </a:extLst>
                </p:cNvPr>
                <p:cNvSpPr txBox="1"/>
                <p:nvPr/>
              </p:nvSpPr>
              <p:spPr>
                <a:xfrm>
                  <a:off x="7655516" y="2084122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5D30DD-7AE1-99F5-17F3-65E3D9B92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516" y="2084122"/>
                  <a:ext cx="413401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C69D4B-F564-C7BE-6824-95C15C228F4C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3BCF298-6838-4D82-6E75-89B1D07DE297}"/>
                    </a:ext>
                  </a:extLst>
                </p:cNvPr>
                <p:cNvSpPr txBox="1"/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25A8B9DA-4E5A-40EB-E3B6-F9817FAF9E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1C06A6-B63F-10C4-6747-7418CC7FFE49}"/>
              </a:ext>
            </a:extLst>
          </p:cNvPr>
          <p:cNvGrpSpPr/>
          <p:nvPr/>
        </p:nvGrpSpPr>
        <p:grpSpPr>
          <a:xfrm>
            <a:off x="4830615" y="4693339"/>
            <a:ext cx="1646186" cy="735450"/>
            <a:chOff x="4804246" y="4691144"/>
            <a:chExt cx="1744111" cy="7354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6DBC75-AB76-B0EF-A1DA-CEEA2E4BBDC9}"/>
                </a:ext>
              </a:extLst>
            </p:cNvPr>
            <p:cNvSpPr txBox="1"/>
            <p:nvPr/>
          </p:nvSpPr>
          <p:spPr>
            <a:xfrm>
              <a:off x="4804246" y="4955542"/>
              <a:ext cx="16404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Contraction      Relaxation</a:t>
              </a:r>
              <a:endParaRPr lang="en-NZ" sz="10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DB1D5D7-AA1B-2300-52CD-5B44076E47D6}"/>
                </a:ext>
              </a:extLst>
            </p:cNvPr>
            <p:cNvGrpSpPr/>
            <p:nvPr/>
          </p:nvGrpSpPr>
          <p:grpSpPr>
            <a:xfrm>
              <a:off x="4943913" y="4691144"/>
              <a:ext cx="483551" cy="215444"/>
              <a:chOff x="9151198" y="1934712"/>
              <a:chExt cx="366266" cy="18333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AC183B-C468-7308-0FED-3F05D3C7D60C}"/>
                  </a:ext>
                </a:extLst>
              </p:cNvPr>
              <p:cNvSpPr/>
              <p:nvPr/>
            </p:nvSpPr>
            <p:spPr>
              <a:xfrm>
                <a:off x="9172146" y="1946146"/>
                <a:ext cx="278114" cy="1562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90DF9F-E607-A9AA-A748-45E7758E12C2}"/>
                  </a:ext>
                </a:extLst>
              </p:cNvPr>
              <p:cNvSpPr txBox="1"/>
              <p:nvPr/>
            </p:nvSpPr>
            <p:spPr>
              <a:xfrm>
                <a:off x="9151198" y="1934712"/>
                <a:ext cx="366266" cy="18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MLCK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5033D6-6FDB-D0B1-6742-268714797AD1}"/>
                </a:ext>
              </a:extLst>
            </p:cNvPr>
            <p:cNvGrpSpPr/>
            <p:nvPr/>
          </p:nvGrpSpPr>
          <p:grpSpPr>
            <a:xfrm>
              <a:off x="5691307" y="4702688"/>
              <a:ext cx="483551" cy="215444"/>
              <a:chOff x="9151198" y="1934712"/>
              <a:chExt cx="366266" cy="183334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1DEDB4E-6813-8B8E-8A83-C4BB1E73F4E3}"/>
                  </a:ext>
                </a:extLst>
              </p:cNvPr>
              <p:cNvSpPr/>
              <p:nvPr/>
            </p:nvSpPr>
            <p:spPr>
              <a:xfrm>
                <a:off x="9172146" y="1946146"/>
                <a:ext cx="278114" cy="1562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37E19A-9726-DE49-C8DE-6767DD1F3D16}"/>
                  </a:ext>
                </a:extLst>
              </p:cNvPr>
              <p:cNvSpPr txBox="1"/>
              <p:nvPr/>
            </p:nvSpPr>
            <p:spPr>
              <a:xfrm>
                <a:off x="9151198" y="1934712"/>
                <a:ext cx="366266" cy="18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MLCP</a:t>
                </a:r>
              </a:p>
            </p:txBody>
          </p:sp>
        </p:grp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C8E0898-3541-B543-3C48-906F10FF2FE8}"/>
                </a:ext>
              </a:extLst>
            </p:cNvPr>
            <p:cNvSpPr/>
            <p:nvPr/>
          </p:nvSpPr>
          <p:spPr>
            <a:xfrm rot="17114057" flipH="1" flipV="1">
              <a:off x="5155927" y="4796519"/>
              <a:ext cx="663988" cy="596162"/>
            </a:xfrm>
            <a:prstGeom prst="arc">
              <a:avLst>
                <a:gd name="adj1" fmla="val 5414982"/>
                <a:gd name="adj2" fmla="val 761517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BBCA42A-B421-C722-3DA4-2DACD6BA69BC}"/>
                </a:ext>
              </a:extLst>
            </p:cNvPr>
            <p:cNvSpPr/>
            <p:nvPr/>
          </p:nvSpPr>
          <p:spPr>
            <a:xfrm rot="17114057" flipH="1" flipV="1">
              <a:off x="5918282" y="4796518"/>
              <a:ext cx="663988" cy="596162"/>
            </a:xfrm>
            <a:prstGeom prst="arc">
              <a:avLst>
                <a:gd name="adj1" fmla="val 5414982"/>
                <a:gd name="adj2" fmla="val 761517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9761F8A3-2742-FF49-474C-8C1C1FB79D4A}"/>
              </a:ext>
            </a:extLst>
          </p:cNvPr>
          <p:cNvSpPr/>
          <p:nvPr/>
        </p:nvSpPr>
        <p:spPr>
          <a:xfrm rot="13624527" flipH="1">
            <a:off x="4492642" y="4534196"/>
            <a:ext cx="317517" cy="360970"/>
          </a:xfrm>
          <a:prstGeom prst="arc">
            <a:avLst>
              <a:gd name="adj1" fmla="val 7163814"/>
              <a:gd name="adj2" fmla="val 12061161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60703F-8F85-6903-EA63-652E42759640}"/>
              </a:ext>
            </a:extLst>
          </p:cNvPr>
          <p:cNvSpPr txBox="1"/>
          <p:nvPr/>
        </p:nvSpPr>
        <p:spPr>
          <a:xfrm>
            <a:off x="4637905" y="4440174"/>
            <a:ext cx="94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CaM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E741F2E-6457-E71D-E86C-0D1ED3FDB21B}"/>
              </a:ext>
            </a:extLst>
          </p:cNvPr>
          <p:cNvSpPr/>
          <p:nvPr/>
        </p:nvSpPr>
        <p:spPr>
          <a:xfrm rot="17734685" flipH="1">
            <a:off x="4814965" y="4534247"/>
            <a:ext cx="317517" cy="360970"/>
          </a:xfrm>
          <a:prstGeom prst="arc">
            <a:avLst>
              <a:gd name="adj1" fmla="val 7163814"/>
              <a:gd name="adj2" fmla="val 1273036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32987B-8562-F776-5807-0432680C8C86}"/>
              </a:ext>
            </a:extLst>
          </p:cNvPr>
          <p:cNvGrpSpPr/>
          <p:nvPr/>
        </p:nvGrpSpPr>
        <p:grpSpPr>
          <a:xfrm>
            <a:off x="4478919" y="3536390"/>
            <a:ext cx="432517" cy="798817"/>
            <a:chOff x="7625501" y="1626634"/>
            <a:chExt cx="432517" cy="798816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7371B20-BDD5-DE96-0B09-195A77CD3A0E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7353758"/>
                <a:gd name="adj2" fmla="val 15275958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774C2F8-4BA5-0FCA-05B4-0E49010D05D8}"/>
                    </a:ext>
                  </a:extLst>
                </p:cNvPr>
                <p:cNvSpPr txBox="1"/>
                <p:nvPr/>
              </p:nvSpPr>
              <p:spPr>
                <a:xfrm>
                  <a:off x="7625501" y="2130214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774C2F8-4BA5-0FCA-05B4-0E49010D0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501" y="2130214"/>
                  <a:ext cx="413401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F3A31ED-58C2-A83F-13E5-CD5B1E7817A1}"/>
                    </a:ext>
                  </a:extLst>
                </p:cNvPr>
                <p:cNvSpPr txBox="1"/>
                <p:nvPr/>
              </p:nvSpPr>
              <p:spPr>
                <a:xfrm>
                  <a:off x="7644617" y="1626634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F3A31ED-58C2-A83F-13E5-CD5B1E781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617" y="1626634"/>
                  <a:ext cx="413401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972ECA-8BB3-8323-AFC1-59123B25567B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5ED8643-D501-7E95-3673-019FF46F6358}"/>
                    </a:ext>
                  </a:extLst>
                </p:cNvPr>
                <p:cNvSpPr txBox="1"/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𝑉𝑂𝐶𝐶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5ED8643-D501-7E95-3673-019FF46F6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blipFill>
                  <a:blip r:embed="rId32"/>
                  <a:stretch>
                    <a:fillRect l="-40625" r="-2812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Arc 61">
            <a:extLst>
              <a:ext uri="{FF2B5EF4-FFF2-40B4-BE49-F238E27FC236}">
                <a16:creationId xmlns:a16="http://schemas.microsoft.com/office/drawing/2014/main" id="{47EFB7A9-68EF-C5FA-0A4E-5764C7223CE4}"/>
              </a:ext>
            </a:extLst>
          </p:cNvPr>
          <p:cNvSpPr/>
          <p:nvPr/>
        </p:nvSpPr>
        <p:spPr>
          <a:xfrm rot="11849047" flipH="1">
            <a:off x="4371060" y="3907606"/>
            <a:ext cx="172649" cy="781263"/>
          </a:xfrm>
          <a:prstGeom prst="arc">
            <a:avLst>
              <a:gd name="adj1" fmla="val 14528352"/>
              <a:gd name="adj2" fmla="val 1569295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3D54C1A-2453-9A0C-9817-B248EF48AAE8}"/>
              </a:ext>
            </a:extLst>
          </p:cNvPr>
          <p:cNvGrpSpPr/>
          <p:nvPr/>
        </p:nvGrpSpPr>
        <p:grpSpPr>
          <a:xfrm>
            <a:off x="2399786" y="3736871"/>
            <a:ext cx="1083556" cy="704453"/>
            <a:chOff x="7308586" y="1856671"/>
            <a:chExt cx="1083556" cy="704453"/>
          </a:xfrm>
        </p:grpSpPr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45B6ED65-7563-1111-72A0-026F46CF6FAA}"/>
                </a:ext>
              </a:extLst>
            </p:cNvPr>
            <p:cNvSpPr/>
            <p:nvPr/>
          </p:nvSpPr>
          <p:spPr>
            <a:xfrm rot="8727439" flipH="1" flipV="1">
              <a:off x="7940550" y="1856671"/>
              <a:ext cx="331795" cy="593709"/>
            </a:xfrm>
            <a:prstGeom prst="arc">
              <a:avLst>
                <a:gd name="adj1" fmla="val 7163814"/>
                <a:gd name="adj2" fmla="val 12886446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006FB62-0AAC-3BC8-001C-9D81AD0680B5}"/>
                </a:ext>
              </a:extLst>
            </p:cNvPr>
            <p:cNvGrpSpPr/>
            <p:nvPr/>
          </p:nvGrpSpPr>
          <p:grpSpPr>
            <a:xfrm>
              <a:off x="7308586" y="1863498"/>
              <a:ext cx="1083556" cy="697626"/>
              <a:chOff x="7308586" y="1863498"/>
              <a:chExt cx="1083556" cy="69762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B87C20F-2180-C755-F97E-74B95AC64C99}"/>
                  </a:ext>
                </a:extLst>
              </p:cNvPr>
              <p:cNvGrpSpPr/>
              <p:nvPr/>
            </p:nvGrpSpPr>
            <p:grpSpPr>
              <a:xfrm>
                <a:off x="7308586" y="1863498"/>
                <a:ext cx="1083556" cy="697626"/>
                <a:chOff x="7797401" y="1904888"/>
                <a:chExt cx="1083556" cy="697626"/>
              </a:xfrm>
            </p:grpSpPr>
            <p:sp>
              <p:nvSpPr>
                <p:cNvPr id="102" name="Arc 101">
                  <a:extLst>
                    <a:ext uri="{FF2B5EF4-FFF2-40B4-BE49-F238E27FC236}">
                      <a16:creationId xmlns:a16="http://schemas.microsoft.com/office/drawing/2014/main" id="{EA38BD47-F7FA-46B2-008F-15B4AFCEA3C8}"/>
                    </a:ext>
                  </a:extLst>
                </p:cNvPr>
                <p:cNvSpPr/>
                <p:nvPr/>
              </p:nvSpPr>
              <p:spPr>
                <a:xfrm rot="19052866" flipH="1">
                  <a:off x="7797401" y="2126532"/>
                  <a:ext cx="656674" cy="441868"/>
                </a:xfrm>
                <a:prstGeom prst="arc">
                  <a:avLst>
                    <a:gd name="adj1" fmla="val 6757272"/>
                    <a:gd name="adj2" fmla="val 12992663"/>
                  </a:avLst>
                </a:prstGeom>
                <a:ln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Z" sz="1801" dirty="0"/>
                </a:p>
              </p:txBody>
            </p: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E6C036F1-97CF-F12E-BE1C-B69FAC6ECB0F}"/>
                    </a:ext>
                  </a:extLst>
                </p:cNvPr>
                <p:cNvGrpSpPr/>
                <p:nvPr/>
              </p:nvGrpSpPr>
              <p:grpSpPr>
                <a:xfrm>
                  <a:off x="8203958" y="1904888"/>
                  <a:ext cx="366266" cy="215444"/>
                  <a:chOff x="9145088" y="1917078"/>
                  <a:chExt cx="366266" cy="215444"/>
                </a:xfrm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B111AA5E-4770-E801-2183-26CC3ADFD623}"/>
                      </a:ext>
                    </a:extLst>
                  </p:cNvPr>
                  <p:cNvSpPr/>
                  <p:nvPr/>
                </p:nvSpPr>
                <p:spPr>
                  <a:xfrm>
                    <a:off x="9172146" y="1946146"/>
                    <a:ext cx="278114" cy="15628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89732D15-ED53-4526-B815-1A205C2D44D8}"/>
                      </a:ext>
                    </a:extLst>
                  </p:cNvPr>
                  <p:cNvSpPr txBox="1"/>
                  <p:nvPr/>
                </p:nvSpPr>
                <p:spPr>
                  <a:xfrm>
                    <a:off x="9145088" y="1917078"/>
                    <a:ext cx="36626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PLC</a:t>
                    </a:r>
                  </a:p>
                </p:txBody>
              </p:sp>
            </p:grp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8078FB9-8AF1-BFF6-AE85-5DDF7A092CA5}"/>
                    </a:ext>
                  </a:extLst>
                </p:cNvPr>
                <p:cNvSpPr txBox="1"/>
                <p:nvPr/>
              </p:nvSpPr>
              <p:spPr>
                <a:xfrm>
                  <a:off x="7880387" y="1964239"/>
                  <a:ext cx="36626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800" dirty="0"/>
                    <a:t>PIP2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7DDE91F-40D3-248B-4D0F-5DD6D3CB0F42}"/>
                    </a:ext>
                  </a:extLst>
                </p:cNvPr>
                <p:cNvSpPr txBox="1"/>
                <p:nvPr/>
              </p:nvSpPr>
              <p:spPr>
                <a:xfrm>
                  <a:off x="8514692" y="2387070"/>
                  <a:ext cx="36626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800" dirty="0"/>
                    <a:t>IP3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44E6E15-F217-563B-6E32-51DA7575100C}"/>
                  </a:ext>
                </a:extLst>
              </p:cNvPr>
              <p:cNvSpPr txBox="1"/>
              <p:nvPr/>
            </p:nvSpPr>
            <p:spPr>
              <a:xfrm>
                <a:off x="7652840" y="2338102"/>
                <a:ext cx="4156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DAG</a:t>
                </a: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416AAE8-A298-2BCE-3438-87B7368BA0BF}"/>
              </a:ext>
            </a:extLst>
          </p:cNvPr>
          <p:cNvGrpSpPr/>
          <p:nvPr/>
        </p:nvGrpSpPr>
        <p:grpSpPr>
          <a:xfrm>
            <a:off x="3893143" y="3240481"/>
            <a:ext cx="729140" cy="1097499"/>
            <a:chOff x="1733826" y="4106459"/>
            <a:chExt cx="729140" cy="1097499"/>
          </a:xfrm>
        </p:grpSpPr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4B3DB3D-05CE-F768-B90F-3A9836592976}"/>
                </a:ext>
              </a:extLst>
            </p:cNvPr>
            <p:cNvGrpSpPr/>
            <p:nvPr/>
          </p:nvGrpSpPr>
          <p:grpSpPr>
            <a:xfrm>
              <a:off x="1821196" y="4401086"/>
              <a:ext cx="414604" cy="802872"/>
              <a:chOff x="7642063" y="1622579"/>
              <a:chExt cx="414604" cy="802871"/>
            </a:xfrm>
          </p:grpSpPr>
          <p:sp>
            <p:nvSpPr>
              <p:cNvPr id="503" name="Arc 502">
                <a:extLst>
                  <a:ext uri="{FF2B5EF4-FFF2-40B4-BE49-F238E27FC236}">
                    <a16:creationId xmlns:a16="http://schemas.microsoft.com/office/drawing/2014/main" id="{BA6A1596-DB76-726C-CCAD-913E23DC78AB}"/>
                  </a:ext>
                </a:extLst>
              </p:cNvPr>
              <p:cNvSpPr/>
              <p:nvPr/>
            </p:nvSpPr>
            <p:spPr>
              <a:xfrm rot="226555" flipH="1">
                <a:off x="7657480" y="1644188"/>
                <a:ext cx="172649" cy="781262"/>
              </a:xfrm>
              <a:prstGeom prst="arc">
                <a:avLst>
                  <a:gd name="adj1" fmla="val 7353758"/>
                  <a:gd name="adj2" fmla="val 15275958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8126B52-231B-75E8-850A-86F5C6DD127C}"/>
                      </a:ext>
                    </a:extLst>
                  </p:cNvPr>
                  <p:cNvSpPr txBox="1"/>
                  <p:nvPr/>
                </p:nvSpPr>
                <p:spPr>
                  <a:xfrm>
                    <a:off x="7642063" y="2115218"/>
                    <a:ext cx="4134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p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8126B52-231B-75E8-850A-86F5C6DD1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063" y="2115218"/>
                    <a:ext cx="413401" cy="21544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5AB5E090-0C08-FB42-B977-16E59E03EAA3}"/>
                      </a:ext>
                    </a:extLst>
                  </p:cNvPr>
                  <p:cNvSpPr txBox="1"/>
                  <p:nvPr/>
                </p:nvSpPr>
                <p:spPr>
                  <a:xfrm>
                    <a:off x="7643266" y="1622579"/>
                    <a:ext cx="4134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p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5AB5E090-0C08-FB42-B977-16E59E03EA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3266" y="1622579"/>
                    <a:ext cx="413401" cy="21544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3A13BC-8CFB-AF94-0362-994454373956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BFCA406-D3A2-24EB-4362-F6A62934DBEE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BFCA406-D3A2-24EB-4362-F6A62934D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937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21C704C-10DF-C5A4-82C0-7D6A7AFA55B4}"/>
                </a:ext>
              </a:extLst>
            </p:cNvPr>
            <p:cNvSpPr txBox="1"/>
            <p:nvPr/>
          </p:nvSpPr>
          <p:spPr>
            <a:xfrm>
              <a:off x="2040260" y="4325231"/>
              <a:ext cx="422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ATP</a:t>
              </a:r>
            </a:p>
          </p:txBody>
        </p:sp>
        <p:sp>
          <p:nvSpPr>
            <p:cNvPr id="568" name="Arc 567">
              <a:extLst>
                <a:ext uri="{FF2B5EF4-FFF2-40B4-BE49-F238E27FC236}">
                  <a16:creationId xmlns:a16="http://schemas.microsoft.com/office/drawing/2014/main" id="{16E5828A-F3BC-7918-06E7-3F032AE9F572}"/>
                </a:ext>
              </a:extLst>
            </p:cNvPr>
            <p:cNvSpPr/>
            <p:nvPr/>
          </p:nvSpPr>
          <p:spPr>
            <a:xfrm rot="12686972" flipV="1">
              <a:off x="1733826" y="4106459"/>
              <a:ext cx="430834" cy="841095"/>
            </a:xfrm>
            <a:prstGeom prst="arc">
              <a:avLst>
                <a:gd name="adj1" fmla="val 10774968"/>
                <a:gd name="adj2" fmla="val 1327485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B8DF795-4BA3-4A62-02DF-81F1ECE655F2}"/>
              </a:ext>
            </a:extLst>
          </p:cNvPr>
          <p:cNvGrpSpPr/>
          <p:nvPr/>
        </p:nvGrpSpPr>
        <p:grpSpPr>
          <a:xfrm>
            <a:off x="3355046" y="3346985"/>
            <a:ext cx="579303" cy="841095"/>
            <a:chOff x="1131151" y="2336697"/>
            <a:chExt cx="579303" cy="841095"/>
          </a:xfrm>
        </p:grpSpPr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55228E0B-0926-9A49-4626-36FD21AC1D79}"/>
                </a:ext>
              </a:extLst>
            </p:cNvPr>
            <p:cNvGrpSpPr/>
            <p:nvPr/>
          </p:nvGrpSpPr>
          <p:grpSpPr>
            <a:xfrm>
              <a:off x="1421881" y="2727589"/>
              <a:ext cx="288573" cy="215444"/>
              <a:chOff x="7679866" y="1825632"/>
              <a:chExt cx="288573" cy="215444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258D268A-F9F2-2DA3-4BA4-68F790EB191A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089D71AE-0876-5D93-B24D-466F7282AE52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𝑁𝑃𝑌𝑟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089D71AE-0876-5D93-B24D-466F7282A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36364" r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AA5CC9BF-55AB-2A89-8182-3EF70CC031BD}"/>
                </a:ext>
              </a:extLst>
            </p:cNvPr>
            <p:cNvSpPr txBox="1"/>
            <p:nvPr/>
          </p:nvSpPr>
          <p:spPr>
            <a:xfrm>
              <a:off x="1337920" y="2470273"/>
              <a:ext cx="3533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</a:t>
              </a:r>
              <a:r>
                <a:rPr lang="en-NZ" sz="800" dirty="0"/>
                <a:t>PY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984077F4-F84D-101D-B80D-34FCDBD85286}"/>
                </a:ext>
              </a:extLst>
            </p:cNvPr>
            <p:cNvSpPr/>
            <p:nvPr/>
          </p:nvSpPr>
          <p:spPr>
            <a:xfrm rot="11035100" flipV="1">
              <a:off x="1131151" y="2336697"/>
              <a:ext cx="430834" cy="841095"/>
            </a:xfrm>
            <a:prstGeom prst="arc">
              <a:avLst>
                <a:gd name="adj1" fmla="val 10774968"/>
                <a:gd name="adj2" fmla="val 1298239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0396023-4510-F985-9846-F82FA5DDAED3}"/>
              </a:ext>
            </a:extLst>
          </p:cNvPr>
          <p:cNvGrpSpPr/>
          <p:nvPr/>
        </p:nvGrpSpPr>
        <p:grpSpPr>
          <a:xfrm>
            <a:off x="2958361" y="3346176"/>
            <a:ext cx="667531" cy="841095"/>
            <a:chOff x="1131151" y="2336697"/>
            <a:chExt cx="667531" cy="841095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2B02954-7800-B36F-1314-F44AF7967A6A}"/>
                </a:ext>
              </a:extLst>
            </p:cNvPr>
            <p:cNvGrpSpPr/>
            <p:nvPr/>
          </p:nvGrpSpPr>
          <p:grpSpPr>
            <a:xfrm>
              <a:off x="1385281" y="2524540"/>
              <a:ext cx="413401" cy="418498"/>
              <a:chOff x="7643266" y="1622579"/>
              <a:chExt cx="413401" cy="418497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00D30C0-1C1D-B2E2-9727-1C643E3D3D50}"/>
                  </a:ext>
                </a:extLst>
              </p:cNvPr>
              <p:cNvSpPr txBox="1"/>
              <p:nvPr/>
            </p:nvSpPr>
            <p:spPr>
              <a:xfrm>
                <a:off x="7643266" y="1622579"/>
                <a:ext cx="4134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NZ" sz="1100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4C91B12-31D4-FD50-02D3-90646CE1196B}"/>
                  </a:ext>
                </a:extLst>
              </p:cNvPr>
              <p:cNvSpPr/>
              <p:nvPr/>
            </p:nvSpPr>
            <p:spPr>
              <a:xfrm>
                <a:off x="7679866" y="185968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2A292487-5EA3-F030-1A60-A3D363D33D5E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2A292487-5EA3-F030-1A60-A3D363D33D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818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B386A6D-6740-24EA-39B8-0B7499D50223}"/>
                </a:ext>
              </a:extLst>
            </p:cNvPr>
            <p:cNvSpPr txBox="1"/>
            <p:nvPr/>
          </p:nvSpPr>
          <p:spPr>
            <a:xfrm>
              <a:off x="1371584" y="2461252"/>
              <a:ext cx="422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ATP</a:t>
              </a:r>
              <a:endParaRPr lang="en-NZ" sz="800" dirty="0"/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22DE5F11-8A44-9E45-97EC-246A485D72F9}"/>
                </a:ext>
              </a:extLst>
            </p:cNvPr>
            <p:cNvSpPr/>
            <p:nvPr/>
          </p:nvSpPr>
          <p:spPr>
            <a:xfrm rot="11035100" flipV="1">
              <a:off x="1131151" y="2336697"/>
              <a:ext cx="430834" cy="841095"/>
            </a:xfrm>
            <a:prstGeom prst="arc">
              <a:avLst>
                <a:gd name="adj1" fmla="val 10774968"/>
                <a:gd name="adj2" fmla="val 1298239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137" name="Arc 136">
            <a:extLst>
              <a:ext uri="{FF2B5EF4-FFF2-40B4-BE49-F238E27FC236}">
                <a16:creationId xmlns:a16="http://schemas.microsoft.com/office/drawing/2014/main" id="{F06F3887-177E-AD14-6848-41ED20CD2A3C}"/>
              </a:ext>
            </a:extLst>
          </p:cNvPr>
          <p:cNvSpPr/>
          <p:nvPr/>
        </p:nvSpPr>
        <p:spPr>
          <a:xfrm rot="17229161" flipV="1">
            <a:off x="2928284" y="3280401"/>
            <a:ext cx="430834" cy="841095"/>
          </a:xfrm>
          <a:prstGeom prst="arc">
            <a:avLst>
              <a:gd name="adj1" fmla="val 10774968"/>
              <a:gd name="adj2" fmla="val 1327485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B0C3A6DF-21F0-65F4-5AA7-24655D69FC0F}"/>
              </a:ext>
            </a:extLst>
          </p:cNvPr>
          <p:cNvSpPr/>
          <p:nvPr/>
        </p:nvSpPr>
        <p:spPr>
          <a:xfrm rot="237139" flipH="1">
            <a:off x="3528916" y="3852559"/>
            <a:ext cx="172649" cy="781263"/>
          </a:xfrm>
          <a:prstGeom prst="arc">
            <a:avLst>
              <a:gd name="adj1" fmla="val 5629260"/>
              <a:gd name="adj2" fmla="val 15637392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FB9FA7E-10AC-AE1D-834E-D1A955DAFC04}"/>
              </a:ext>
            </a:extLst>
          </p:cNvPr>
          <p:cNvGrpSpPr/>
          <p:nvPr/>
        </p:nvGrpSpPr>
        <p:grpSpPr>
          <a:xfrm>
            <a:off x="5793780" y="3347401"/>
            <a:ext cx="579303" cy="841095"/>
            <a:chOff x="1131151" y="2336697"/>
            <a:chExt cx="579303" cy="841095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C4F362D-27E3-7C9C-FB6C-6549B027960F}"/>
                </a:ext>
              </a:extLst>
            </p:cNvPr>
            <p:cNvGrpSpPr/>
            <p:nvPr/>
          </p:nvGrpSpPr>
          <p:grpSpPr>
            <a:xfrm>
              <a:off x="1421881" y="2727589"/>
              <a:ext cx="288573" cy="215444"/>
              <a:chOff x="7679866" y="1825632"/>
              <a:chExt cx="288573" cy="215444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9BAE5786-8957-F92A-EBA8-463B3ED1E087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BCB3089A-D8BD-F2A2-920D-0DE2EE616926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𝑁𝑃𝑌𝑟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BCB3089A-D8BD-F2A2-920D-0DE2EE6169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36364" r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2449508-3401-7AEC-68BD-F45899786337}"/>
                </a:ext>
              </a:extLst>
            </p:cNvPr>
            <p:cNvSpPr txBox="1"/>
            <p:nvPr/>
          </p:nvSpPr>
          <p:spPr>
            <a:xfrm>
              <a:off x="1337920" y="2470273"/>
              <a:ext cx="3533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</a:t>
              </a:r>
              <a:r>
                <a:rPr lang="en-NZ" sz="800" dirty="0"/>
                <a:t>PY</a:t>
              </a:r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BAA1C1BF-9DB5-7959-B445-2A29DE0A7B74}"/>
                </a:ext>
              </a:extLst>
            </p:cNvPr>
            <p:cNvSpPr/>
            <p:nvPr/>
          </p:nvSpPr>
          <p:spPr>
            <a:xfrm rot="11035100" flipV="1">
              <a:off x="1131151" y="2336697"/>
              <a:ext cx="430834" cy="841095"/>
            </a:xfrm>
            <a:prstGeom prst="arc">
              <a:avLst>
                <a:gd name="adj1" fmla="val 10774968"/>
                <a:gd name="adj2" fmla="val 1298239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148" name="Arc 147">
            <a:extLst>
              <a:ext uri="{FF2B5EF4-FFF2-40B4-BE49-F238E27FC236}">
                <a16:creationId xmlns:a16="http://schemas.microsoft.com/office/drawing/2014/main" id="{BB9B0A4C-7239-CE13-DF7B-CD9854E9A94D}"/>
              </a:ext>
            </a:extLst>
          </p:cNvPr>
          <p:cNvSpPr/>
          <p:nvPr/>
        </p:nvSpPr>
        <p:spPr>
          <a:xfrm rot="12253033">
            <a:off x="4774400" y="3818390"/>
            <a:ext cx="747781" cy="388664"/>
          </a:xfrm>
          <a:prstGeom prst="arc">
            <a:avLst>
              <a:gd name="adj1" fmla="val 13822706"/>
              <a:gd name="adj2" fmla="val 20528574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19CE8D2-8A39-1E6C-2EB9-CEE6CB3C66E0}"/>
              </a:ext>
            </a:extLst>
          </p:cNvPr>
          <p:cNvGrpSpPr/>
          <p:nvPr/>
        </p:nvGrpSpPr>
        <p:grpSpPr>
          <a:xfrm>
            <a:off x="5236313" y="4207539"/>
            <a:ext cx="100356" cy="100579"/>
            <a:chOff x="5396142" y="4344672"/>
            <a:chExt cx="100356" cy="100579"/>
          </a:xfrm>
        </p:grpSpPr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6279A8AA-2B53-F62E-6A6B-F333F0944F81}"/>
                </a:ext>
              </a:extLst>
            </p:cNvPr>
            <p:cNvSpPr/>
            <p:nvPr/>
          </p:nvSpPr>
          <p:spPr>
            <a:xfrm>
              <a:off x="5396142" y="43446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C613367-1291-F0B7-BB5E-21840AE85701}"/>
                </a:ext>
              </a:extLst>
            </p:cNvPr>
            <p:cNvCxnSpPr>
              <a:cxnSpLocks/>
              <a:stCxn id="531" idx="2"/>
              <a:endCxn id="531" idx="6"/>
            </p:cNvCxnSpPr>
            <p:nvPr/>
          </p:nvCxnSpPr>
          <p:spPr>
            <a:xfrm>
              <a:off x="5396142" y="43949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Arc 151">
            <a:extLst>
              <a:ext uri="{FF2B5EF4-FFF2-40B4-BE49-F238E27FC236}">
                <a16:creationId xmlns:a16="http://schemas.microsoft.com/office/drawing/2014/main" id="{CD1D855B-9321-93B2-7802-622457FDAD72}"/>
              </a:ext>
            </a:extLst>
          </p:cNvPr>
          <p:cNvSpPr/>
          <p:nvPr/>
        </p:nvSpPr>
        <p:spPr>
          <a:xfrm rot="20809082" flipH="1">
            <a:off x="4971976" y="3893089"/>
            <a:ext cx="317517" cy="398150"/>
          </a:xfrm>
          <a:prstGeom prst="arc">
            <a:avLst>
              <a:gd name="adj1" fmla="val 8186263"/>
              <a:gd name="adj2" fmla="val 1344749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6B575F6-475D-B355-2478-8F2A8677C4B9}"/>
              </a:ext>
            </a:extLst>
          </p:cNvPr>
          <p:cNvGrpSpPr/>
          <p:nvPr/>
        </p:nvGrpSpPr>
        <p:grpSpPr>
          <a:xfrm flipV="1">
            <a:off x="5533168" y="3375252"/>
            <a:ext cx="413401" cy="781261"/>
            <a:chOff x="7637006" y="1644188"/>
            <a:chExt cx="413400" cy="781262"/>
          </a:xfrm>
        </p:grpSpPr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4639BCBE-B481-8136-A5BE-15EDC4ACE065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7353758"/>
                <a:gd name="adj2" fmla="val 15437286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210BE38-BAA9-3755-1E17-91EFA83FA6C9}"/>
                    </a:ext>
                  </a:extLst>
                </p:cNvPr>
                <p:cNvSpPr txBox="1"/>
                <p:nvPr/>
              </p:nvSpPr>
              <p:spPr>
                <a:xfrm flipV="1">
                  <a:off x="7637006" y="2111997"/>
                  <a:ext cx="4134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210BE38-BAA9-3755-1E17-91EFA83FA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637006" y="2111997"/>
                  <a:ext cx="413400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9FF3FC2-47BA-512A-CFEE-1F2937FC3BC0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8C17AB1-6993-0648-D032-19024863739B}"/>
                    </a:ext>
                  </a:extLst>
                </p:cNvPr>
                <p:cNvSpPr txBox="1"/>
                <p:nvPr/>
              </p:nvSpPr>
              <p:spPr>
                <a:xfrm flipV="1">
                  <a:off x="7737520" y="1836286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8C17AB1-6993-0648-D032-190248637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737520" y="1836286"/>
                  <a:ext cx="196236" cy="21544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Arc 158">
            <a:extLst>
              <a:ext uri="{FF2B5EF4-FFF2-40B4-BE49-F238E27FC236}">
                <a16:creationId xmlns:a16="http://schemas.microsoft.com/office/drawing/2014/main" id="{8BDBBD81-7DD7-928D-48DF-6A4972006254}"/>
              </a:ext>
            </a:extLst>
          </p:cNvPr>
          <p:cNvSpPr/>
          <p:nvPr/>
        </p:nvSpPr>
        <p:spPr>
          <a:xfrm rot="2660906" flipH="1">
            <a:off x="5305639" y="3741625"/>
            <a:ext cx="215361" cy="591854"/>
          </a:xfrm>
          <a:prstGeom prst="arc">
            <a:avLst>
              <a:gd name="adj1" fmla="val 6969321"/>
              <a:gd name="adj2" fmla="val 14970931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56B24FB-E66F-A5D4-A347-41FFC2651661}"/>
              </a:ext>
            </a:extLst>
          </p:cNvPr>
          <p:cNvGrpSpPr/>
          <p:nvPr/>
        </p:nvGrpSpPr>
        <p:grpSpPr>
          <a:xfrm>
            <a:off x="4304648" y="4280240"/>
            <a:ext cx="100356" cy="100579"/>
            <a:chOff x="5243742" y="4192272"/>
            <a:chExt cx="100356" cy="100579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7FE6972-F793-A89E-4849-BC08DCB2937C}"/>
                </a:ext>
              </a:extLst>
            </p:cNvPr>
            <p:cNvSpPr/>
            <p:nvPr/>
          </p:nvSpPr>
          <p:spPr>
            <a:xfrm>
              <a:off x="5243742" y="41922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99CB3C-9D0B-CA2C-648D-4C7CCE21E5E3}"/>
                </a:ext>
              </a:extLst>
            </p:cNvPr>
            <p:cNvCxnSpPr>
              <a:stCxn id="161" idx="0"/>
              <a:endCxn id="161" idx="4"/>
            </p:cNvCxnSpPr>
            <p:nvPr/>
          </p:nvCxnSpPr>
          <p:spPr>
            <a:xfrm>
              <a:off x="5293920" y="4192272"/>
              <a:ext cx="0" cy="100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CFCA33D-680A-0721-7555-D87128B1E65B}"/>
                </a:ext>
              </a:extLst>
            </p:cNvPr>
            <p:cNvCxnSpPr>
              <a:cxnSpLocks/>
              <a:stCxn id="161" idx="2"/>
              <a:endCxn id="161" idx="6"/>
            </p:cNvCxnSpPr>
            <p:nvPr/>
          </p:nvCxnSpPr>
          <p:spPr>
            <a:xfrm>
              <a:off x="5243742" y="42425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Arc 163">
            <a:extLst>
              <a:ext uri="{FF2B5EF4-FFF2-40B4-BE49-F238E27FC236}">
                <a16:creationId xmlns:a16="http://schemas.microsoft.com/office/drawing/2014/main" id="{FF095AE4-B9C0-FDE3-FFB5-C49640CCCF63}"/>
              </a:ext>
            </a:extLst>
          </p:cNvPr>
          <p:cNvSpPr/>
          <p:nvPr/>
        </p:nvSpPr>
        <p:spPr>
          <a:xfrm rot="11958405" flipH="1">
            <a:off x="4386773" y="3870091"/>
            <a:ext cx="172649" cy="781263"/>
          </a:xfrm>
          <a:prstGeom prst="arc">
            <a:avLst>
              <a:gd name="adj1" fmla="val 5899615"/>
              <a:gd name="adj2" fmla="val 1110379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65" name="Arc 164">
            <a:extLst>
              <a:ext uri="{FF2B5EF4-FFF2-40B4-BE49-F238E27FC236}">
                <a16:creationId xmlns:a16="http://schemas.microsoft.com/office/drawing/2014/main" id="{38B9716B-878B-C635-3232-96C55A6B0C65}"/>
              </a:ext>
            </a:extLst>
          </p:cNvPr>
          <p:cNvSpPr/>
          <p:nvPr/>
        </p:nvSpPr>
        <p:spPr>
          <a:xfrm rot="20253049" flipH="1">
            <a:off x="4226511" y="4089393"/>
            <a:ext cx="172649" cy="781263"/>
          </a:xfrm>
          <a:prstGeom prst="arc">
            <a:avLst>
              <a:gd name="adj1" fmla="val 14838472"/>
              <a:gd name="adj2" fmla="val 1569295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EC4DF9F-79F5-2705-3E7B-867E8FD879D6}"/>
              </a:ext>
            </a:extLst>
          </p:cNvPr>
          <p:cNvGrpSpPr/>
          <p:nvPr/>
        </p:nvGrpSpPr>
        <p:grpSpPr>
          <a:xfrm>
            <a:off x="6225594" y="3287871"/>
            <a:ext cx="667300" cy="841095"/>
            <a:chOff x="1175765" y="2277401"/>
            <a:chExt cx="667300" cy="841095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5835B56A-7BE3-23DD-A97F-13A393766A21}"/>
                </a:ext>
              </a:extLst>
            </p:cNvPr>
            <p:cNvGrpSpPr/>
            <p:nvPr/>
          </p:nvGrpSpPr>
          <p:grpSpPr>
            <a:xfrm>
              <a:off x="1421881" y="2727589"/>
              <a:ext cx="288573" cy="215444"/>
              <a:chOff x="7679866" y="1825632"/>
              <a:chExt cx="288573" cy="215444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3609406B-E0DF-AAC2-7F44-833541AB2E27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D3C7777F-23CD-1A7B-6435-B99181FD79DB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NZ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NZ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𝐴𝑟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325" name="TextBox 324">
                    <a:extLst>
                      <a:ext uri="{FF2B5EF4-FFF2-40B4-BE49-F238E27FC236}">
                        <a16:creationId xmlns:a16="http://schemas.microsoft.com/office/drawing/2014/main" id="{D3C7777F-23CD-1A7B-6435-B99181FD7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5000" r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F6CA9E72-A893-A003-D134-E9862D726FE3}"/>
                </a:ext>
              </a:extLst>
            </p:cNvPr>
            <p:cNvSpPr txBox="1"/>
            <p:nvPr/>
          </p:nvSpPr>
          <p:spPr>
            <a:xfrm>
              <a:off x="1489684" y="2477092"/>
              <a:ext cx="3533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N</a:t>
              </a:r>
              <a:r>
                <a:rPr lang="en-NZ" sz="800" dirty="0"/>
                <a:t>A</a:t>
              </a:r>
            </a:p>
          </p:txBody>
        </p:sp>
        <p:sp>
          <p:nvSpPr>
            <p:cNvPr id="323" name="Arc 322">
              <a:extLst>
                <a:ext uri="{FF2B5EF4-FFF2-40B4-BE49-F238E27FC236}">
                  <a16:creationId xmlns:a16="http://schemas.microsoft.com/office/drawing/2014/main" id="{D2978B00-AA68-D439-5576-65AB03F3662D}"/>
                </a:ext>
              </a:extLst>
            </p:cNvPr>
            <p:cNvSpPr/>
            <p:nvPr/>
          </p:nvSpPr>
          <p:spPr>
            <a:xfrm rot="12027927" flipV="1">
              <a:off x="1175765" y="2277401"/>
              <a:ext cx="430834" cy="841095"/>
            </a:xfrm>
            <a:prstGeom prst="arc">
              <a:avLst>
                <a:gd name="adj1" fmla="val 10774968"/>
                <a:gd name="adj2" fmla="val 1298239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B9F5BFFD-CA0E-11FB-7C53-B4D8F6893F31}"/>
              </a:ext>
            </a:extLst>
          </p:cNvPr>
          <p:cNvGrpSpPr/>
          <p:nvPr/>
        </p:nvGrpSpPr>
        <p:grpSpPr>
          <a:xfrm>
            <a:off x="6482603" y="4105709"/>
            <a:ext cx="620428" cy="477297"/>
            <a:chOff x="6958594" y="3967673"/>
            <a:chExt cx="620428" cy="477297"/>
          </a:xfrm>
        </p:grpSpPr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69F8D39-9E3C-0F1B-E110-EFA50F10A10A}"/>
                </a:ext>
              </a:extLst>
            </p:cNvPr>
            <p:cNvGrpSpPr/>
            <p:nvPr/>
          </p:nvGrpSpPr>
          <p:grpSpPr>
            <a:xfrm>
              <a:off x="6958594" y="3967673"/>
              <a:ext cx="405858" cy="215444"/>
              <a:chOff x="9166090" y="1929329"/>
              <a:chExt cx="307418" cy="183334"/>
            </a:xfrm>
          </p:grpSpPr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17727E5A-EE5F-F7BD-F4C5-EEED46464951}"/>
                  </a:ext>
                </a:extLst>
              </p:cNvPr>
              <p:cNvSpPr/>
              <p:nvPr/>
            </p:nvSpPr>
            <p:spPr>
              <a:xfrm>
                <a:off x="9172146" y="1946146"/>
                <a:ext cx="278114" cy="1562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75ACFF5B-38F0-200F-2808-EA34C4F90260}"/>
                  </a:ext>
                </a:extLst>
              </p:cNvPr>
              <p:cNvSpPr txBox="1"/>
              <p:nvPr/>
            </p:nvSpPr>
            <p:spPr>
              <a:xfrm>
                <a:off x="9166090" y="1929329"/>
                <a:ext cx="307418" cy="18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ACyc</a:t>
                </a:r>
              </a:p>
            </p:txBody>
          </p:sp>
        </p:grpSp>
        <p:sp>
          <p:nvSpPr>
            <p:cNvPr id="337" name="Arc 336">
              <a:extLst>
                <a:ext uri="{FF2B5EF4-FFF2-40B4-BE49-F238E27FC236}">
                  <a16:creationId xmlns:a16="http://schemas.microsoft.com/office/drawing/2014/main" id="{B6E969D1-BF7F-10A8-1EE1-0950E6115C0E}"/>
                </a:ext>
              </a:extLst>
            </p:cNvPr>
            <p:cNvSpPr/>
            <p:nvPr/>
          </p:nvSpPr>
          <p:spPr>
            <a:xfrm rot="17114057" flipH="1" flipV="1">
              <a:off x="7183807" y="4133833"/>
              <a:ext cx="348207" cy="252865"/>
            </a:xfrm>
            <a:prstGeom prst="arc">
              <a:avLst>
                <a:gd name="adj1" fmla="val 3904032"/>
                <a:gd name="adj2" fmla="val 7773578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E92A96DF-D585-0952-3CA2-EEE111EC9A92}"/>
                </a:ext>
              </a:extLst>
            </p:cNvPr>
            <p:cNvSpPr txBox="1"/>
            <p:nvPr/>
          </p:nvSpPr>
          <p:spPr>
            <a:xfrm>
              <a:off x="6971651" y="4229526"/>
              <a:ext cx="60737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cAMP</a:t>
              </a:r>
            </a:p>
          </p:txBody>
        </p:sp>
      </p:grpSp>
      <p:sp>
        <p:nvSpPr>
          <p:cNvPr id="343" name="Arc 342">
            <a:extLst>
              <a:ext uri="{FF2B5EF4-FFF2-40B4-BE49-F238E27FC236}">
                <a16:creationId xmlns:a16="http://schemas.microsoft.com/office/drawing/2014/main" id="{0B12695F-A1B5-2A94-7A08-AFFB5B138029}"/>
              </a:ext>
            </a:extLst>
          </p:cNvPr>
          <p:cNvSpPr/>
          <p:nvPr/>
        </p:nvSpPr>
        <p:spPr>
          <a:xfrm rot="13471827" flipH="1">
            <a:off x="6072754" y="3720684"/>
            <a:ext cx="747781" cy="388664"/>
          </a:xfrm>
          <a:prstGeom prst="arc">
            <a:avLst>
              <a:gd name="adj1" fmla="val 13822706"/>
              <a:gd name="adj2" fmla="val 19225029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49" name="Arc 348">
            <a:extLst>
              <a:ext uri="{FF2B5EF4-FFF2-40B4-BE49-F238E27FC236}">
                <a16:creationId xmlns:a16="http://schemas.microsoft.com/office/drawing/2014/main" id="{C0A1AD3C-3A37-9628-EDD1-19318C6CCED1}"/>
              </a:ext>
            </a:extLst>
          </p:cNvPr>
          <p:cNvSpPr/>
          <p:nvPr/>
        </p:nvSpPr>
        <p:spPr>
          <a:xfrm rot="15236797" flipH="1">
            <a:off x="6389594" y="3842391"/>
            <a:ext cx="747781" cy="388664"/>
          </a:xfrm>
          <a:prstGeom prst="arc">
            <a:avLst>
              <a:gd name="adj1" fmla="val 13822706"/>
              <a:gd name="adj2" fmla="val 16509690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51" name="Arc 350">
            <a:extLst>
              <a:ext uri="{FF2B5EF4-FFF2-40B4-BE49-F238E27FC236}">
                <a16:creationId xmlns:a16="http://schemas.microsoft.com/office/drawing/2014/main" id="{4AD97F51-BB60-87A9-5D14-0F4B4BE64D38}"/>
              </a:ext>
            </a:extLst>
          </p:cNvPr>
          <p:cNvSpPr/>
          <p:nvPr/>
        </p:nvSpPr>
        <p:spPr>
          <a:xfrm rot="17944797" flipH="1">
            <a:off x="5103317" y="4584914"/>
            <a:ext cx="747781" cy="388664"/>
          </a:xfrm>
          <a:prstGeom prst="arc">
            <a:avLst>
              <a:gd name="adj1" fmla="val 14317464"/>
              <a:gd name="adj2" fmla="val 16509690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DC7E87C9-E907-41AA-690A-10CEE58CB69F}"/>
              </a:ext>
            </a:extLst>
          </p:cNvPr>
          <p:cNvGrpSpPr/>
          <p:nvPr/>
        </p:nvGrpSpPr>
        <p:grpSpPr>
          <a:xfrm>
            <a:off x="6542708" y="3358602"/>
            <a:ext cx="630331" cy="841095"/>
            <a:chOff x="1109241" y="2348310"/>
            <a:chExt cx="630331" cy="841095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68576F73-824A-4A72-91CE-09CA2C90DD80}"/>
                </a:ext>
              </a:extLst>
            </p:cNvPr>
            <p:cNvGrpSpPr/>
            <p:nvPr/>
          </p:nvGrpSpPr>
          <p:grpSpPr>
            <a:xfrm>
              <a:off x="1421881" y="2727589"/>
              <a:ext cx="288573" cy="215444"/>
              <a:chOff x="7679866" y="1825632"/>
              <a:chExt cx="288573" cy="215444"/>
            </a:xfrm>
          </p:grpSpPr>
          <p:sp>
            <p:nvSpPr>
              <p:cNvPr id="364" name="Rectangle 363">
                <a:extLst>
                  <a:ext uri="{FF2B5EF4-FFF2-40B4-BE49-F238E27FC236}">
                    <a16:creationId xmlns:a16="http://schemas.microsoft.com/office/drawing/2014/main" id="{3E277351-A4EF-C908-DFCC-C8E9F95664B6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C298BF1-7809-ECD5-6BE5-FB5D3FE490B2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C298BF1-7809-ECD5-6BE5-FB5D3FE490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1875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C273C4E6-7166-614A-AC62-9477CB088329}"/>
                </a:ext>
              </a:extLst>
            </p:cNvPr>
            <p:cNvSpPr txBox="1"/>
            <p:nvPr/>
          </p:nvSpPr>
          <p:spPr>
            <a:xfrm>
              <a:off x="1316474" y="2460088"/>
              <a:ext cx="4230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PGE2</a:t>
              </a:r>
              <a:endParaRPr lang="en-NZ" sz="800" dirty="0"/>
            </a:p>
          </p:txBody>
        </p:sp>
        <p:sp>
          <p:nvSpPr>
            <p:cNvPr id="363" name="Arc 362">
              <a:extLst>
                <a:ext uri="{FF2B5EF4-FFF2-40B4-BE49-F238E27FC236}">
                  <a16:creationId xmlns:a16="http://schemas.microsoft.com/office/drawing/2014/main" id="{EEEBEFD1-46ED-0E9D-D994-90812DAA4204}"/>
                </a:ext>
              </a:extLst>
            </p:cNvPr>
            <p:cNvSpPr/>
            <p:nvPr/>
          </p:nvSpPr>
          <p:spPr>
            <a:xfrm rot="10800000" flipV="1">
              <a:off x="1109241" y="2348310"/>
              <a:ext cx="430834" cy="841095"/>
            </a:xfrm>
            <a:prstGeom prst="arc">
              <a:avLst>
                <a:gd name="adj1" fmla="val 10774968"/>
                <a:gd name="adj2" fmla="val 1298239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371" name="Arc 370">
            <a:extLst>
              <a:ext uri="{FF2B5EF4-FFF2-40B4-BE49-F238E27FC236}">
                <a16:creationId xmlns:a16="http://schemas.microsoft.com/office/drawing/2014/main" id="{ABF8FE01-12FE-90B0-AC69-3E53F322C058}"/>
              </a:ext>
            </a:extLst>
          </p:cNvPr>
          <p:cNvSpPr/>
          <p:nvPr/>
        </p:nvSpPr>
        <p:spPr>
          <a:xfrm rot="1546410" flipH="1">
            <a:off x="6800208" y="3510900"/>
            <a:ext cx="172649" cy="781263"/>
          </a:xfrm>
          <a:prstGeom prst="arc">
            <a:avLst>
              <a:gd name="adj1" fmla="val 6137354"/>
              <a:gd name="adj2" fmla="val 1110379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72" name="Arc 371">
            <a:extLst>
              <a:ext uri="{FF2B5EF4-FFF2-40B4-BE49-F238E27FC236}">
                <a16:creationId xmlns:a16="http://schemas.microsoft.com/office/drawing/2014/main" id="{9FA6DDDE-5C28-0E68-A0EC-4909C151B676}"/>
              </a:ext>
            </a:extLst>
          </p:cNvPr>
          <p:cNvSpPr/>
          <p:nvPr/>
        </p:nvSpPr>
        <p:spPr>
          <a:xfrm rot="5829872">
            <a:off x="6423630" y="4421277"/>
            <a:ext cx="175152" cy="878148"/>
          </a:xfrm>
          <a:prstGeom prst="arc">
            <a:avLst>
              <a:gd name="adj1" fmla="val 11588721"/>
              <a:gd name="adj2" fmla="val 1569295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73" name="Arc 372">
            <a:extLst>
              <a:ext uri="{FF2B5EF4-FFF2-40B4-BE49-F238E27FC236}">
                <a16:creationId xmlns:a16="http://schemas.microsoft.com/office/drawing/2014/main" id="{97B02A19-AF53-48D6-AFFE-57AA36D98007}"/>
              </a:ext>
            </a:extLst>
          </p:cNvPr>
          <p:cNvSpPr/>
          <p:nvPr/>
        </p:nvSpPr>
        <p:spPr>
          <a:xfrm rot="6186354" flipH="1">
            <a:off x="6388690" y="3078927"/>
            <a:ext cx="1024885" cy="2088248"/>
          </a:xfrm>
          <a:prstGeom prst="arc">
            <a:avLst>
              <a:gd name="adj1" fmla="val 5891286"/>
              <a:gd name="adj2" fmla="val 13149911"/>
            </a:avLst>
          </a:prstGeom>
          <a:ln>
            <a:solidFill>
              <a:schemeClr val="tx1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74" name="Arc 373">
            <a:extLst>
              <a:ext uri="{FF2B5EF4-FFF2-40B4-BE49-F238E27FC236}">
                <a16:creationId xmlns:a16="http://schemas.microsoft.com/office/drawing/2014/main" id="{D405C9FC-F9EF-3D38-3CCC-CA8FE14F9F3F}"/>
              </a:ext>
            </a:extLst>
          </p:cNvPr>
          <p:cNvSpPr/>
          <p:nvPr/>
        </p:nvSpPr>
        <p:spPr>
          <a:xfrm rot="5400000">
            <a:off x="5935017" y="4016540"/>
            <a:ext cx="381809" cy="953641"/>
          </a:xfrm>
          <a:prstGeom prst="arc">
            <a:avLst>
              <a:gd name="adj1" fmla="val 5536049"/>
              <a:gd name="adj2" fmla="val 15822049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80" name="Arc 379">
            <a:extLst>
              <a:ext uri="{FF2B5EF4-FFF2-40B4-BE49-F238E27FC236}">
                <a16:creationId xmlns:a16="http://schemas.microsoft.com/office/drawing/2014/main" id="{BDAC2F4D-5F9A-B8CE-2F55-FC66A543F7AE}"/>
              </a:ext>
            </a:extLst>
          </p:cNvPr>
          <p:cNvSpPr/>
          <p:nvPr/>
        </p:nvSpPr>
        <p:spPr>
          <a:xfrm rot="6989805" flipH="1">
            <a:off x="6417414" y="3473164"/>
            <a:ext cx="460544" cy="1861880"/>
          </a:xfrm>
          <a:prstGeom prst="arc">
            <a:avLst>
              <a:gd name="adj1" fmla="val 5604097"/>
              <a:gd name="adj2" fmla="val 14857914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9125C6C-6955-C149-EC37-E2B9021C6CFD}"/>
              </a:ext>
            </a:extLst>
          </p:cNvPr>
          <p:cNvGrpSpPr/>
          <p:nvPr/>
        </p:nvGrpSpPr>
        <p:grpSpPr>
          <a:xfrm>
            <a:off x="6923356" y="3347943"/>
            <a:ext cx="701389" cy="841095"/>
            <a:chOff x="1131151" y="2336697"/>
            <a:chExt cx="701389" cy="841095"/>
          </a:xfrm>
        </p:grpSpPr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1B06718F-408F-A99A-3960-2F5EA14773A4}"/>
                </a:ext>
              </a:extLst>
            </p:cNvPr>
            <p:cNvGrpSpPr/>
            <p:nvPr/>
          </p:nvGrpSpPr>
          <p:grpSpPr>
            <a:xfrm>
              <a:off x="1421881" y="2727589"/>
              <a:ext cx="288573" cy="215444"/>
              <a:chOff x="7679866" y="1825632"/>
              <a:chExt cx="288573" cy="215444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01574B-D855-6E49-21FB-16508ECAFF18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768A3F30-746D-E64F-1D4A-46FF523A03C3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𝑚𝐴𝑟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768A3F30-746D-E64F-1D4A-46FF523A0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25000" r="-1562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BBFE6E79-409F-0CAB-3276-2921DC6C47F3}"/>
                </a:ext>
              </a:extLst>
            </p:cNvPr>
            <p:cNvSpPr txBox="1"/>
            <p:nvPr/>
          </p:nvSpPr>
          <p:spPr>
            <a:xfrm>
              <a:off x="1318563" y="2456005"/>
              <a:ext cx="5139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Adeno</a:t>
              </a:r>
              <a:endParaRPr lang="en-NZ" sz="800" dirty="0"/>
            </a:p>
          </p:txBody>
        </p:sp>
        <p:sp>
          <p:nvSpPr>
            <p:cNvPr id="394" name="Arc 393">
              <a:extLst>
                <a:ext uri="{FF2B5EF4-FFF2-40B4-BE49-F238E27FC236}">
                  <a16:creationId xmlns:a16="http://schemas.microsoft.com/office/drawing/2014/main" id="{A1206D82-B784-C93F-262B-E4F1AFC4DC30}"/>
                </a:ext>
              </a:extLst>
            </p:cNvPr>
            <p:cNvSpPr/>
            <p:nvPr/>
          </p:nvSpPr>
          <p:spPr>
            <a:xfrm rot="11035100" flipV="1">
              <a:off x="1131151" y="2336697"/>
              <a:ext cx="430834" cy="841095"/>
            </a:xfrm>
            <a:prstGeom prst="arc">
              <a:avLst>
                <a:gd name="adj1" fmla="val 10774968"/>
                <a:gd name="adj2" fmla="val 1298239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408" name="Arc 407">
            <a:extLst>
              <a:ext uri="{FF2B5EF4-FFF2-40B4-BE49-F238E27FC236}">
                <a16:creationId xmlns:a16="http://schemas.microsoft.com/office/drawing/2014/main" id="{DAD99686-078F-0966-937B-59D2DB6D6507}"/>
              </a:ext>
            </a:extLst>
          </p:cNvPr>
          <p:cNvSpPr/>
          <p:nvPr/>
        </p:nvSpPr>
        <p:spPr>
          <a:xfrm rot="2958087" flipH="1">
            <a:off x="6945255" y="3594254"/>
            <a:ext cx="172649" cy="781263"/>
          </a:xfrm>
          <a:prstGeom prst="arc">
            <a:avLst>
              <a:gd name="adj1" fmla="val 6137354"/>
              <a:gd name="adj2" fmla="val 14794905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63268A8D-9F98-7C1D-2295-CAD66C5C6C74}"/>
              </a:ext>
            </a:extLst>
          </p:cNvPr>
          <p:cNvGrpSpPr/>
          <p:nvPr/>
        </p:nvGrpSpPr>
        <p:grpSpPr>
          <a:xfrm>
            <a:off x="5289027" y="4420469"/>
            <a:ext cx="483551" cy="215444"/>
            <a:chOff x="9151198" y="1934712"/>
            <a:chExt cx="366266" cy="183334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58782C1C-BAF5-E5F5-E486-6ACE9FC72C56}"/>
                </a:ext>
              </a:extLst>
            </p:cNvPr>
            <p:cNvSpPr/>
            <p:nvPr/>
          </p:nvSpPr>
          <p:spPr>
            <a:xfrm>
              <a:off x="9172146" y="1946146"/>
              <a:ext cx="278114" cy="1562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7C6F460B-8B27-0C8C-091B-3F3F36F8E1ED}"/>
                </a:ext>
              </a:extLst>
            </p:cNvPr>
            <p:cNvSpPr txBox="1"/>
            <p:nvPr/>
          </p:nvSpPr>
          <p:spPr>
            <a:xfrm>
              <a:off x="9151198" y="1934712"/>
              <a:ext cx="366266" cy="183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  PKA</a:t>
              </a:r>
            </a:p>
          </p:txBody>
        </p:sp>
      </p:grpSp>
      <p:sp>
        <p:nvSpPr>
          <p:cNvPr id="577" name="Arc 576">
            <a:extLst>
              <a:ext uri="{FF2B5EF4-FFF2-40B4-BE49-F238E27FC236}">
                <a16:creationId xmlns:a16="http://schemas.microsoft.com/office/drawing/2014/main" id="{38F7C05F-6ED7-2397-FDB1-2B1950F2C987}"/>
              </a:ext>
            </a:extLst>
          </p:cNvPr>
          <p:cNvSpPr/>
          <p:nvPr/>
        </p:nvSpPr>
        <p:spPr>
          <a:xfrm rot="7583802">
            <a:off x="6203881" y="3689281"/>
            <a:ext cx="160894" cy="1117827"/>
          </a:xfrm>
          <a:prstGeom prst="arc">
            <a:avLst>
              <a:gd name="adj1" fmla="val 5629260"/>
              <a:gd name="adj2" fmla="val 1569295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2F81414-C1E9-EA3D-30E1-C23333E21630}"/>
              </a:ext>
            </a:extLst>
          </p:cNvPr>
          <p:cNvSpPr/>
          <p:nvPr/>
        </p:nvSpPr>
        <p:spPr>
          <a:xfrm>
            <a:off x="4419600" y="4071734"/>
            <a:ext cx="1252181" cy="530745"/>
          </a:xfrm>
          <a:custGeom>
            <a:avLst/>
            <a:gdLst>
              <a:gd name="connsiteX0" fmla="*/ 0 w 1348740"/>
              <a:gd name="connsiteY0" fmla="*/ 495300 h 495300"/>
              <a:gd name="connsiteX1" fmla="*/ 220980 w 1348740"/>
              <a:gd name="connsiteY1" fmla="*/ 342900 h 495300"/>
              <a:gd name="connsiteX2" fmla="*/ 487680 w 1348740"/>
              <a:gd name="connsiteY2" fmla="*/ 312420 h 495300"/>
              <a:gd name="connsiteX3" fmla="*/ 746760 w 1348740"/>
              <a:gd name="connsiteY3" fmla="*/ 312420 h 495300"/>
              <a:gd name="connsiteX4" fmla="*/ 998220 w 1348740"/>
              <a:gd name="connsiteY4" fmla="*/ 281940 h 495300"/>
              <a:gd name="connsiteX5" fmla="*/ 1226820 w 1348740"/>
              <a:gd name="connsiteY5" fmla="*/ 137160 h 495300"/>
              <a:gd name="connsiteX6" fmla="*/ 1348740 w 1348740"/>
              <a:gd name="connsiteY6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8740" h="495300">
                <a:moveTo>
                  <a:pt x="0" y="495300"/>
                </a:moveTo>
                <a:cubicBezTo>
                  <a:pt x="69850" y="434340"/>
                  <a:pt x="139700" y="373380"/>
                  <a:pt x="220980" y="342900"/>
                </a:cubicBezTo>
                <a:cubicBezTo>
                  <a:pt x="302260" y="312420"/>
                  <a:pt x="400050" y="317500"/>
                  <a:pt x="487680" y="312420"/>
                </a:cubicBezTo>
                <a:cubicBezTo>
                  <a:pt x="575310" y="307340"/>
                  <a:pt x="661670" y="317500"/>
                  <a:pt x="746760" y="312420"/>
                </a:cubicBezTo>
                <a:cubicBezTo>
                  <a:pt x="831850" y="307340"/>
                  <a:pt x="918210" y="311150"/>
                  <a:pt x="998220" y="281940"/>
                </a:cubicBezTo>
                <a:cubicBezTo>
                  <a:pt x="1078230" y="252730"/>
                  <a:pt x="1168400" y="184150"/>
                  <a:pt x="1226820" y="137160"/>
                </a:cubicBezTo>
                <a:cubicBezTo>
                  <a:pt x="1285240" y="90170"/>
                  <a:pt x="1316990" y="45085"/>
                  <a:pt x="134874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588" name="Freeform: Shape 587">
            <a:extLst>
              <a:ext uri="{FF2B5EF4-FFF2-40B4-BE49-F238E27FC236}">
                <a16:creationId xmlns:a16="http://schemas.microsoft.com/office/drawing/2014/main" id="{18712DE1-3584-5344-6B01-B6EE758169DD}"/>
              </a:ext>
            </a:extLst>
          </p:cNvPr>
          <p:cNvSpPr/>
          <p:nvPr/>
        </p:nvSpPr>
        <p:spPr>
          <a:xfrm>
            <a:off x="4419968" y="4038600"/>
            <a:ext cx="1162887" cy="343217"/>
          </a:xfrm>
          <a:custGeom>
            <a:avLst/>
            <a:gdLst>
              <a:gd name="connsiteX0" fmla="*/ 0 w 1158240"/>
              <a:gd name="connsiteY0" fmla="*/ 304800 h 343217"/>
              <a:gd name="connsiteX1" fmla="*/ 327660 w 1158240"/>
              <a:gd name="connsiteY1" fmla="*/ 335280 h 343217"/>
              <a:gd name="connsiteX2" fmla="*/ 624840 w 1158240"/>
              <a:gd name="connsiteY2" fmla="*/ 342900 h 343217"/>
              <a:gd name="connsiteX3" fmla="*/ 853440 w 1158240"/>
              <a:gd name="connsiteY3" fmla="*/ 327660 h 343217"/>
              <a:gd name="connsiteX4" fmla="*/ 1036320 w 1158240"/>
              <a:gd name="connsiteY4" fmla="*/ 236220 h 343217"/>
              <a:gd name="connsiteX5" fmla="*/ 1120140 w 1158240"/>
              <a:gd name="connsiteY5" fmla="*/ 121920 h 343217"/>
              <a:gd name="connsiteX6" fmla="*/ 1158240 w 1158240"/>
              <a:gd name="connsiteY6" fmla="*/ 0 h 343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8240" h="343217">
                <a:moveTo>
                  <a:pt x="0" y="304800"/>
                </a:moveTo>
                <a:cubicBezTo>
                  <a:pt x="111760" y="316865"/>
                  <a:pt x="223520" y="328930"/>
                  <a:pt x="327660" y="335280"/>
                </a:cubicBezTo>
                <a:cubicBezTo>
                  <a:pt x="431800" y="341630"/>
                  <a:pt x="537210" y="344170"/>
                  <a:pt x="624840" y="342900"/>
                </a:cubicBezTo>
                <a:cubicBezTo>
                  <a:pt x="712470" y="341630"/>
                  <a:pt x="784860" y="345440"/>
                  <a:pt x="853440" y="327660"/>
                </a:cubicBezTo>
                <a:cubicBezTo>
                  <a:pt x="922020" y="309880"/>
                  <a:pt x="991870" y="270510"/>
                  <a:pt x="1036320" y="236220"/>
                </a:cubicBezTo>
                <a:cubicBezTo>
                  <a:pt x="1080770" y="201930"/>
                  <a:pt x="1099820" y="161290"/>
                  <a:pt x="1120140" y="121920"/>
                </a:cubicBezTo>
                <a:cubicBezTo>
                  <a:pt x="1140460" y="82550"/>
                  <a:pt x="1149350" y="41275"/>
                  <a:pt x="115824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9E67C775-2E7F-D7DA-A0E0-6E323A4A39D6}"/>
              </a:ext>
            </a:extLst>
          </p:cNvPr>
          <p:cNvGrpSpPr/>
          <p:nvPr/>
        </p:nvGrpSpPr>
        <p:grpSpPr>
          <a:xfrm flipV="1">
            <a:off x="3026260" y="6004432"/>
            <a:ext cx="723865" cy="841095"/>
            <a:chOff x="1192756" y="2196913"/>
            <a:chExt cx="723865" cy="841095"/>
          </a:xfrm>
        </p:grpSpPr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8CA74F36-0B5B-ECF6-23D4-48EE28143123}"/>
                </a:ext>
              </a:extLst>
            </p:cNvPr>
            <p:cNvGrpSpPr/>
            <p:nvPr/>
          </p:nvGrpSpPr>
          <p:grpSpPr>
            <a:xfrm>
              <a:off x="1385281" y="2524540"/>
              <a:ext cx="413401" cy="418498"/>
              <a:chOff x="7643266" y="1622579"/>
              <a:chExt cx="413401" cy="418497"/>
            </a:xfrm>
          </p:grpSpPr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D4C53336-5D0A-C6DE-EBF5-2852D83052C5}"/>
                  </a:ext>
                </a:extLst>
              </p:cNvPr>
              <p:cNvSpPr txBox="1"/>
              <p:nvPr/>
            </p:nvSpPr>
            <p:spPr>
              <a:xfrm>
                <a:off x="7643266" y="1622579"/>
                <a:ext cx="4134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NZ" sz="1100" dirty="0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92647E50-68D0-E3C5-7DA3-F1110E2A4C61}"/>
                  </a:ext>
                </a:extLst>
              </p:cNvPr>
              <p:cNvSpPr/>
              <p:nvPr/>
            </p:nvSpPr>
            <p:spPr>
              <a:xfrm>
                <a:off x="7679866" y="185968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3" name="TextBox 622">
                    <a:extLst>
                      <a:ext uri="{FF2B5EF4-FFF2-40B4-BE49-F238E27FC236}">
                        <a16:creationId xmlns:a16="http://schemas.microsoft.com/office/drawing/2014/main" id="{E53E506F-C685-124B-5DC3-95F04950EB5E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623" name="TextBox 622">
                    <a:extLst>
                      <a:ext uri="{FF2B5EF4-FFF2-40B4-BE49-F238E27FC236}">
                        <a16:creationId xmlns:a16="http://schemas.microsoft.com/office/drawing/2014/main" id="{E53E506F-C685-124B-5DC3-95F04950EB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818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DC1D1206-AEE2-7CE3-D837-A1DF76FF8825}"/>
                </a:ext>
              </a:extLst>
            </p:cNvPr>
            <p:cNvSpPr txBox="1"/>
            <p:nvPr/>
          </p:nvSpPr>
          <p:spPr>
            <a:xfrm flipV="1">
              <a:off x="1493915" y="2496477"/>
              <a:ext cx="422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ATP</a:t>
              </a:r>
              <a:endParaRPr lang="en-NZ" sz="800" dirty="0"/>
            </a:p>
          </p:txBody>
        </p:sp>
        <p:sp>
          <p:nvSpPr>
            <p:cNvPr id="620" name="Arc 619">
              <a:extLst>
                <a:ext uri="{FF2B5EF4-FFF2-40B4-BE49-F238E27FC236}">
                  <a16:creationId xmlns:a16="http://schemas.microsoft.com/office/drawing/2014/main" id="{412BB079-6EB0-347F-9373-2149CDF36988}"/>
                </a:ext>
              </a:extLst>
            </p:cNvPr>
            <p:cNvSpPr/>
            <p:nvPr/>
          </p:nvSpPr>
          <p:spPr>
            <a:xfrm rot="13285914" flipV="1">
              <a:off x="1192756" y="2196913"/>
              <a:ext cx="430834" cy="841095"/>
            </a:xfrm>
            <a:prstGeom prst="arc">
              <a:avLst>
                <a:gd name="adj1" fmla="val 10774968"/>
                <a:gd name="adj2" fmla="val 1285221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624" name="TextBox 623">
            <a:extLst>
              <a:ext uri="{FF2B5EF4-FFF2-40B4-BE49-F238E27FC236}">
                <a16:creationId xmlns:a16="http://schemas.microsoft.com/office/drawing/2014/main" id="{FE43949C-A32F-D42B-9E63-86EEFEF2A8F8}"/>
              </a:ext>
            </a:extLst>
          </p:cNvPr>
          <p:cNvSpPr txBox="1"/>
          <p:nvPr/>
        </p:nvSpPr>
        <p:spPr>
          <a:xfrm>
            <a:off x="2681632" y="6402558"/>
            <a:ext cx="555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Pressure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B6FE6ECD-1CBD-F622-6D2E-8E8F831F3435}"/>
              </a:ext>
            </a:extLst>
          </p:cNvPr>
          <p:cNvSpPr txBox="1"/>
          <p:nvPr/>
        </p:nvSpPr>
        <p:spPr>
          <a:xfrm>
            <a:off x="5296376" y="3508378"/>
            <a:ext cx="387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PGE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76A4EA6B-CAB5-5463-52A4-55DAC0E851BE}"/>
              </a:ext>
            </a:extLst>
          </p:cNvPr>
          <p:cNvSpPr txBox="1"/>
          <p:nvPr/>
        </p:nvSpPr>
        <p:spPr>
          <a:xfrm>
            <a:off x="5790395" y="3489254"/>
            <a:ext cx="449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EET</a:t>
            </a:r>
          </a:p>
        </p:txBody>
      </p:sp>
      <p:sp>
        <p:nvSpPr>
          <p:cNvPr id="631" name="Arc 630">
            <a:extLst>
              <a:ext uri="{FF2B5EF4-FFF2-40B4-BE49-F238E27FC236}">
                <a16:creationId xmlns:a16="http://schemas.microsoft.com/office/drawing/2014/main" id="{8C59B07E-922F-CF4C-3915-393FB0420B93}"/>
              </a:ext>
            </a:extLst>
          </p:cNvPr>
          <p:cNvSpPr/>
          <p:nvPr/>
        </p:nvSpPr>
        <p:spPr>
          <a:xfrm rot="8215646" flipH="1" flipV="1">
            <a:off x="5520624" y="3238978"/>
            <a:ext cx="430834" cy="841095"/>
          </a:xfrm>
          <a:prstGeom prst="arc">
            <a:avLst>
              <a:gd name="adj1" fmla="val 10774968"/>
              <a:gd name="adj2" fmla="val 1327485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32" name="Arc 631">
            <a:extLst>
              <a:ext uri="{FF2B5EF4-FFF2-40B4-BE49-F238E27FC236}">
                <a16:creationId xmlns:a16="http://schemas.microsoft.com/office/drawing/2014/main" id="{82FCD433-D622-C22B-88EC-4BD2710A0A2D}"/>
              </a:ext>
            </a:extLst>
          </p:cNvPr>
          <p:cNvSpPr/>
          <p:nvPr/>
        </p:nvSpPr>
        <p:spPr>
          <a:xfrm rot="13384354" flipV="1">
            <a:off x="5498395" y="3219663"/>
            <a:ext cx="430834" cy="841095"/>
          </a:xfrm>
          <a:prstGeom prst="arc">
            <a:avLst>
              <a:gd name="adj1" fmla="val 10774968"/>
              <a:gd name="adj2" fmla="val 1327485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33" name="Arc 632">
            <a:extLst>
              <a:ext uri="{FF2B5EF4-FFF2-40B4-BE49-F238E27FC236}">
                <a16:creationId xmlns:a16="http://schemas.microsoft.com/office/drawing/2014/main" id="{B5F3174A-F266-EB2E-8C4B-11AA737B030A}"/>
              </a:ext>
            </a:extLst>
          </p:cNvPr>
          <p:cNvSpPr/>
          <p:nvPr/>
        </p:nvSpPr>
        <p:spPr>
          <a:xfrm rot="226555" flipH="1">
            <a:off x="5773751" y="3102573"/>
            <a:ext cx="172649" cy="781262"/>
          </a:xfrm>
          <a:prstGeom prst="arc">
            <a:avLst>
              <a:gd name="adj1" fmla="val 9203122"/>
              <a:gd name="adj2" fmla="val 15302977"/>
            </a:avLst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34" name="Arc 633">
            <a:extLst>
              <a:ext uri="{FF2B5EF4-FFF2-40B4-BE49-F238E27FC236}">
                <a16:creationId xmlns:a16="http://schemas.microsoft.com/office/drawing/2014/main" id="{9F77B064-B2D7-C3AC-6B8D-66DF3B84047A}"/>
              </a:ext>
            </a:extLst>
          </p:cNvPr>
          <p:cNvSpPr/>
          <p:nvPr/>
        </p:nvSpPr>
        <p:spPr>
          <a:xfrm>
            <a:off x="5492829" y="3096839"/>
            <a:ext cx="315837" cy="781262"/>
          </a:xfrm>
          <a:prstGeom prst="arc">
            <a:avLst>
              <a:gd name="adj1" fmla="val 9417730"/>
              <a:gd name="adj2" fmla="val 14842854"/>
            </a:avLst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35" name="Arc 634">
            <a:extLst>
              <a:ext uri="{FF2B5EF4-FFF2-40B4-BE49-F238E27FC236}">
                <a16:creationId xmlns:a16="http://schemas.microsoft.com/office/drawing/2014/main" id="{A694CC72-1DE0-E65C-43FD-DCE814033308}"/>
              </a:ext>
            </a:extLst>
          </p:cNvPr>
          <p:cNvSpPr/>
          <p:nvPr/>
        </p:nvSpPr>
        <p:spPr>
          <a:xfrm rot="15670324" flipV="1">
            <a:off x="5389527" y="2588215"/>
            <a:ext cx="244471" cy="1111013"/>
          </a:xfrm>
          <a:prstGeom prst="arc">
            <a:avLst>
              <a:gd name="adj1" fmla="val 5978272"/>
              <a:gd name="adj2" fmla="val 14797781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36" name="Arc 635">
            <a:extLst>
              <a:ext uri="{FF2B5EF4-FFF2-40B4-BE49-F238E27FC236}">
                <a16:creationId xmlns:a16="http://schemas.microsoft.com/office/drawing/2014/main" id="{49CA4429-041E-A57C-D433-EC1C5AEAF065}"/>
              </a:ext>
            </a:extLst>
          </p:cNvPr>
          <p:cNvSpPr/>
          <p:nvPr/>
        </p:nvSpPr>
        <p:spPr>
          <a:xfrm rot="15070423" flipH="1" flipV="1">
            <a:off x="5223751" y="2711337"/>
            <a:ext cx="207566" cy="1111013"/>
          </a:xfrm>
          <a:prstGeom prst="arc">
            <a:avLst>
              <a:gd name="adj1" fmla="val 6775633"/>
              <a:gd name="adj2" fmla="val 1386352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A97C26AE-897E-B9A3-72A1-A2403E790A44}"/>
              </a:ext>
            </a:extLst>
          </p:cNvPr>
          <p:cNvGrpSpPr/>
          <p:nvPr/>
        </p:nvGrpSpPr>
        <p:grpSpPr>
          <a:xfrm flipV="1">
            <a:off x="3386970" y="6004431"/>
            <a:ext cx="723865" cy="841095"/>
            <a:chOff x="1192756" y="2196913"/>
            <a:chExt cx="723865" cy="841095"/>
          </a:xfrm>
        </p:grpSpPr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BDEA0D96-27EC-55D8-9CD8-52989B4369CA}"/>
                </a:ext>
              </a:extLst>
            </p:cNvPr>
            <p:cNvGrpSpPr/>
            <p:nvPr/>
          </p:nvGrpSpPr>
          <p:grpSpPr>
            <a:xfrm>
              <a:off x="1385281" y="2524540"/>
              <a:ext cx="413401" cy="422782"/>
              <a:chOff x="7643266" y="1622579"/>
              <a:chExt cx="413401" cy="422781"/>
            </a:xfrm>
          </p:grpSpPr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93C0825E-8406-660F-85CA-1CB54055C1A7}"/>
                  </a:ext>
                </a:extLst>
              </p:cNvPr>
              <p:cNvSpPr txBox="1"/>
              <p:nvPr/>
            </p:nvSpPr>
            <p:spPr>
              <a:xfrm>
                <a:off x="7643266" y="1622579"/>
                <a:ext cx="4134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NZ" sz="1100" dirty="0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1C8B6EE6-5EA9-78EA-62FD-227FB129F2D9}"/>
                  </a:ext>
                </a:extLst>
              </p:cNvPr>
              <p:cNvSpPr/>
              <p:nvPr/>
            </p:nvSpPr>
            <p:spPr>
              <a:xfrm>
                <a:off x="7679866" y="1859688"/>
                <a:ext cx="332452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3" name="TextBox 642">
                    <a:extLst>
                      <a:ext uri="{FF2B5EF4-FFF2-40B4-BE49-F238E27FC236}">
                        <a16:creationId xmlns:a16="http://schemas.microsoft.com/office/drawing/2014/main" id="{4B623398-34BC-7991-798D-1C56F37CD425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7764689" y="1829916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𝑚𝐴𝑐h𝑟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643" name="TextBox 642">
                    <a:extLst>
                      <a:ext uri="{FF2B5EF4-FFF2-40B4-BE49-F238E27FC236}">
                        <a16:creationId xmlns:a16="http://schemas.microsoft.com/office/drawing/2014/main" id="{4B623398-34BC-7991-798D-1C56F37CD4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7764689" y="1829916"/>
                    <a:ext cx="196236" cy="21544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53125" r="-43750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55177B77-99F2-BDBF-4444-2513AACF5300}"/>
                </a:ext>
              </a:extLst>
            </p:cNvPr>
            <p:cNvSpPr txBox="1"/>
            <p:nvPr/>
          </p:nvSpPr>
          <p:spPr>
            <a:xfrm flipV="1">
              <a:off x="1493915" y="2496477"/>
              <a:ext cx="422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ACh</a:t>
              </a:r>
              <a:endParaRPr lang="en-NZ" sz="800" dirty="0"/>
            </a:p>
          </p:txBody>
        </p:sp>
        <p:sp>
          <p:nvSpPr>
            <p:cNvPr id="640" name="Arc 639">
              <a:extLst>
                <a:ext uri="{FF2B5EF4-FFF2-40B4-BE49-F238E27FC236}">
                  <a16:creationId xmlns:a16="http://schemas.microsoft.com/office/drawing/2014/main" id="{A85D80DC-B1D6-C596-60E4-CA2434EB5AB4}"/>
                </a:ext>
              </a:extLst>
            </p:cNvPr>
            <p:cNvSpPr/>
            <p:nvPr/>
          </p:nvSpPr>
          <p:spPr>
            <a:xfrm rot="13285914" flipV="1">
              <a:off x="1192756" y="2196913"/>
              <a:ext cx="430834" cy="841095"/>
            </a:xfrm>
            <a:prstGeom prst="arc">
              <a:avLst>
                <a:gd name="adj1" fmla="val 10774968"/>
                <a:gd name="adj2" fmla="val 1285221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644" name="Arc 643">
            <a:extLst>
              <a:ext uri="{FF2B5EF4-FFF2-40B4-BE49-F238E27FC236}">
                <a16:creationId xmlns:a16="http://schemas.microsoft.com/office/drawing/2014/main" id="{BF59B96B-64CE-42D8-8495-068E7BEE2DFF}"/>
              </a:ext>
            </a:extLst>
          </p:cNvPr>
          <p:cNvSpPr/>
          <p:nvPr/>
        </p:nvSpPr>
        <p:spPr>
          <a:xfrm rot="11568767">
            <a:off x="2987114" y="6048666"/>
            <a:ext cx="998862" cy="491047"/>
          </a:xfrm>
          <a:prstGeom prst="arc">
            <a:avLst>
              <a:gd name="adj1" fmla="val 488569"/>
              <a:gd name="adj2" fmla="val 787153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70BD7F2D-1456-EC9D-7962-C3349B7AE4DB}"/>
              </a:ext>
            </a:extLst>
          </p:cNvPr>
          <p:cNvGrpSpPr/>
          <p:nvPr/>
        </p:nvGrpSpPr>
        <p:grpSpPr>
          <a:xfrm rot="16200000">
            <a:off x="2138826" y="3803737"/>
            <a:ext cx="612187" cy="512267"/>
            <a:chOff x="2583097" y="1689759"/>
            <a:chExt cx="612187" cy="512267"/>
          </a:xfrm>
        </p:grpSpPr>
        <p:grpSp>
          <p:nvGrpSpPr>
            <p:cNvPr id="646" name="Group 645">
              <a:extLst>
                <a:ext uri="{FF2B5EF4-FFF2-40B4-BE49-F238E27FC236}">
                  <a16:creationId xmlns:a16="http://schemas.microsoft.com/office/drawing/2014/main" id="{BA4165C1-DFDB-C7BE-7557-3C08BC390412}"/>
                </a:ext>
              </a:extLst>
            </p:cNvPr>
            <p:cNvGrpSpPr/>
            <p:nvPr/>
          </p:nvGrpSpPr>
          <p:grpSpPr>
            <a:xfrm>
              <a:off x="2583097" y="1838165"/>
              <a:ext cx="288573" cy="215444"/>
              <a:chOff x="7679866" y="1825632"/>
              <a:chExt cx="288573" cy="215444"/>
            </a:xfrm>
          </p:grpSpPr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74F52C05-E643-C82C-DF5D-C34205108746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4" name="TextBox 663">
                    <a:extLst>
                      <a:ext uri="{FF2B5EF4-FFF2-40B4-BE49-F238E27FC236}">
                        <a16:creationId xmlns:a16="http://schemas.microsoft.com/office/drawing/2014/main" id="{66609D67-4704-CB02-D9AD-544950109B74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7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NZ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>
              <p:sp>
                <p:nvSpPr>
                  <p:cNvPr id="664" name="TextBox 663">
                    <a:extLst>
                      <a:ext uri="{FF2B5EF4-FFF2-40B4-BE49-F238E27FC236}">
                        <a16:creationId xmlns:a16="http://schemas.microsoft.com/office/drawing/2014/main" id="{66609D67-4704-CB02-D9AD-544950109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7" y="1825632"/>
                    <a:ext cx="196236" cy="21544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50A0984E-B51B-A2CE-83B5-4374214089D5}"/>
                </a:ext>
              </a:extLst>
            </p:cNvPr>
            <p:cNvCxnSpPr>
              <a:cxnSpLocks/>
              <a:stCxn id="663" idx="3"/>
            </p:cNvCxnSpPr>
            <p:nvPr/>
          </p:nvCxnSpPr>
          <p:spPr>
            <a:xfrm rot="5400000" flipV="1">
              <a:off x="2868982" y="1959235"/>
              <a:ext cx="119247" cy="1138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8" name="Arc 647">
              <a:extLst>
                <a:ext uri="{FF2B5EF4-FFF2-40B4-BE49-F238E27FC236}">
                  <a16:creationId xmlns:a16="http://schemas.microsoft.com/office/drawing/2014/main" id="{0D08236D-A829-86C9-4D87-5DF7EDF2D495}"/>
                </a:ext>
              </a:extLst>
            </p:cNvPr>
            <p:cNvSpPr/>
            <p:nvPr/>
          </p:nvSpPr>
          <p:spPr>
            <a:xfrm rot="9050138">
              <a:off x="2738184" y="1689759"/>
              <a:ext cx="457100" cy="512267"/>
            </a:xfrm>
            <a:prstGeom prst="arc">
              <a:avLst>
                <a:gd name="adj1" fmla="val 17576921"/>
                <a:gd name="adj2" fmla="val 21195866"/>
              </a:avLst>
            </a:prstGeom>
            <a:ln>
              <a:solidFill>
                <a:schemeClr val="tx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grpSp>
        <p:nvGrpSpPr>
          <p:cNvPr id="667" name="Group 666">
            <a:extLst>
              <a:ext uri="{FF2B5EF4-FFF2-40B4-BE49-F238E27FC236}">
                <a16:creationId xmlns:a16="http://schemas.microsoft.com/office/drawing/2014/main" id="{94E13701-9CAF-3FE5-5B1D-22059EB59654}"/>
              </a:ext>
            </a:extLst>
          </p:cNvPr>
          <p:cNvGrpSpPr/>
          <p:nvPr/>
        </p:nvGrpSpPr>
        <p:grpSpPr>
          <a:xfrm rot="16200000">
            <a:off x="2180849" y="5779974"/>
            <a:ext cx="519101" cy="512267"/>
            <a:chOff x="2352569" y="1679782"/>
            <a:chExt cx="519101" cy="512267"/>
          </a:xfrm>
        </p:grpSpPr>
        <p:grpSp>
          <p:nvGrpSpPr>
            <p:cNvPr id="668" name="Group 667">
              <a:extLst>
                <a:ext uri="{FF2B5EF4-FFF2-40B4-BE49-F238E27FC236}">
                  <a16:creationId xmlns:a16="http://schemas.microsoft.com/office/drawing/2014/main" id="{EF50F202-D870-E2B9-B5CB-9B2A9D5AE721}"/>
                </a:ext>
              </a:extLst>
            </p:cNvPr>
            <p:cNvGrpSpPr/>
            <p:nvPr/>
          </p:nvGrpSpPr>
          <p:grpSpPr>
            <a:xfrm>
              <a:off x="2583097" y="1838165"/>
              <a:ext cx="288573" cy="215444"/>
              <a:chOff x="7679866" y="1825632"/>
              <a:chExt cx="288573" cy="215444"/>
            </a:xfrm>
          </p:grpSpPr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FB4AF782-E07A-BA9C-067F-87A47C30A699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2" name="TextBox 671">
                    <a:extLst>
                      <a:ext uri="{FF2B5EF4-FFF2-40B4-BE49-F238E27FC236}">
                        <a16:creationId xmlns:a16="http://schemas.microsoft.com/office/drawing/2014/main" id="{59B98074-C11E-B569-97FC-9F7813F4A05F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NZ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>
              <p:sp>
                <p:nvSpPr>
                  <p:cNvPr id="672" name="TextBox 671">
                    <a:extLst>
                      <a:ext uri="{FF2B5EF4-FFF2-40B4-BE49-F238E27FC236}">
                        <a16:creationId xmlns:a16="http://schemas.microsoft.com/office/drawing/2014/main" id="{59B98074-C11E-B569-97FC-9F7813F4A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56319CCD-C60F-7AF4-CE10-654FE714F9C1}"/>
                </a:ext>
              </a:extLst>
            </p:cNvPr>
            <p:cNvCxnSpPr>
              <a:cxnSpLocks/>
              <a:stCxn id="671" idx="1"/>
            </p:cNvCxnSpPr>
            <p:nvPr/>
          </p:nvCxnSpPr>
          <p:spPr>
            <a:xfrm rot="5400000">
              <a:off x="2479456" y="1980645"/>
              <a:ext cx="127741" cy="795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0" name="Arc 669">
              <a:extLst>
                <a:ext uri="{FF2B5EF4-FFF2-40B4-BE49-F238E27FC236}">
                  <a16:creationId xmlns:a16="http://schemas.microsoft.com/office/drawing/2014/main" id="{1028A8B8-657D-8EEB-C9DB-96FC0D9AFD36}"/>
                </a:ext>
              </a:extLst>
            </p:cNvPr>
            <p:cNvSpPr/>
            <p:nvPr/>
          </p:nvSpPr>
          <p:spPr>
            <a:xfrm rot="1749862" flipV="1">
              <a:off x="2352569" y="1679782"/>
              <a:ext cx="457100" cy="512267"/>
            </a:xfrm>
            <a:prstGeom prst="arc">
              <a:avLst>
                <a:gd name="adj1" fmla="val 17785300"/>
                <a:gd name="adj2" fmla="val 21195866"/>
              </a:avLst>
            </a:prstGeom>
            <a:ln>
              <a:solidFill>
                <a:schemeClr val="tx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3767DBCD-0C15-16DE-D581-18774828297D}"/>
              </a:ext>
            </a:extLst>
          </p:cNvPr>
          <p:cNvGrpSpPr/>
          <p:nvPr/>
        </p:nvGrpSpPr>
        <p:grpSpPr>
          <a:xfrm flipV="1">
            <a:off x="4352474" y="5710893"/>
            <a:ext cx="736912" cy="1097499"/>
            <a:chOff x="1733826" y="4106459"/>
            <a:chExt cx="736912" cy="1097499"/>
          </a:xfrm>
        </p:grpSpPr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1B55183A-59E9-DB69-C839-20D7FA4974F9}"/>
                </a:ext>
              </a:extLst>
            </p:cNvPr>
            <p:cNvGrpSpPr/>
            <p:nvPr/>
          </p:nvGrpSpPr>
          <p:grpSpPr>
            <a:xfrm>
              <a:off x="1817113" y="4401086"/>
              <a:ext cx="418687" cy="802872"/>
              <a:chOff x="7637980" y="1622579"/>
              <a:chExt cx="418687" cy="802871"/>
            </a:xfrm>
          </p:grpSpPr>
          <p:sp>
            <p:nvSpPr>
              <p:cNvPr id="679" name="Arc 678">
                <a:extLst>
                  <a:ext uri="{FF2B5EF4-FFF2-40B4-BE49-F238E27FC236}">
                    <a16:creationId xmlns:a16="http://schemas.microsoft.com/office/drawing/2014/main" id="{CB5E61A6-AD58-3746-5383-F18F1152CF28}"/>
                  </a:ext>
                </a:extLst>
              </p:cNvPr>
              <p:cNvSpPr/>
              <p:nvPr/>
            </p:nvSpPr>
            <p:spPr>
              <a:xfrm rot="226555" flipH="1">
                <a:off x="7657480" y="1644188"/>
                <a:ext cx="172649" cy="781262"/>
              </a:xfrm>
              <a:prstGeom prst="arc">
                <a:avLst>
                  <a:gd name="adj1" fmla="val 8132885"/>
                  <a:gd name="adj2" fmla="val 15275958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0" name="TextBox 679">
                    <a:extLst>
                      <a:ext uri="{FF2B5EF4-FFF2-40B4-BE49-F238E27FC236}">
                        <a16:creationId xmlns:a16="http://schemas.microsoft.com/office/drawing/2014/main" id="{8FB6FB86-0D9D-B0CD-CC9C-3D1C4DF8922C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7637980" y="2069664"/>
                    <a:ext cx="4134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p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680" name="TextBox 679">
                    <a:extLst>
                      <a:ext uri="{FF2B5EF4-FFF2-40B4-BE49-F238E27FC236}">
                        <a16:creationId xmlns:a16="http://schemas.microsoft.com/office/drawing/2014/main" id="{8FB6FB86-0D9D-B0CD-CC9C-3D1C4DF89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7637980" y="2069664"/>
                    <a:ext cx="413401" cy="21544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1" name="TextBox 680">
                    <a:extLst>
                      <a:ext uri="{FF2B5EF4-FFF2-40B4-BE49-F238E27FC236}">
                        <a16:creationId xmlns:a16="http://schemas.microsoft.com/office/drawing/2014/main" id="{957BFC37-7255-FB84-CC74-75AAE5C42646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7643266" y="1622579"/>
                    <a:ext cx="41340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p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681" name="TextBox 680">
                    <a:extLst>
                      <a:ext uri="{FF2B5EF4-FFF2-40B4-BE49-F238E27FC236}">
                        <a16:creationId xmlns:a16="http://schemas.microsoft.com/office/drawing/2014/main" id="{957BFC37-7255-FB84-CC74-75AAE5C426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7643266" y="1622579"/>
                    <a:ext cx="413401" cy="21544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2" name="Rectangle 681">
                <a:extLst>
                  <a:ext uri="{FF2B5EF4-FFF2-40B4-BE49-F238E27FC236}">
                    <a16:creationId xmlns:a16="http://schemas.microsoft.com/office/drawing/2014/main" id="{8ECF36DC-2420-3369-8BFD-A9A4CBAD6DB0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3" name="TextBox 682">
                    <a:extLst>
                      <a:ext uri="{FF2B5EF4-FFF2-40B4-BE49-F238E27FC236}">
                        <a16:creationId xmlns:a16="http://schemas.microsoft.com/office/drawing/2014/main" id="{37D150CD-CA6F-94BD-C48D-E908FD114D90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7742926" y="1825633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683" name="TextBox 682">
                    <a:extLst>
                      <a:ext uri="{FF2B5EF4-FFF2-40B4-BE49-F238E27FC236}">
                        <a16:creationId xmlns:a16="http://schemas.microsoft.com/office/drawing/2014/main" id="{37D150CD-CA6F-94BD-C48D-E908FD114D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7742926" y="1825633"/>
                    <a:ext cx="196236" cy="21544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2121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6039AAB7-B4F3-633F-0FB1-0CB9B13344BB}"/>
                </a:ext>
              </a:extLst>
            </p:cNvPr>
            <p:cNvSpPr txBox="1"/>
            <p:nvPr/>
          </p:nvSpPr>
          <p:spPr>
            <a:xfrm flipV="1">
              <a:off x="2048032" y="4371123"/>
              <a:ext cx="422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ATP</a:t>
              </a:r>
            </a:p>
          </p:txBody>
        </p:sp>
        <p:sp>
          <p:nvSpPr>
            <p:cNvPr id="678" name="Arc 677">
              <a:extLst>
                <a:ext uri="{FF2B5EF4-FFF2-40B4-BE49-F238E27FC236}">
                  <a16:creationId xmlns:a16="http://schemas.microsoft.com/office/drawing/2014/main" id="{9FCE3C78-D3A3-CE6E-0500-00466BF7B599}"/>
                </a:ext>
              </a:extLst>
            </p:cNvPr>
            <p:cNvSpPr/>
            <p:nvPr/>
          </p:nvSpPr>
          <p:spPr>
            <a:xfrm rot="12686972" flipV="1">
              <a:off x="1733826" y="4106459"/>
              <a:ext cx="430834" cy="841095"/>
            </a:xfrm>
            <a:prstGeom prst="arc">
              <a:avLst>
                <a:gd name="adj1" fmla="val 10774968"/>
                <a:gd name="adj2" fmla="val 1277672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684" name="Arc 683">
            <a:extLst>
              <a:ext uri="{FF2B5EF4-FFF2-40B4-BE49-F238E27FC236}">
                <a16:creationId xmlns:a16="http://schemas.microsoft.com/office/drawing/2014/main" id="{AF9649EE-7B89-1344-33E3-14800A0A1286}"/>
              </a:ext>
            </a:extLst>
          </p:cNvPr>
          <p:cNvSpPr/>
          <p:nvPr/>
        </p:nvSpPr>
        <p:spPr>
          <a:xfrm rot="6769509" flipH="1" flipV="1">
            <a:off x="4181589" y="5883261"/>
            <a:ext cx="663988" cy="724486"/>
          </a:xfrm>
          <a:prstGeom prst="arc">
            <a:avLst>
              <a:gd name="adj1" fmla="val 6569170"/>
              <a:gd name="adj2" fmla="val 861324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9848359C-AA7F-5066-BA85-5A743A37DB8B}"/>
              </a:ext>
            </a:extLst>
          </p:cNvPr>
          <p:cNvSpPr txBox="1"/>
          <p:nvPr/>
        </p:nvSpPr>
        <p:spPr>
          <a:xfrm>
            <a:off x="4127346" y="6456529"/>
            <a:ext cx="555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Pressure</a:t>
            </a: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3BA71CE9-C41B-F3A1-12A9-FAD1263F3CB9}"/>
              </a:ext>
            </a:extLst>
          </p:cNvPr>
          <p:cNvSpPr/>
          <p:nvPr/>
        </p:nvSpPr>
        <p:spPr>
          <a:xfrm>
            <a:off x="5456071" y="5243020"/>
            <a:ext cx="2717914" cy="391980"/>
          </a:xfrm>
          <a:prstGeom prst="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E58F1B-89FC-4A56-A3E7-E3858C1D62F7}"/>
              </a:ext>
            </a:extLst>
          </p:cNvPr>
          <p:cNvCxnSpPr>
            <a:cxnSpLocks/>
          </p:cNvCxnSpPr>
          <p:nvPr/>
        </p:nvCxnSpPr>
        <p:spPr>
          <a:xfrm flipV="1">
            <a:off x="8059831" y="5033788"/>
            <a:ext cx="6000" cy="540447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8" name="Arc 687">
            <a:extLst>
              <a:ext uri="{FF2B5EF4-FFF2-40B4-BE49-F238E27FC236}">
                <a16:creationId xmlns:a16="http://schemas.microsoft.com/office/drawing/2014/main" id="{4B6A75EE-6924-CBD8-FD40-18BE784614C2}"/>
              </a:ext>
            </a:extLst>
          </p:cNvPr>
          <p:cNvSpPr/>
          <p:nvPr/>
        </p:nvSpPr>
        <p:spPr>
          <a:xfrm rot="12604737">
            <a:off x="7915983" y="5664802"/>
            <a:ext cx="122109" cy="172021"/>
          </a:xfrm>
          <a:prstGeom prst="arc">
            <a:avLst>
              <a:gd name="adj1" fmla="val 8089454"/>
              <a:gd name="adj2" fmla="val 1604045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53584B74-9637-F864-72B2-590ABB6CD27C}"/>
              </a:ext>
            </a:extLst>
          </p:cNvPr>
          <p:cNvSpPr txBox="1"/>
          <p:nvPr/>
        </p:nvSpPr>
        <p:spPr>
          <a:xfrm>
            <a:off x="7897194" y="5589487"/>
            <a:ext cx="321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NO</a:t>
            </a:r>
          </a:p>
        </p:txBody>
      </p: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0A6CA68E-FB6A-193F-447D-0D32FD5702E0}"/>
              </a:ext>
            </a:extLst>
          </p:cNvPr>
          <p:cNvGrpSpPr/>
          <p:nvPr/>
        </p:nvGrpSpPr>
        <p:grpSpPr>
          <a:xfrm>
            <a:off x="5275760" y="5545059"/>
            <a:ext cx="716680" cy="659502"/>
            <a:chOff x="7901802" y="1932343"/>
            <a:chExt cx="716679" cy="659501"/>
          </a:xfrm>
        </p:grpSpPr>
        <p:sp>
          <p:nvSpPr>
            <p:cNvPr id="706" name="Arc 705">
              <a:extLst>
                <a:ext uri="{FF2B5EF4-FFF2-40B4-BE49-F238E27FC236}">
                  <a16:creationId xmlns:a16="http://schemas.microsoft.com/office/drawing/2014/main" id="{A939D6A5-252B-41D2-8BEF-9C62DF0E5829}"/>
                </a:ext>
              </a:extLst>
            </p:cNvPr>
            <p:cNvSpPr/>
            <p:nvPr/>
          </p:nvSpPr>
          <p:spPr>
            <a:xfrm rot="15406563">
              <a:off x="7959936" y="1874209"/>
              <a:ext cx="600412" cy="716679"/>
            </a:xfrm>
            <a:prstGeom prst="arc">
              <a:avLst>
                <a:gd name="adj1" fmla="val 9162448"/>
                <a:gd name="adj2" fmla="val 11558253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1B3711BA-D8B9-62C6-DAD2-441CEC8685BF}"/>
                </a:ext>
              </a:extLst>
            </p:cNvPr>
            <p:cNvGrpSpPr/>
            <p:nvPr/>
          </p:nvGrpSpPr>
          <p:grpSpPr>
            <a:xfrm>
              <a:off x="8000625" y="2376400"/>
              <a:ext cx="376548" cy="215444"/>
              <a:chOff x="9128974" y="1918572"/>
              <a:chExt cx="376548" cy="215444"/>
            </a:xfrm>
          </p:grpSpPr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ED803DB8-EFFE-0478-1B83-1E4D88E746E4}"/>
                  </a:ext>
                </a:extLst>
              </p:cNvPr>
              <p:cNvSpPr/>
              <p:nvPr/>
            </p:nvSpPr>
            <p:spPr>
              <a:xfrm>
                <a:off x="9172146" y="1946146"/>
                <a:ext cx="278114" cy="1562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584AE36A-A63E-7578-6677-E9903C928592}"/>
                  </a:ext>
                </a:extLst>
              </p:cNvPr>
              <p:cNvSpPr txBox="1"/>
              <p:nvPr/>
            </p:nvSpPr>
            <p:spPr>
              <a:xfrm>
                <a:off x="9128974" y="1918572"/>
                <a:ext cx="3765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COX</a:t>
                </a:r>
              </a:p>
            </p:txBody>
          </p:sp>
        </p:grpSp>
      </p:grpSp>
      <p:sp>
        <p:nvSpPr>
          <p:cNvPr id="699" name="TextBox 698">
            <a:extLst>
              <a:ext uri="{FF2B5EF4-FFF2-40B4-BE49-F238E27FC236}">
                <a16:creationId xmlns:a16="http://schemas.microsoft.com/office/drawing/2014/main" id="{26ED9241-E80F-E9DB-DB63-C0269E304C15}"/>
              </a:ext>
            </a:extLst>
          </p:cNvPr>
          <p:cNvSpPr txBox="1"/>
          <p:nvPr/>
        </p:nvSpPr>
        <p:spPr>
          <a:xfrm>
            <a:off x="5078307" y="5957264"/>
            <a:ext cx="366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AA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AD733D13-F342-CD95-71E0-FE885729BFA1}"/>
              </a:ext>
            </a:extLst>
          </p:cNvPr>
          <p:cNvSpPr txBox="1"/>
          <p:nvPr/>
        </p:nvSpPr>
        <p:spPr>
          <a:xfrm>
            <a:off x="5764688" y="5972168"/>
            <a:ext cx="422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PGE</a:t>
            </a:r>
          </a:p>
        </p:txBody>
      </p: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9425051D-A5B0-D775-5215-A8D7029821E9}"/>
              </a:ext>
            </a:extLst>
          </p:cNvPr>
          <p:cNvGrpSpPr/>
          <p:nvPr/>
        </p:nvGrpSpPr>
        <p:grpSpPr>
          <a:xfrm>
            <a:off x="6073164" y="5910840"/>
            <a:ext cx="450684" cy="215444"/>
            <a:chOff x="9143458" y="1933945"/>
            <a:chExt cx="341371" cy="183334"/>
          </a:xfrm>
        </p:grpSpPr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EEA37CAD-A56E-D81E-C4DD-76DE1681A85E}"/>
                </a:ext>
              </a:extLst>
            </p:cNvPr>
            <p:cNvSpPr/>
            <p:nvPr/>
          </p:nvSpPr>
          <p:spPr>
            <a:xfrm>
              <a:off x="9172146" y="1946146"/>
              <a:ext cx="278114" cy="1562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98F0E518-50E0-D4E0-0E57-1B549AE73016}"/>
                </a:ext>
              </a:extLst>
            </p:cNvPr>
            <p:cNvSpPr txBox="1"/>
            <p:nvPr/>
          </p:nvSpPr>
          <p:spPr>
            <a:xfrm>
              <a:off x="9143458" y="1933945"/>
              <a:ext cx="341371" cy="183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C450E</a:t>
              </a:r>
            </a:p>
          </p:txBody>
        </p:sp>
      </p:grpSp>
      <p:sp>
        <p:nvSpPr>
          <p:cNvPr id="703" name="TextBox 702">
            <a:extLst>
              <a:ext uri="{FF2B5EF4-FFF2-40B4-BE49-F238E27FC236}">
                <a16:creationId xmlns:a16="http://schemas.microsoft.com/office/drawing/2014/main" id="{B28B9F9E-752E-B2D6-C9C4-C4EDDD0EBB24}"/>
              </a:ext>
            </a:extLst>
          </p:cNvPr>
          <p:cNvSpPr txBox="1"/>
          <p:nvPr/>
        </p:nvSpPr>
        <p:spPr>
          <a:xfrm>
            <a:off x="6124071" y="5717013"/>
            <a:ext cx="422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EET</a:t>
            </a:r>
          </a:p>
        </p:txBody>
      </p: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B897FBA2-BDEA-C20F-04A8-505428771C04}"/>
              </a:ext>
            </a:extLst>
          </p:cNvPr>
          <p:cNvGrpSpPr/>
          <p:nvPr/>
        </p:nvGrpSpPr>
        <p:grpSpPr>
          <a:xfrm>
            <a:off x="4718479" y="5823630"/>
            <a:ext cx="405109" cy="215445"/>
            <a:chOff x="8573660" y="1646440"/>
            <a:chExt cx="405108" cy="215444"/>
          </a:xfrm>
        </p:grpSpPr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BC9058C7-D9D6-99B7-296C-764BA29ACDE0}"/>
                </a:ext>
              </a:extLst>
            </p:cNvPr>
            <p:cNvSpPr/>
            <p:nvPr/>
          </p:nvSpPr>
          <p:spPr>
            <a:xfrm>
              <a:off x="8627891" y="1675479"/>
              <a:ext cx="278114" cy="1562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7D41BF5C-CF4A-AFFD-BB58-5615F8AA9339}"/>
                </a:ext>
              </a:extLst>
            </p:cNvPr>
            <p:cNvSpPr txBox="1"/>
            <p:nvPr/>
          </p:nvSpPr>
          <p:spPr>
            <a:xfrm>
              <a:off x="8573660" y="1646440"/>
              <a:ext cx="4051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PLD2</a:t>
              </a:r>
            </a:p>
          </p:txBody>
        </p:sp>
      </p:grpSp>
      <p:sp>
        <p:nvSpPr>
          <p:cNvPr id="694" name="Arc 693">
            <a:extLst>
              <a:ext uri="{FF2B5EF4-FFF2-40B4-BE49-F238E27FC236}">
                <a16:creationId xmlns:a16="http://schemas.microsoft.com/office/drawing/2014/main" id="{3080D213-3B33-FB25-D3AE-DBAF81D63FBC}"/>
              </a:ext>
            </a:extLst>
          </p:cNvPr>
          <p:cNvSpPr/>
          <p:nvPr/>
        </p:nvSpPr>
        <p:spPr>
          <a:xfrm rot="7565924" flipH="1" flipV="1">
            <a:off x="4832840" y="5432604"/>
            <a:ext cx="434438" cy="709187"/>
          </a:xfrm>
          <a:prstGeom prst="arc">
            <a:avLst>
              <a:gd name="adj1" fmla="val 7391866"/>
              <a:gd name="adj2" fmla="val 950768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DFC9E596-8C96-4C9C-13D5-ED8CA446E3BC}"/>
              </a:ext>
            </a:extLst>
          </p:cNvPr>
          <p:cNvGrpSpPr/>
          <p:nvPr/>
        </p:nvGrpSpPr>
        <p:grpSpPr>
          <a:xfrm rot="5400000">
            <a:off x="5153006" y="5066421"/>
            <a:ext cx="432517" cy="798817"/>
            <a:chOff x="7625501" y="1626634"/>
            <a:chExt cx="432517" cy="798816"/>
          </a:xfrm>
        </p:grpSpPr>
        <p:sp>
          <p:nvSpPr>
            <p:cNvPr id="711" name="Arc 710">
              <a:extLst>
                <a:ext uri="{FF2B5EF4-FFF2-40B4-BE49-F238E27FC236}">
                  <a16:creationId xmlns:a16="http://schemas.microsoft.com/office/drawing/2014/main" id="{E39891A0-0AC6-F741-C6F8-30ADCF6B8BF9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7353758"/>
                <a:gd name="adj2" fmla="val 15275958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TextBox 711">
                  <a:extLst>
                    <a:ext uri="{FF2B5EF4-FFF2-40B4-BE49-F238E27FC236}">
                      <a16:creationId xmlns:a16="http://schemas.microsoft.com/office/drawing/2014/main" id="{18E71B2F-4266-3447-BF84-3CE6663BDDE7}"/>
                    </a:ext>
                  </a:extLst>
                </p:cNvPr>
                <p:cNvSpPr txBox="1"/>
                <p:nvPr/>
              </p:nvSpPr>
              <p:spPr>
                <a:xfrm>
                  <a:off x="7625501" y="2130214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774C2F8-4BA5-0FCA-05B4-0E49010D0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501" y="2130214"/>
                  <a:ext cx="413401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TextBox 712">
                  <a:extLst>
                    <a:ext uri="{FF2B5EF4-FFF2-40B4-BE49-F238E27FC236}">
                      <a16:creationId xmlns:a16="http://schemas.microsoft.com/office/drawing/2014/main" id="{677E7C87-6F1E-CD4A-CAA8-D9EA7F328828}"/>
                    </a:ext>
                  </a:extLst>
                </p:cNvPr>
                <p:cNvSpPr txBox="1"/>
                <p:nvPr/>
              </p:nvSpPr>
              <p:spPr>
                <a:xfrm>
                  <a:off x="7644617" y="1626634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F3A31ED-58C2-A83F-13E5-CD5B1E781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617" y="1626634"/>
                  <a:ext cx="413401" cy="21544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6BF11BCE-429A-B677-D789-DEC08A8BAB99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FD9196C6-EC64-1839-1741-B023F457E138}"/>
                    </a:ext>
                  </a:extLst>
                </p:cNvPr>
                <p:cNvSpPr txBox="1"/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𝑉𝑂𝐶𝐶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5ED8643-D501-7E95-3673-019FF46F6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blipFill>
                  <a:blip r:embed="rId32"/>
                  <a:stretch>
                    <a:fillRect l="-40625" r="-2812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9D40E30D-C414-8CF4-F22B-C15469E86335}"/>
              </a:ext>
            </a:extLst>
          </p:cNvPr>
          <p:cNvGrpSpPr/>
          <p:nvPr/>
        </p:nvGrpSpPr>
        <p:grpSpPr>
          <a:xfrm>
            <a:off x="4833403" y="5385761"/>
            <a:ext cx="100356" cy="100579"/>
            <a:chOff x="5243742" y="4192272"/>
            <a:chExt cx="100356" cy="100579"/>
          </a:xfrm>
        </p:grpSpPr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1640C00C-3AE9-64C0-253B-359091E7D18C}"/>
                </a:ext>
              </a:extLst>
            </p:cNvPr>
            <p:cNvSpPr/>
            <p:nvPr/>
          </p:nvSpPr>
          <p:spPr>
            <a:xfrm>
              <a:off x="5243742" y="41922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56DAB79C-EE61-203C-0B09-5005E5C3EB9A}"/>
                </a:ext>
              </a:extLst>
            </p:cNvPr>
            <p:cNvCxnSpPr>
              <a:stCxn id="718" idx="0"/>
              <a:endCxn id="718" idx="4"/>
            </p:cNvCxnSpPr>
            <p:nvPr/>
          </p:nvCxnSpPr>
          <p:spPr>
            <a:xfrm>
              <a:off x="5293920" y="4192272"/>
              <a:ext cx="0" cy="100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3DC1B3D8-4E5F-4C97-49C5-A71013CE4A78}"/>
                </a:ext>
              </a:extLst>
            </p:cNvPr>
            <p:cNvCxnSpPr>
              <a:cxnSpLocks/>
              <a:stCxn id="718" idx="2"/>
              <a:endCxn id="718" idx="6"/>
            </p:cNvCxnSpPr>
            <p:nvPr/>
          </p:nvCxnSpPr>
          <p:spPr>
            <a:xfrm>
              <a:off x="5243742" y="42425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1" name="Arc 720">
            <a:extLst>
              <a:ext uri="{FF2B5EF4-FFF2-40B4-BE49-F238E27FC236}">
                <a16:creationId xmlns:a16="http://schemas.microsoft.com/office/drawing/2014/main" id="{42174C98-79F4-43B4-3DAD-973D09DC1802}"/>
              </a:ext>
            </a:extLst>
          </p:cNvPr>
          <p:cNvSpPr/>
          <p:nvPr/>
        </p:nvSpPr>
        <p:spPr>
          <a:xfrm rot="16359673" flipH="1">
            <a:off x="5102304" y="5072209"/>
            <a:ext cx="276082" cy="759488"/>
          </a:xfrm>
          <a:prstGeom prst="arc">
            <a:avLst>
              <a:gd name="adj1" fmla="val 8122412"/>
              <a:gd name="adj2" fmla="val 1569295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22" name="Arc 721">
            <a:extLst>
              <a:ext uri="{FF2B5EF4-FFF2-40B4-BE49-F238E27FC236}">
                <a16:creationId xmlns:a16="http://schemas.microsoft.com/office/drawing/2014/main" id="{4132C1C2-DF7A-CE64-C7B8-2FCF75622B56}"/>
              </a:ext>
            </a:extLst>
          </p:cNvPr>
          <p:cNvSpPr/>
          <p:nvPr/>
        </p:nvSpPr>
        <p:spPr>
          <a:xfrm rot="14929528">
            <a:off x="4864866" y="4939725"/>
            <a:ext cx="180021" cy="781263"/>
          </a:xfrm>
          <a:prstGeom prst="arc">
            <a:avLst>
              <a:gd name="adj1" fmla="val 14528352"/>
              <a:gd name="adj2" fmla="val 15677776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94F86B44-2AF7-95D3-1EE1-3943CC5884EE}"/>
              </a:ext>
            </a:extLst>
          </p:cNvPr>
          <p:cNvGrpSpPr/>
          <p:nvPr/>
        </p:nvGrpSpPr>
        <p:grpSpPr>
          <a:xfrm>
            <a:off x="5305553" y="5740175"/>
            <a:ext cx="100356" cy="100579"/>
            <a:chOff x="5396142" y="4344672"/>
            <a:chExt cx="100356" cy="100579"/>
          </a:xfrm>
        </p:grpSpPr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6F7C5E7B-4EF8-9C3A-9522-5941AA3BE4BF}"/>
                </a:ext>
              </a:extLst>
            </p:cNvPr>
            <p:cNvSpPr/>
            <p:nvPr/>
          </p:nvSpPr>
          <p:spPr>
            <a:xfrm>
              <a:off x="5396142" y="43446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C4BA6CEA-58DB-1D4E-3659-D0DCD16F4F45}"/>
                </a:ext>
              </a:extLst>
            </p:cNvPr>
            <p:cNvCxnSpPr>
              <a:cxnSpLocks/>
              <a:stCxn id="724" idx="2"/>
              <a:endCxn id="724" idx="6"/>
            </p:cNvCxnSpPr>
            <p:nvPr/>
          </p:nvCxnSpPr>
          <p:spPr>
            <a:xfrm>
              <a:off x="5396142" y="43949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6" name="Group 725">
            <a:extLst>
              <a:ext uri="{FF2B5EF4-FFF2-40B4-BE49-F238E27FC236}">
                <a16:creationId xmlns:a16="http://schemas.microsoft.com/office/drawing/2014/main" id="{7234C62E-838D-E726-C683-57FA6FBD7F54}"/>
              </a:ext>
            </a:extLst>
          </p:cNvPr>
          <p:cNvGrpSpPr/>
          <p:nvPr/>
        </p:nvGrpSpPr>
        <p:grpSpPr>
          <a:xfrm flipV="1">
            <a:off x="5722799" y="5148212"/>
            <a:ext cx="413401" cy="781261"/>
            <a:chOff x="7630517" y="1644188"/>
            <a:chExt cx="413400" cy="781262"/>
          </a:xfrm>
        </p:grpSpPr>
        <p:sp>
          <p:nvSpPr>
            <p:cNvPr id="727" name="Arc 726">
              <a:extLst>
                <a:ext uri="{FF2B5EF4-FFF2-40B4-BE49-F238E27FC236}">
                  <a16:creationId xmlns:a16="http://schemas.microsoft.com/office/drawing/2014/main" id="{C1C36734-DC98-9483-8132-78A15F29BA36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8124484"/>
                <a:gd name="adj2" fmla="val 15293548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TextBox 727">
                  <a:extLst>
                    <a:ext uri="{FF2B5EF4-FFF2-40B4-BE49-F238E27FC236}">
                      <a16:creationId xmlns:a16="http://schemas.microsoft.com/office/drawing/2014/main" id="{3449C3DD-EAAA-53AC-9792-63541418ED4E}"/>
                    </a:ext>
                  </a:extLst>
                </p:cNvPr>
                <p:cNvSpPr txBox="1"/>
                <p:nvPr/>
              </p:nvSpPr>
              <p:spPr>
                <a:xfrm flipV="1">
                  <a:off x="7630517" y="2067171"/>
                  <a:ext cx="4134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728" name="TextBox 727">
                  <a:extLst>
                    <a:ext uri="{FF2B5EF4-FFF2-40B4-BE49-F238E27FC236}">
                      <a16:creationId xmlns:a16="http://schemas.microsoft.com/office/drawing/2014/main" id="{3449C3DD-EAAA-53AC-9792-63541418E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630517" y="2067171"/>
                  <a:ext cx="413400" cy="215444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BFBB4882-FA4D-6126-74B4-20D38A5A1F73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0" name="TextBox 729">
                  <a:extLst>
                    <a:ext uri="{FF2B5EF4-FFF2-40B4-BE49-F238E27FC236}">
                      <a16:creationId xmlns:a16="http://schemas.microsoft.com/office/drawing/2014/main" id="{8E1E6952-AF69-305D-704D-CC5B9D7F4FD8}"/>
                    </a:ext>
                  </a:extLst>
                </p:cNvPr>
                <p:cNvSpPr txBox="1"/>
                <p:nvPr/>
              </p:nvSpPr>
              <p:spPr>
                <a:xfrm flipV="1">
                  <a:off x="7737520" y="1836286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730" name="TextBox 729">
                  <a:extLst>
                    <a:ext uri="{FF2B5EF4-FFF2-40B4-BE49-F238E27FC236}">
                      <a16:creationId xmlns:a16="http://schemas.microsoft.com/office/drawing/2014/main" id="{8E1E6952-AF69-305D-704D-CC5B9D7F4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737520" y="1836286"/>
                  <a:ext cx="196236" cy="215444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1" name="Arc 730">
            <a:extLst>
              <a:ext uri="{FF2B5EF4-FFF2-40B4-BE49-F238E27FC236}">
                <a16:creationId xmlns:a16="http://schemas.microsoft.com/office/drawing/2014/main" id="{BF08D9C6-0EAA-1F23-A1D3-5C277186D9C8}"/>
              </a:ext>
            </a:extLst>
          </p:cNvPr>
          <p:cNvSpPr/>
          <p:nvPr/>
        </p:nvSpPr>
        <p:spPr>
          <a:xfrm rot="16632443">
            <a:off x="5302469" y="4843965"/>
            <a:ext cx="378153" cy="1288125"/>
          </a:xfrm>
          <a:prstGeom prst="arc">
            <a:avLst>
              <a:gd name="adj1" fmla="val 7171759"/>
              <a:gd name="adj2" fmla="val 1569295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32" name="Arc 731">
            <a:extLst>
              <a:ext uri="{FF2B5EF4-FFF2-40B4-BE49-F238E27FC236}">
                <a16:creationId xmlns:a16="http://schemas.microsoft.com/office/drawing/2014/main" id="{67B23015-D534-36D5-96F6-E5097F29D070}"/>
              </a:ext>
            </a:extLst>
          </p:cNvPr>
          <p:cNvSpPr/>
          <p:nvPr/>
        </p:nvSpPr>
        <p:spPr>
          <a:xfrm rot="4676586" flipH="1">
            <a:off x="5454762" y="5377114"/>
            <a:ext cx="215361" cy="591854"/>
          </a:xfrm>
          <a:prstGeom prst="arc">
            <a:avLst>
              <a:gd name="adj1" fmla="val 6969321"/>
              <a:gd name="adj2" fmla="val 14970931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33" name="Arc 732">
            <a:extLst>
              <a:ext uri="{FF2B5EF4-FFF2-40B4-BE49-F238E27FC236}">
                <a16:creationId xmlns:a16="http://schemas.microsoft.com/office/drawing/2014/main" id="{2F4BBC4A-CF64-86F3-5BC4-0B24B83153E4}"/>
              </a:ext>
            </a:extLst>
          </p:cNvPr>
          <p:cNvSpPr/>
          <p:nvPr/>
        </p:nvSpPr>
        <p:spPr>
          <a:xfrm rot="14747506">
            <a:off x="5170586" y="5687931"/>
            <a:ext cx="747781" cy="388664"/>
          </a:xfrm>
          <a:prstGeom prst="arc">
            <a:avLst>
              <a:gd name="adj1" fmla="val 19471980"/>
              <a:gd name="adj2" fmla="val 20989852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34" name="Arc 733">
            <a:extLst>
              <a:ext uri="{FF2B5EF4-FFF2-40B4-BE49-F238E27FC236}">
                <a16:creationId xmlns:a16="http://schemas.microsoft.com/office/drawing/2014/main" id="{E41C7066-D111-4034-2FD3-EFCFCFEB6AF7}"/>
              </a:ext>
            </a:extLst>
          </p:cNvPr>
          <p:cNvSpPr/>
          <p:nvPr/>
        </p:nvSpPr>
        <p:spPr>
          <a:xfrm rot="8744126">
            <a:off x="5880220" y="5725968"/>
            <a:ext cx="600413" cy="716680"/>
          </a:xfrm>
          <a:prstGeom prst="arc">
            <a:avLst>
              <a:gd name="adj1" fmla="val 9588300"/>
              <a:gd name="adj2" fmla="val 1155825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36" name="Arc 735">
            <a:extLst>
              <a:ext uri="{FF2B5EF4-FFF2-40B4-BE49-F238E27FC236}">
                <a16:creationId xmlns:a16="http://schemas.microsoft.com/office/drawing/2014/main" id="{4FBB3AF8-4D3D-2CC7-B820-DE2A39DAE33C}"/>
              </a:ext>
            </a:extLst>
          </p:cNvPr>
          <p:cNvSpPr/>
          <p:nvPr/>
        </p:nvSpPr>
        <p:spPr>
          <a:xfrm rot="16024379" flipH="1">
            <a:off x="5541578" y="5601207"/>
            <a:ext cx="257244" cy="909999"/>
          </a:xfrm>
          <a:prstGeom prst="arc">
            <a:avLst>
              <a:gd name="adj1" fmla="val 5649647"/>
              <a:gd name="adj2" fmla="val 1570864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37" name="Arc 736">
            <a:extLst>
              <a:ext uri="{FF2B5EF4-FFF2-40B4-BE49-F238E27FC236}">
                <a16:creationId xmlns:a16="http://schemas.microsoft.com/office/drawing/2014/main" id="{4D802C9B-B5C6-21FA-9212-AD09C52A4186}"/>
              </a:ext>
            </a:extLst>
          </p:cNvPr>
          <p:cNvSpPr/>
          <p:nvPr/>
        </p:nvSpPr>
        <p:spPr>
          <a:xfrm rot="16465723" flipH="1">
            <a:off x="5139049" y="5930692"/>
            <a:ext cx="257244" cy="440895"/>
          </a:xfrm>
          <a:prstGeom prst="arc">
            <a:avLst>
              <a:gd name="adj1" fmla="val 7347083"/>
              <a:gd name="adj2" fmla="val 11054212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38" name="Arc 737">
            <a:extLst>
              <a:ext uri="{FF2B5EF4-FFF2-40B4-BE49-F238E27FC236}">
                <a16:creationId xmlns:a16="http://schemas.microsoft.com/office/drawing/2014/main" id="{FFD2A3A9-BFE4-5786-7629-1BE4F33753CD}"/>
              </a:ext>
            </a:extLst>
          </p:cNvPr>
          <p:cNvSpPr/>
          <p:nvPr/>
        </p:nvSpPr>
        <p:spPr>
          <a:xfrm rot="18802215">
            <a:off x="4698602" y="5341092"/>
            <a:ext cx="378153" cy="789183"/>
          </a:xfrm>
          <a:prstGeom prst="arc">
            <a:avLst>
              <a:gd name="adj1" fmla="val 10071931"/>
              <a:gd name="adj2" fmla="val 15692951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39" name="Arc 738">
            <a:extLst>
              <a:ext uri="{FF2B5EF4-FFF2-40B4-BE49-F238E27FC236}">
                <a16:creationId xmlns:a16="http://schemas.microsoft.com/office/drawing/2014/main" id="{5A9E92B7-B7C0-4C94-F5A7-5329043C8556}"/>
              </a:ext>
            </a:extLst>
          </p:cNvPr>
          <p:cNvSpPr/>
          <p:nvPr/>
        </p:nvSpPr>
        <p:spPr>
          <a:xfrm rot="10304254" flipH="1">
            <a:off x="5867781" y="5577128"/>
            <a:ext cx="215361" cy="591854"/>
          </a:xfrm>
          <a:prstGeom prst="arc">
            <a:avLst>
              <a:gd name="adj1" fmla="val 6969321"/>
              <a:gd name="adj2" fmla="val 13801724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40" name="Arc 739">
            <a:extLst>
              <a:ext uri="{FF2B5EF4-FFF2-40B4-BE49-F238E27FC236}">
                <a16:creationId xmlns:a16="http://schemas.microsoft.com/office/drawing/2014/main" id="{59FF91F6-3232-C6F8-A057-1BCD870CFE33}"/>
              </a:ext>
            </a:extLst>
          </p:cNvPr>
          <p:cNvSpPr/>
          <p:nvPr/>
        </p:nvSpPr>
        <p:spPr>
          <a:xfrm rot="7240478">
            <a:off x="6050400" y="5550878"/>
            <a:ext cx="229537" cy="591854"/>
          </a:xfrm>
          <a:prstGeom prst="arc">
            <a:avLst>
              <a:gd name="adj1" fmla="val 7130183"/>
              <a:gd name="adj2" fmla="val 1165329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AB1491FC-CD8F-2B7B-FA24-5E594D4D89F8}"/>
              </a:ext>
            </a:extLst>
          </p:cNvPr>
          <p:cNvGrpSpPr/>
          <p:nvPr/>
        </p:nvGrpSpPr>
        <p:grpSpPr>
          <a:xfrm flipV="1">
            <a:off x="6263318" y="5830355"/>
            <a:ext cx="649953" cy="841095"/>
            <a:chOff x="1148729" y="2372466"/>
            <a:chExt cx="649953" cy="841095"/>
          </a:xfrm>
        </p:grpSpPr>
        <p:grpSp>
          <p:nvGrpSpPr>
            <p:cNvPr id="743" name="Group 742">
              <a:extLst>
                <a:ext uri="{FF2B5EF4-FFF2-40B4-BE49-F238E27FC236}">
                  <a16:creationId xmlns:a16="http://schemas.microsoft.com/office/drawing/2014/main" id="{A523D700-1F82-609F-0FF6-26FDD4CE7036}"/>
                </a:ext>
              </a:extLst>
            </p:cNvPr>
            <p:cNvGrpSpPr/>
            <p:nvPr/>
          </p:nvGrpSpPr>
          <p:grpSpPr>
            <a:xfrm>
              <a:off x="1385281" y="2524540"/>
              <a:ext cx="413401" cy="422782"/>
              <a:chOff x="7643266" y="1622579"/>
              <a:chExt cx="413401" cy="422781"/>
            </a:xfrm>
          </p:grpSpPr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FED68A22-16C3-4361-B4AC-66CE7B72EC8A}"/>
                  </a:ext>
                </a:extLst>
              </p:cNvPr>
              <p:cNvSpPr txBox="1"/>
              <p:nvPr/>
            </p:nvSpPr>
            <p:spPr>
              <a:xfrm>
                <a:off x="7643266" y="1622579"/>
                <a:ext cx="4134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NZ" sz="1100" dirty="0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D3366E2E-EAC6-B51E-A195-EF65BF98C70F}"/>
                  </a:ext>
                </a:extLst>
              </p:cNvPr>
              <p:cNvSpPr/>
              <p:nvPr/>
            </p:nvSpPr>
            <p:spPr>
              <a:xfrm>
                <a:off x="7679866" y="1859688"/>
                <a:ext cx="332452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8" name="TextBox 747">
                    <a:extLst>
                      <a:ext uri="{FF2B5EF4-FFF2-40B4-BE49-F238E27FC236}">
                        <a16:creationId xmlns:a16="http://schemas.microsoft.com/office/drawing/2014/main" id="{A1454088-8AE1-9A3E-B55B-FF4AE7DE6710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7764689" y="1829916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𝑚𝐴𝑐h𝑟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748" name="TextBox 747">
                    <a:extLst>
                      <a:ext uri="{FF2B5EF4-FFF2-40B4-BE49-F238E27FC236}">
                        <a16:creationId xmlns:a16="http://schemas.microsoft.com/office/drawing/2014/main" id="{A1454088-8AE1-9A3E-B55B-FF4AE7DE67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7764689" y="1829916"/>
                    <a:ext cx="196236" cy="21544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53125" r="-43750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278F2304-A2C1-2F3B-DF80-5123E51322F7}"/>
                </a:ext>
              </a:extLst>
            </p:cNvPr>
            <p:cNvSpPr txBox="1"/>
            <p:nvPr/>
          </p:nvSpPr>
          <p:spPr>
            <a:xfrm flipV="1">
              <a:off x="1252711" y="2492409"/>
              <a:ext cx="422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ACh</a:t>
              </a:r>
              <a:endParaRPr lang="en-NZ" sz="800" dirty="0"/>
            </a:p>
          </p:txBody>
        </p:sp>
        <p:sp>
          <p:nvSpPr>
            <p:cNvPr id="745" name="Arc 744">
              <a:extLst>
                <a:ext uri="{FF2B5EF4-FFF2-40B4-BE49-F238E27FC236}">
                  <a16:creationId xmlns:a16="http://schemas.microsoft.com/office/drawing/2014/main" id="{191F1E03-06D9-EA6F-2DFC-F7337805426E}"/>
                </a:ext>
              </a:extLst>
            </p:cNvPr>
            <p:cNvSpPr/>
            <p:nvPr/>
          </p:nvSpPr>
          <p:spPr>
            <a:xfrm rot="10286253" flipV="1">
              <a:off x="1148729" y="2372466"/>
              <a:ext cx="430834" cy="841095"/>
            </a:xfrm>
            <a:prstGeom prst="arc">
              <a:avLst>
                <a:gd name="adj1" fmla="val 10774968"/>
                <a:gd name="adj2" fmla="val 12852219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749" name="Arc 748">
            <a:extLst>
              <a:ext uri="{FF2B5EF4-FFF2-40B4-BE49-F238E27FC236}">
                <a16:creationId xmlns:a16="http://schemas.microsoft.com/office/drawing/2014/main" id="{8103E25D-02C2-90AC-3497-C4BCA0F9BFC1}"/>
              </a:ext>
            </a:extLst>
          </p:cNvPr>
          <p:cNvSpPr/>
          <p:nvPr/>
        </p:nvSpPr>
        <p:spPr>
          <a:xfrm rot="3094894" flipV="1">
            <a:off x="6651827" y="6147933"/>
            <a:ext cx="663988" cy="596162"/>
          </a:xfrm>
          <a:prstGeom prst="arc">
            <a:avLst>
              <a:gd name="adj1" fmla="val 7464113"/>
              <a:gd name="adj2" fmla="val 971791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630A1F74-8C7B-089A-11EB-7509EB22F0EC}"/>
              </a:ext>
            </a:extLst>
          </p:cNvPr>
          <p:cNvSpPr txBox="1"/>
          <p:nvPr/>
        </p:nvSpPr>
        <p:spPr>
          <a:xfrm>
            <a:off x="4134438" y="6342718"/>
            <a:ext cx="674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Stretch</a:t>
            </a:r>
          </a:p>
        </p:txBody>
      </p: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B8413905-0F7A-62C1-35E7-14FF41E475BC}"/>
              </a:ext>
            </a:extLst>
          </p:cNvPr>
          <p:cNvGrpSpPr/>
          <p:nvPr/>
        </p:nvGrpSpPr>
        <p:grpSpPr>
          <a:xfrm flipV="1">
            <a:off x="4022608" y="5769210"/>
            <a:ext cx="602899" cy="841095"/>
            <a:chOff x="1858999" y="4311451"/>
            <a:chExt cx="602899" cy="841095"/>
          </a:xfrm>
        </p:grpSpPr>
        <p:grpSp>
          <p:nvGrpSpPr>
            <p:cNvPr id="754" name="Group 753">
              <a:extLst>
                <a:ext uri="{FF2B5EF4-FFF2-40B4-BE49-F238E27FC236}">
                  <a16:creationId xmlns:a16="http://schemas.microsoft.com/office/drawing/2014/main" id="{4D45F7C0-D88A-2C5B-54B2-F97446F86FFE}"/>
                </a:ext>
              </a:extLst>
            </p:cNvPr>
            <p:cNvGrpSpPr/>
            <p:nvPr/>
          </p:nvGrpSpPr>
          <p:grpSpPr>
            <a:xfrm>
              <a:off x="1858999" y="4604154"/>
              <a:ext cx="288573" cy="215445"/>
              <a:chOff x="7679866" y="1825640"/>
              <a:chExt cx="288573" cy="215444"/>
            </a:xfrm>
          </p:grpSpPr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715A3C38-CBC8-BBC8-2374-12D6FBC0BEC8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1" name="TextBox 760">
                    <a:extLst>
                      <a:ext uri="{FF2B5EF4-FFF2-40B4-BE49-F238E27FC236}">
                        <a16:creationId xmlns:a16="http://schemas.microsoft.com/office/drawing/2014/main" id="{7C744656-8F82-88F0-E3DD-23FE65782F7F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7742926" y="1825640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𝑖𝑜𝑛𝐶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761" name="TextBox 760">
                    <a:extLst>
                      <a:ext uri="{FF2B5EF4-FFF2-40B4-BE49-F238E27FC236}">
                        <a16:creationId xmlns:a16="http://schemas.microsoft.com/office/drawing/2014/main" id="{7C744656-8F82-88F0-E3DD-23FE65782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7742926" y="1825640"/>
                    <a:ext cx="196236" cy="21544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31250" r="-1562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6" name="Arc 755">
              <a:extLst>
                <a:ext uri="{FF2B5EF4-FFF2-40B4-BE49-F238E27FC236}">
                  <a16:creationId xmlns:a16="http://schemas.microsoft.com/office/drawing/2014/main" id="{8541DA08-9D9B-AB0E-40C2-4FC829AD1F7B}"/>
                </a:ext>
              </a:extLst>
            </p:cNvPr>
            <p:cNvSpPr/>
            <p:nvPr/>
          </p:nvSpPr>
          <p:spPr>
            <a:xfrm rot="12686972" flipH="1" flipV="1">
              <a:off x="2106944" y="4311451"/>
              <a:ext cx="354954" cy="841095"/>
            </a:xfrm>
            <a:prstGeom prst="arc">
              <a:avLst>
                <a:gd name="adj1" fmla="val 10774968"/>
                <a:gd name="adj2" fmla="val 13271150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765" name="Freeform: Shape 764">
            <a:extLst>
              <a:ext uri="{FF2B5EF4-FFF2-40B4-BE49-F238E27FC236}">
                <a16:creationId xmlns:a16="http://schemas.microsoft.com/office/drawing/2014/main" id="{1974CA2A-9C5A-D5D8-CA36-950D133C0247}"/>
              </a:ext>
            </a:extLst>
          </p:cNvPr>
          <p:cNvSpPr/>
          <p:nvPr/>
        </p:nvSpPr>
        <p:spPr>
          <a:xfrm>
            <a:off x="4865445" y="5501640"/>
            <a:ext cx="948615" cy="403865"/>
          </a:xfrm>
          <a:custGeom>
            <a:avLst/>
            <a:gdLst>
              <a:gd name="connsiteX0" fmla="*/ 6275 w 948615"/>
              <a:gd name="connsiteY0" fmla="*/ 0 h 403865"/>
              <a:gd name="connsiteX1" fmla="*/ 11355 w 948615"/>
              <a:gd name="connsiteY1" fmla="*/ 152400 h 403865"/>
              <a:gd name="connsiteX2" fmla="*/ 110415 w 948615"/>
              <a:gd name="connsiteY2" fmla="*/ 274320 h 403865"/>
              <a:gd name="connsiteX3" fmla="*/ 290755 w 948615"/>
              <a:gd name="connsiteY3" fmla="*/ 365760 h 403865"/>
              <a:gd name="connsiteX4" fmla="*/ 537135 w 948615"/>
              <a:gd name="connsiteY4" fmla="*/ 403860 h 403865"/>
              <a:gd name="connsiteX5" fmla="*/ 755575 w 948615"/>
              <a:gd name="connsiteY5" fmla="*/ 368300 h 403865"/>
              <a:gd name="connsiteX6" fmla="*/ 857175 w 948615"/>
              <a:gd name="connsiteY6" fmla="*/ 325120 h 403865"/>
              <a:gd name="connsiteX7" fmla="*/ 923215 w 948615"/>
              <a:gd name="connsiteY7" fmla="*/ 274320 h 403865"/>
              <a:gd name="connsiteX8" fmla="*/ 948615 w 948615"/>
              <a:gd name="connsiteY8" fmla="*/ 218440 h 403865"/>
              <a:gd name="connsiteX9" fmla="*/ 948615 w 948615"/>
              <a:gd name="connsiteY9" fmla="*/ 218440 h 403865"/>
              <a:gd name="connsiteX10" fmla="*/ 948615 w 948615"/>
              <a:gd name="connsiteY10" fmla="*/ 218440 h 40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8615" h="403865">
                <a:moveTo>
                  <a:pt x="6275" y="0"/>
                </a:moveTo>
                <a:cubicBezTo>
                  <a:pt x="136" y="53340"/>
                  <a:pt x="-6002" y="106680"/>
                  <a:pt x="11355" y="152400"/>
                </a:cubicBezTo>
                <a:cubicBezTo>
                  <a:pt x="28712" y="198120"/>
                  <a:pt x="63848" y="238760"/>
                  <a:pt x="110415" y="274320"/>
                </a:cubicBezTo>
                <a:cubicBezTo>
                  <a:pt x="156982" y="309880"/>
                  <a:pt x="219635" y="344170"/>
                  <a:pt x="290755" y="365760"/>
                </a:cubicBezTo>
                <a:cubicBezTo>
                  <a:pt x="361875" y="387350"/>
                  <a:pt x="459665" y="403437"/>
                  <a:pt x="537135" y="403860"/>
                </a:cubicBezTo>
                <a:cubicBezTo>
                  <a:pt x="614605" y="404283"/>
                  <a:pt x="702235" y="381423"/>
                  <a:pt x="755575" y="368300"/>
                </a:cubicBezTo>
                <a:cubicBezTo>
                  <a:pt x="808915" y="355177"/>
                  <a:pt x="829235" y="340783"/>
                  <a:pt x="857175" y="325120"/>
                </a:cubicBezTo>
                <a:cubicBezTo>
                  <a:pt x="885115" y="309457"/>
                  <a:pt x="907975" y="292100"/>
                  <a:pt x="923215" y="274320"/>
                </a:cubicBezTo>
                <a:cubicBezTo>
                  <a:pt x="938455" y="256540"/>
                  <a:pt x="948615" y="218440"/>
                  <a:pt x="948615" y="218440"/>
                </a:cubicBezTo>
                <a:lnTo>
                  <a:pt x="948615" y="218440"/>
                </a:lnTo>
                <a:lnTo>
                  <a:pt x="948615" y="21844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773" name="Arc 772">
            <a:extLst>
              <a:ext uri="{FF2B5EF4-FFF2-40B4-BE49-F238E27FC236}">
                <a16:creationId xmlns:a16="http://schemas.microsoft.com/office/drawing/2014/main" id="{7411AEA6-BD47-E4E2-F553-9320F3A840F0}"/>
              </a:ext>
            </a:extLst>
          </p:cNvPr>
          <p:cNvSpPr/>
          <p:nvPr/>
        </p:nvSpPr>
        <p:spPr>
          <a:xfrm rot="1274275" flipV="1">
            <a:off x="6701713" y="5514750"/>
            <a:ext cx="663988" cy="949592"/>
          </a:xfrm>
          <a:prstGeom prst="arc">
            <a:avLst>
              <a:gd name="adj1" fmla="val 9021912"/>
              <a:gd name="adj2" fmla="val 1322140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ABCF37AE-104F-AFA2-D449-E3F0602485F2}"/>
              </a:ext>
            </a:extLst>
          </p:cNvPr>
          <p:cNvGrpSpPr/>
          <p:nvPr/>
        </p:nvGrpSpPr>
        <p:grpSpPr>
          <a:xfrm>
            <a:off x="6738412" y="5932799"/>
            <a:ext cx="100356" cy="100579"/>
            <a:chOff x="5396142" y="4344672"/>
            <a:chExt cx="100356" cy="100579"/>
          </a:xfrm>
        </p:grpSpPr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DAD6019B-CE08-E121-21DD-420C95790E2A}"/>
                </a:ext>
              </a:extLst>
            </p:cNvPr>
            <p:cNvSpPr/>
            <p:nvPr/>
          </p:nvSpPr>
          <p:spPr>
            <a:xfrm>
              <a:off x="5396142" y="43446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0688585-AC91-B5C2-DF3B-E6A241E029E5}"/>
                </a:ext>
              </a:extLst>
            </p:cNvPr>
            <p:cNvCxnSpPr>
              <a:cxnSpLocks/>
              <a:stCxn id="775" idx="2"/>
              <a:endCxn id="775" idx="6"/>
            </p:cNvCxnSpPr>
            <p:nvPr/>
          </p:nvCxnSpPr>
          <p:spPr>
            <a:xfrm>
              <a:off x="5396142" y="43949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7" name="Arc 776">
            <a:extLst>
              <a:ext uri="{FF2B5EF4-FFF2-40B4-BE49-F238E27FC236}">
                <a16:creationId xmlns:a16="http://schemas.microsoft.com/office/drawing/2014/main" id="{70809799-ACCA-0C43-F0FD-A39190532578}"/>
              </a:ext>
            </a:extLst>
          </p:cNvPr>
          <p:cNvSpPr/>
          <p:nvPr/>
        </p:nvSpPr>
        <p:spPr>
          <a:xfrm rot="11153814" flipV="1">
            <a:off x="6176513" y="5221296"/>
            <a:ext cx="663988" cy="949592"/>
          </a:xfrm>
          <a:prstGeom prst="arc">
            <a:avLst>
              <a:gd name="adj1" fmla="val 8785187"/>
              <a:gd name="adj2" fmla="val 10971776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78" name="Arc 777">
            <a:extLst>
              <a:ext uri="{FF2B5EF4-FFF2-40B4-BE49-F238E27FC236}">
                <a16:creationId xmlns:a16="http://schemas.microsoft.com/office/drawing/2014/main" id="{E580AF2C-53D5-36F5-73CF-DCA835D5F6C0}"/>
              </a:ext>
            </a:extLst>
          </p:cNvPr>
          <p:cNvSpPr/>
          <p:nvPr/>
        </p:nvSpPr>
        <p:spPr>
          <a:xfrm rot="10800000" flipH="1" flipV="1">
            <a:off x="6932984" y="5358990"/>
            <a:ext cx="172649" cy="781261"/>
          </a:xfrm>
          <a:prstGeom prst="arc">
            <a:avLst>
              <a:gd name="adj1" fmla="val 8124484"/>
              <a:gd name="adj2" fmla="val 15293548"/>
            </a:avLst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9" name="TextBox 778">
                <a:extLst>
                  <a:ext uri="{FF2B5EF4-FFF2-40B4-BE49-F238E27FC236}">
                    <a16:creationId xmlns:a16="http://schemas.microsoft.com/office/drawing/2014/main" id="{981F805E-9370-D3D7-DCDF-AFFFBC9A5A88}"/>
                  </a:ext>
                </a:extLst>
              </p:cNvPr>
              <p:cNvSpPr txBox="1"/>
              <p:nvPr/>
            </p:nvSpPr>
            <p:spPr>
              <a:xfrm>
                <a:off x="6836127" y="5345053"/>
                <a:ext cx="4134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NZ" sz="1100" dirty="0"/>
              </a:p>
            </p:txBody>
          </p:sp>
        </mc:Choice>
        <mc:Fallback>
          <p:sp>
            <p:nvSpPr>
              <p:cNvPr id="779" name="TextBox 778">
                <a:extLst>
                  <a:ext uri="{FF2B5EF4-FFF2-40B4-BE49-F238E27FC236}">
                    <a16:creationId xmlns:a16="http://schemas.microsoft.com/office/drawing/2014/main" id="{981F805E-9370-D3D7-DCDF-AFFFBC9A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127" y="5345053"/>
                <a:ext cx="413401" cy="215444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7" name="Group 766">
            <a:extLst>
              <a:ext uri="{FF2B5EF4-FFF2-40B4-BE49-F238E27FC236}">
                <a16:creationId xmlns:a16="http://schemas.microsoft.com/office/drawing/2014/main" id="{61D3EF6C-B226-7D96-51C2-7616D4C7B04A}"/>
              </a:ext>
            </a:extLst>
          </p:cNvPr>
          <p:cNvGrpSpPr/>
          <p:nvPr/>
        </p:nvGrpSpPr>
        <p:grpSpPr>
          <a:xfrm>
            <a:off x="6804435" y="5515576"/>
            <a:ext cx="288573" cy="215444"/>
            <a:chOff x="7679866" y="1825632"/>
            <a:chExt cx="288573" cy="215444"/>
          </a:xfrm>
        </p:grpSpPr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DAACE38C-32A4-7B36-3AF8-8DC1FFD5BC55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AC041EA0-85EA-92AE-71C4-053D41E7B80B}"/>
                    </a:ext>
                  </a:extLst>
                </p:cNvPr>
                <p:cNvSpPr txBox="1"/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sz="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AC041EA0-85EA-92AE-71C4-053D41E7B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blipFill>
                  <a:blip r:embed="rId55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3451C765-70F4-FA3F-D364-A6FEA379215F}"/>
              </a:ext>
            </a:extLst>
          </p:cNvPr>
          <p:cNvGrpSpPr/>
          <p:nvPr/>
        </p:nvGrpSpPr>
        <p:grpSpPr>
          <a:xfrm flipV="1">
            <a:off x="6376507" y="4767061"/>
            <a:ext cx="415954" cy="781261"/>
            <a:chOff x="7657480" y="1644188"/>
            <a:chExt cx="415953" cy="781262"/>
          </a:xfrm>
        </p:grpSpPr>
        <p:sp>
          <p:nvSpPr>
            <p:cNvPr id="781" name="Arc 780">
              <a:extLst>
                <a:ext uri="{FF2B5EF4-FFF2-40B4-BE49-F238E27FC236}">
                  <a16:creationId xmlns:a16="http://schemas.microsoft.com/office/drawing/2014/main" id="{DA41B153-E8F7-D486-15C2-33C6B1FADB2C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8459680"/>
                <a:gd name="adj2" fmla="val 15578102"/>
              </a:avLst>
            </a:prstGeom>
            <a:ln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TextBox 781">
                  <a:extLst>
                    <a:ext uri="{FF2B5EF4-FFF2-40B4-BE49-F238E27FC236}">
                      <a16:creationId xmlns:a16="http://schemas.microsoft.com/office/drawing/2014/main" id="{9237A822-2778-36F6-27C4-D04337D19DF9}"/>
                    </a:ext>
                  </a:extLst>
                </p:cNvPr>
                <p:cNvSpPr txBox="1"/>
                <p:nvPr/>
              </p:nvSpPr>
              <p:spPr>
                <a:xfrm flipV="1">
                  <a:off x="7660033" y="2059603"/>
                  <a:ext cx="4134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782" name="TextBox 781">
                  <a:extLst>
                    <a:ext uri="{FF2B5EF4-FFF2-40B4-BE49-F238E27FC236}">
                      <a16:creationId xmlns:a16="http://schemas.microsoft.com/office/drawing/2014/main" id="{9237A822-2778-36F6-27C4-D04337D19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660033" y="2059603"/>
                  <a:ext cx="413400" cy="215444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BE7FD8D5-EEE9-969E-A1B2-B228A0CACEE0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4" name="TextBox 783">
                  <a:extLst>
                    <a:ext uri="{FF2B5EF4-FFF2-40B4-BE49-F238E27FC236}">
                      <a16:creationId xmlns:a16="http://schemas.microsoft.com/office/drawing/2014/main" id="{A4CC21C2-B761-74BE-6E3F-A003479FB6CC}"/>
                    </a:ext>
                  </a:extLst>
                </p:cNvPr>
                <p:cNvSpPr txBox="1"/>
                <p:nvPr/>
              </p:nvSpPr>
              <p:spPr>
                <a:xfrm flipV="1">
                  <a:off x="7737520" y="1836286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784" name="TextBox 783">
                  <a:extLst>
                    <a:ext uri="{FF2B5EF4-FFF2-40B4-BE49-F238E27FC236}">
                      <a16:creationId xmlns:a16="http://schemas.microsoft.com/office/drawing/2014/main" id="{A4CC21C2-B761-74BE-6E3F-A003479FB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737520" y="1836286"/>
                  <a:ext cx="196236" cy="215444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5" name="Arc 784">
            <a:extLst>
              <a:ext uri="{FF2B5EF4-FFF2-40B4-BE49-F238E27FC236}">
                <a16:creationId xmlns:a16="http://schemas.microsoft.com/office/drawing/2014/main" id="{A70382EC-AC07-1B70-F57F-427265623EC9}"/>
              </a:ext>
            </a:extLst>
          </p:cNvPr>
          <p:cNvSpPr/>
          <p:nvPr/>
        </p:nvSpPr>
        <p:spPr>
          <a:xfrm rot="13254351">
            <a:off x="6296575" y="5147568"/>
            <a:ext cx="315837" cy="781262"/>
          </a:xfrm>
          <a:prstGeom prst="arc">
            <a:avLst>
              <a:gd name="adj1" fmla="val 8316886"/>
              <a:gd name="adj2" fmla="val 14842854"/>
            </a:avLst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86" name="Arc 785">
            <a:extLst>
              <a:ext uri="{FF2B5EF4-FFF2-40B4-BE49-F238E27FC236}">
                <a16:creationId xmlns:a16="http://schemas.microsoft.com/office/drawing/2014/main" id="{7A68BE10-1F54-7B4E-7913-7903C336CC95}"/>
              </a:ext>
            </a:extLst>
          </p:cNvPr>
          <p:cNvSpPr/>
          <p:nvPr/>
        </p:nvSpPr>
        <p:spPr>
          <a:xfrm rot="13027738" flipH="1">
            <a:off x="6123792" y="5240619"/>
            <a:ext cx="273352" cy="982674"/>
          </a:xfrm>
          <a:prstGeom prst="arc">
            <a:avLst>
              <a:gd name="adj1" fmla="val 7493628"/>
              <a:gd name="adj2" fmla="val 15584537"/>
            </a:avLst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2A75DA11-82AB-244C-1F29-F213F17BD471}"/>
              </a:ext>
            </a:extLst>
          </p:cNvPr>
          <p:cNvSpPr txBox="1"/>
          <p:nvPr/>
        </p:nvSpPr>
        <p:spPr>
          <a:xfrm>
            <a:off x="6082105" y="5337888"/>
            <a:ext cx="387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PGE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782B2F71-E4BC-813F-5922-F88F4602FFA3}"/>
              </a:ext>
            </a:extLst>
          </p:cNvPr>
          <p:cNvSpPr txBox="1"/>
          <p:nvPr/>
        </p:nvSpPr>
        <p:spPr>
          <a:xfrm>
            <a:off x="6522880" y="5373727"/>
            <a:ext cx="449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EET</a:t>
            </a:r>
          </a:p>
        </p:txBody>
      </p:sp>
      <p:sp>
        <p:nvSpPr>
          <p:cNvPr id="789" name="Arc 788">
            <a:extLst>
              <a:ext uri="{FF2B5EF4-FFF2-40B4-BE49-F238E27FC236}">
                <a16:creationId xmlns:a16="http://schemas.microsoft.com/office/drawing/2014/main" id="{87D652F8-7C1B-1A71-9C44-6D92CAB0FF6C}"/>
              </a:ext>
            </a:extLst>
          </p:cNvPr>
          <p:cNvSpPr/>
          <p:nvPr/>
        </p:nvSpPr>
        <p:spPr>
          <a:xfrm rot="13083662">
            <a:off x="5854505" y="4871966"/>
            <a:ext cx="600413" cy="716680"/>
          </a:xfrm>
          <a:prstGeom prst="arc">
            <a:avLst>
              <a:gd name="adj1" fmla="val 9588300"/>
              <a:gd name="adj2" fmla="val 1155825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90" name="Arc 789">
            <a:extLst>
              <a:ext uri="{FF2B5EF4-FFF2-40B4-BE49-F238E27FC236}">
                <a16:creationId xmlns:a16="http://schemas.microsoft.com/office/drawing/2014/main" id="{4ABECA06-4DB5-7023-CBFE-912FC1DDF1DA}"/>
              </a:ext>
            </a:extLst>
          </p:cNvPr>
          <p:cNvSpPr/>
          <p:nvPr/>
        </p:nvSpPr>
        <p:spPr>
          <a:xfrm rot="10435285">
            <a:off x="6120748" y="5084405"/>
            <a:ext cx="600413" cy="716680"/>
          </a:xfrm>
          <a:prstGeom prst="arc">
            <a:avLst>
              <a:gd name="adj1" fmla="val 9588300"/>
              <a:gd name="adj2" fmla="val 1099002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D97CD815-E585-650F-AF46-DCB65454BADF}"/>
              </a:ext>
            </a:extLst>
          </p:cNvPr>
          <p:cNvGrpSpPr/>
          <p:nvPr/>
        </p:nvGrpSpPr>
        <p:grpSpPr>
          <a:xfrm>
            <a:off x="7323898" y="4922868"/>
            <a:ext cx="968651" cy="702719"/>
            <a:chOff x="1396309" y="2524260"/>
            <a:chExt cx="968651" cy="702719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E85C44F7-02AC-544D-B848-2DEA628C775D}"/>
                </a:ext>
              </a:extLst>
            </p:cNvPr>
            <p:cNvGrpSpPr/>
            <p:nvPr/>
          </p:nvGrpSpPr>
          <p:grpSpPr>
            <a:xfrm>
              <a:off x="1421881" y="2727589"/>
              <a:ext cx="288573" cy="215444"/>
              <a:chOff x="7679866" y="1825632"/>
              <a:chExt cx="288573" cy="215444"/>
            </a:xfrm>
          </p:grpSpPr>
          <p:sp>
            <p:nvSpPr>
              <p:cNvPr id="796" name="Rectangle 795">
                <a:extLst>
                  <a:ext uri="{FF2B5EF4-FFF2-40B4-BE49-F238E27FC236}">
                    <a16:creationId xmlns:a16="http://schemas.microsoft.com/office/drawing/2014/main" id="{58357A92-760C-35B2-9590-B61B47574B28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7" name="TextBox 796">
                    <a:extLst>
                      <a:ext uri="{FF2B5EF4-FFF2-40B4-BE49-F238E27FC236}">
                        <a16:creationId xmlns:a16="http://schemas.microsoft.com/office/drawing/2014/main" id="{55B36BA1-E336-42D5-9E18-130324E7815E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797" name="TextBox 796">
                    <a:extLst>
                      <a:ext uri="{FF2B5EF4-FFF2-40B4-BE49-F238E27FC236}">
                        <a16:creationId xmlns:a16="http://schemas.microsoft.com/office/drawing/2014/main" id="{55B36BA1-E336-42D5-9E18-130324E781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21875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4" name="TextBox 793">
              <a:extLst>
                <a:ext uri="{FF2B5EF4-FFF2-40B4-BE49-F238E27FC236}">
                  <a16:creationId xmlns:a16="http://schemas.microsoft.com/office/drawing/2014/main" id="{7918843E-1900-30C9-B907-9F77E8C3EE24}"/>
                </a:ext>
              </a:extLst>
            </p:cNvPr>
            <p:cNvSpPr txBox="1"/>
            <p:nvPr/>
          </p:nvSpPr>
          <p:spPr>
            <a:xfrm>
              <a:off x="1771365" y="2888425"/>
              <a:ext cx="593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PGE2,</a:t>
              </a:r>
            </a:p>
            <a:p>
              <a:r>
                <a:rPr lang="en-US" sz="800" dirty="0"/>
                <a:t>EET</a:t>
              </a:r>
              <a:endParaRPr lang="en-NZ" sz="800" dirty="0"/>
            </a:p>
          </p:txBody>
        </p:sp>
        <p:sp>
          <p:nvSpPr>
            <p:cNvPr id="795" name="Arc 794">
              <a:extLst>
                <a:ext uri="{FF2B5EF4-FFF2-40B4-BE49-F238E27FC236}">
                  <a16:creationId xmlns:a16="http://schemas.microsoft.com/office/drawing/2014/main" id="{2E2046C4-4A56-6E58-C299-1A7926840C73}"/>
                </a:ext>
              </a:extLst>
            </p:cNvPr>
            <p:cNvSpPr/>
            <p:nvPr/>
          </p:nvSpPr>
          <p:spPr>
            <a:xfrm rot="18047619" flipV="1">
              <a:off x="1601440" y="2319129"/>
              <a:ext cx="430834" cy="841095"/>
            </a:xfrm>
            <a:prstGeom prst="arc">
              <a:avLst>
                <a:gd name="adj1" fmla="val 10774968"/>
                <a:gd name="adj2" fmla="val 1298239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798" name="Arc 797">
            <a:extLst>
              <a:ext uri="{FF2B5EF4-FFF2-40B4-BE49-F238E27FC236}">
                <a16:creationId xmlns:a16="http://schemas.microsoft.com/office/drawing/2014/main" id="{64673571-0351-EF92-8E86-0FB1CB1CCEFB}"/>
              </a:ext>
            </a:extLst>
          </p:cNvPr>
          <p:cNvSpPr/>
          <p:nvPr/>
        </p:nvSpPr>
        <p:spPr>
          <a:xfrm rot="20937434" flipH="1" flipV="1">
            <a:off x="7176442" y="5671328"/>
            <a:ext cx="238186" cy="810435"/>
          </a:xfrm>
          <a:prstGeom prst="arc">
            <a:avLst>
              <a:gd name="adj1" fmla="val 7118593"/>
              <a:gd name="adj2" fmla="val 1523339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94882941-A4B5-4E6A-F30F-02BAB49D24F6}"/>
              </a:ext>
            </a:extLst>
          </p:cNvPr>
          <p:cNvSpPr txBox="1"/>
          <p:nvPr/>
        </p:nvSpPr>
        <p:spPr>
          <a:xfrm>
            <a:off x="7447933" y="5930393"/>
            <a:ext cx="945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CaM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3" name="TextBox 802">
                <a:extLst>
                  <a:ext uri="{FF2B5EF4-FFF2-40B4-BE49-F238E27FC236}">
                    <a16:creationId xmlns:a16="http://schemas.microsoft.com/office/drawing/2014/main" id="{A88B9B98-A996-08A0-856B-349790BFBA0C}"/>
                  </a:ext>
                </a:extLst>
              </p:cNvPr>
              <p:cNvSpPr txBox="1"/>
              <p:nvPr/>
            </p:nvSpPr>
            <p:spPr>
              <a:xfrm>
                <a:off x="7807929" y="5984473"/>
                <a:ext cx="3560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p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en-NZ" sz="800" dirty="0"/>
              </a:p>
            </p:txBody>
          </p:sp>
        </mc:Choice>
        <mc:Fallback xmlns="">
          <p:sp>
            <p:nvSpPr>
              <p:cNvPr id="803" name="TextBox 802">
                <a:extLst>
                  <a:ext uri="{FF2B5EF4-FFF2-40B4-BE49-F238E27FC236}">
                    <a16:creationId xmlns:a16="http://schemas.microsoft.com/office/drawing/2014/main" id="{A88B9B98-A996-08A0-856B-349790BFB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929" y="5984473"/>
                <a:ext cx="356037" cy="21544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4" name="Arc 803">
            <a:extLst>
              <a:ext uri="{FF2B5EF4-FFF2-40B4-BE49-F238E27FC236}">
                <a16:creationId xmlns:a16="http://schemas.microsoft.com/office/drawing/2014/main" id="{7AAFA173-8175-4DD0-14E0-1C4ADAB50C1C}"/>
              </a:ext>
            </a:extLst>
          </p:cNvPr>
          <p:cNvSpPr/>
          <p:nvPr/>
        </p:nvSpPr>
        <p:spPr>
          <a:xfrm rot="664289" flipV="1">
            <a:off x="7590620" y="5654385"/>
            <a:ext cx="578883" cy="972210"/>
          </a:xfrm>
          <a:prstGeom prst="arc">
            <a:avLst>
              <a:gd name="adj1" fmla="val 8089454"/>
              <a:gd name="adj2" fmla="val 955074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05" name="Arc 804">
            <a:extLst>
              <a:ext uri="{FF2B5EF4-FFF2-40B4-BE49-F238E27FC236}">
                <a16:creationId xmlns:a16="http://schemas.microsoft.com/office/drawing/2014/main" id="{AD557987-91FD-B2F3-4863-350AF71AACDC}"/>
              </a:ext>
            </a:extLst>
          </p:cNvPr>
          <p:cNvSpPr/>
          <p:nvPr/>
        </p:nvSpPr>
        <p:spPr>
          <a:xfrm rot="17182719" flipV="1">
            <a:off x="7779201" y="5634010"/>
            <a:ext cx="242432" cy="676987"/>
          </a:xfrm>
          <a:prstGeom prst="arc">
            <a:avLst>
              <a:gd name="adj1" fmla="val 8089454"/>
              <a:gd name="adj2" fmla="val 1121541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cxnSp>
        <p:nvCxnSpPr>
          <p:cNvPr id="808" name="Connector: Elbow 807">
            <a:extLst>
              <a:ext uri="{FF2B5EF4-FFF2-40B4-BE49-F238E27FC236}">
                <a16:creationId xmlns:a16="http://schemas.microsoft.com/office/drawing/2014/main" id="{5AAD2030-7788-498C-7D3A-760FB0C7EBB8}"/>
              </a:ext>
            </a:extLst>
          </p:cNvPr>
          <p:cNvCxnSpPr>
            <a:cxnSpLocks/>
            <a:stCxn id="460" idx="2"/>
          </p:cNvCxnSpPr>
          <p:nvPr/>
        </p:nvCxnSpPr>
        <p:spPr>
          <a:xfrm rot="16200000" flipH="1">
            <a:off x="7553963" y="1293981"/>
            <a:ext cx="289386" cy="748648"/>
          </a:xfrm>
          <a:prstGeom prst="bentConnector2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Connector: Elbow 810">
            <a:extLst>
              <a:ext uri="{FF2B5EF4-FFF2-40B4-BE49-F238E27FC236}">
                <a16:creationId xmlns:a16="http://schemas.microsoft.com/office/drawing/2014/main" id="{7EB27F19-57E9-1DB8-4309-9AF67FD9221E}"/>
              </a:ext>
            </a:extLst>
          </p:cNvPr>
          <p:cNvCxnSpPr>
            <a:cxnSpLocks/>
            <a:stCxn id="463" idx="2"/>
          </p:cNvCxnSpPr>
          <p:nvPr/>
        </p:nvCxnSpPr>
        <p:spPr>
          <a:xfrm rot="16200000" flipH="1">
            <a:off x="7758359" y="1442246"/>
            <a:ext cx="205968" cy="360724"/>
          </a:xfrm>
          <a:prstGeom prst="bentConnector2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52F8ADEF-6D4F-D496-83FC-FEC741DF47BD}"/>
              </a:ext>
            </a:extLst>
          </p:cNvPr>
          <p:cNvGrpSpPr/>
          <p:nvPr/>
        </p:nvGrpSpPr>
        <p:grpSpPr>
          <a:xfrm>
            <a:off x="7508752" y="3399690"/>
            <a:ext cx="557816" cy="215444"/>
            <a:chOff x="10616922" y="2889263"/>
            <a:chExt cx="557815" cy="215445"/>
          </a:xfrm>
        </p:grpSpPr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6F546A22-1C93-5A57-DCFF-7F20AE4B94FD}"/>
                </a:ext>
              </a:extLst>
            </p:cNvPr>
            <p:cNvSpPr txBox="1"/>
            <p:nvPr/>
          </p:nvSpPr>
          <p:spPr>
            <a:xfrm>
              <a:off x="10616922" y="2889263"/>
              <a:ext cx="422705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800" dirty="0"/>
                <a:t>NPY</a:t>
              </a:r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D8C8E972-ABB9-15FB-9A54-6D84954544E7}"/>
                </a:ext>
              </a:extLst>
            </p:cNvPr>
            <p:cNvCxnSpPr/>
            <p:nvPr/>
          </p:nvCxnSpPr>
          <p:spPr>
            <a:xfrm>
              <a:off x="10977616" y="3005315"/>
              <a:ext cx="197121" cy="0"/>
            </a:xfrm>
            <a:prstGeom prst="line">
              <a:avLst/>
            </a:prstGeom>
            <a:ln>
              <a:prstDash val="lg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718565AF-1DED-CDB5-5498-92789CCC93E0}"/>
              </a:ext>
            </a:extLst>
          </p:cNvPr>
          <p:cNvGrpSpPr/>
          <p:nvPr/>
        </p:nvGrpSpPr>
        <p:grpSpPr>
          <a:xfrm>
            <a:off x="7623010" y="3291968"/>
            <a:ext cx="441430" cy="215444"/>
            <a:chOff x="10733308" y="2887575"/>
            <a:chExt cx="441429" cy="215445"/>
          </a:xfrm>
        </p:grpSpPr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5CB00100-8F4B-6F6F-B259-573FBE70EF24}"/>
                </a:ext>
              </a:extLst>
            </p:cNvPr>
            <p:cNvSpPr txBox="1"/>
            <p:nvPr/>
          </p:nvSpPr>
          <p:spPr>
            <a:xfrm>
              <a:off x="10733308" y="2887575"/>
              <a:ext cx="422705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NA</a:t>
              </a:r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FCD47B26-209C-C478-C97F-45D4E196BEB0}"/>
                </a:ext>
              </a:extLst>
            </p:cNvPr>
            <p:cNvCxnSpPr/>
            <p:nvPr/>
          </p:nvCxnSpPr>
          <p:spPr>
            <a:xfrm>
              <a:off x="10977616" y="3005315"/>
              <a:ext cx="197121" cy="0"/>
            </a:xfrm>
            <a:prstGeom prst="line">
              <a:avLst/>
            </a:prstGeom>
            <a:ln>
              <a:prstDash val="lg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7" name="Group 826">
            <a:extLst>
              <a:ext uri="{FF2B5EF4-FFF2-40B4-BE49-F238E27FC236}">
                <a16:creationId xmlns:a16="http://schemas.microsoft.com/office/drawing/2014/main" id="{FDBA27BD-9501-8D1D-E939-A6373B8FD77B}"/>
              </a:ext>
            </a:extLst>
          </p:cNvPr>
          <p:cNvGrpSpPr/>
          <p:nvPr/>
        </p:nvGrpSpPr>
        <p:grpSpPr>
          <a:xfrm>
            <a:off x="6490447" y="1223418"/>
            <a:ext cx="419184" cy="904669"/>
            <a:chOff x="7657480" y="1520782"/>
            <a:chExt cx="419184" cy="904668"/>
          </a:xfrm>
        </p:grpSpPr>
        <p:sp>
          <p:nvSpPr>
            <p:cNvPr id="828" name="Arc 827">
              <a:extLst>
                <a:ext uri="{FF2B5EF4-FFF2-40B4-BE49-F238E27FC236}">
                  <a16:creationId xmlns:a16="http://schemas.microsoft.com/office/drawing/2014/main" id="{C335E5CA-54D6-A6DE-771A-49598916B092}"/>
                </a:ext>
              </a:extLst>
            </p:cNvPr>
            <p:cNvSpPr/>
            <p:nvPr/>
          </p:nvSpPr>
          <p:spPr>
            <a:xfrm rot="498197" flipH="1">
              <a:off x="7657480" y="1644188"/>
              <a:ext cx="172649" cy="781262"/>
            </a:xfrm>
            <a:prstGeom prst="arc">
              <a:avLst>
                <a:gd name="adj1" fmla="val 8890257"/>
                <a:gd name="adj2" fmla="val 15749968"/>
              </a:avLst>
            </a:prstGeom>
            <a:ln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9" name="TextBox 828">
                  <a:extLst>
                    <a:ext uri="{FF2B5EF4-FFF2-40B4-BE49-F238E27FC236}">
                      <a16:creationId xmlns:a16="http://schemas.microsoft.com/office/drawing/2014/main" id="{97FB7A56-4297-64E6-9BBD-843F55CAB223}"/>
                    </a:ext>
                  </a:extLst>
                </p:cNvPr>
                <p:cNvSpPr txBox="1"/>
                <p:nvPr/>
              </p:nvSpPr>
              <p:spPr>
                <a:xfrm>
                  <a:off x="7660212" y="2053107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829" name="TextBox 828">
                  <a:extLst>
                    <a:ext uri="{FF2B5EF4-FFF2-40B4-BE49-F238E27FC236}">
                      <a16:creationId xmlns:a16="http://schemas.microsoft.com/office/drawing/2014/main" id="{97FB7A56-4297-64E6-9BBD-843F55CAB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212" y="2053107"/>
                  <a:ext cx="413401" cy="215444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0" name="TextBox 829">
                  <a:extLst>
                    <a:ext uri="{FF2B5EF4-FFF2-40B4-BE49-F238E27FC236}">
                      <a16:creationId xmlns:a16="http://schemas.microsoft.com/office/drawing/2014/main" id="{06B6732C-EE63-EACE-CFAC-0E7B7088FDE1}"/>
                    </a:ext>
                  </a:extLst>
                </p:cNvPr>
                <p:cNvSpPr txBox="1"/>
                <p:nvPr/>
              </p:nvSpPr>
              <p:spPr>
                <a:xfrm>
                  <a:off x="7663263" y="1520782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830" name="TextBox 829">
                  <a:extLst>
                    <a:ext uri="{FF2B5EF4-FFF2-40B4-BE49-F238E27FC236}">
                      <a16:creationId xmlns:a16="http://schemas.microsoft.com/office/drawing/2014/main" id="{06B6732C-EE63-EACE-CFAC-0E7B7088F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263" y="1520782"/>
                  <a:ext cx="413401" cy="215444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AB6EA415-D1BD-E636-AC5E-736A3184469D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TextBox 831">
                  <a:extLst>
                    <a:ext uri="{FF2B5EF4-FFF2-40B4-BE49-F238E27FC236}">
                      <a16:creationId xmlns:a16="http://schemas.microsoft.com/office/drawing/2014/main" id="{2CA62FBF-40DB-36A7-0428-1CE72D806120}"/>
                    </a:ext>
                  </a:extLst>
                </p:cNvPr>
                <p:cNvSpPr txBox="1"/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𝑉𝑂𝐶𝐶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5ED8643-D501-7E95-3673-019FF46F6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blipFill>
                  <a:blip r:embed="rId32"/>
                  <a:stretch>
                    <a:fillRect l="-40625" r="-2812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3" name="Arc 832">
            <a:extLst>
              <a:ext uri="{FF2B5EF4-FFF2-40B4-BE49-F238E27FC236}">
                <a16:creationId xmlns:a16="http://schemas.microsoft.com/office/drawing/2014/main" id="{4D584CF5-09E0-1448-E6A0-B0737B5FBE7B}"/>
              </a:ext>
            </a:extLst>
          </p:cNvPr>
          <p:cNvSpPr/>
          <p:nvPr/>
        </p:nvSpPr>
        <p:spPr>
          <a:xfrm rot="9015435" flipV="1">
            <a:off x="3180893" y="1613167"/>
            <a:ext cx="647320" cy="610226"/>
          </a:xfrm>
          <a:prstGeom prst="arc">
            <a:avLst>
              <a:gd name="adj1" fmla="val 3116746"/>
              <a:gd name="adj2" fmla="val 480461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34" name="Arc 833">
            <a:extLst>
              <a:ext uri="{FF2B5EF4-FFF2-40B4-BE49-F238E27FC236}">
                <a16:creationId xmlns:a16="http://schemas.microsoft.com/office/drawing/2014/main" id="{4F4EAD59-798D-4CAB-A9D0-7FF1005989B1}"/>
              </a:ext>
            </a:extLst>
          </p:cNvPr>
          <p:cNvSpPr/>
          <p:nvPr/>
        </p:nvSpPr>
        <p:spPr>
          <a:xfrm rot="9849426" flipV="1">
            <a:off x="3413596" y="1912506"/>
            <a:ext cx="998862" cy="371539"/>
          </a:xfrm>
          <a:prstGeom prst="arc">
            <a:avLst>
              <a:gd name="adj1" fmla="val 91074"/>
              <a:gd name="adj2" fmla="val 739214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35" name="Arc 834">
            <a:extLst>
              <a:ext uri="{FF2B5EF4-FFF2-40B4-BE49-F238E27FC236}">
                <a16:creationId xmlns:a16="http://schemas.microsoft.com/office/drawing/2014/main" id="{CE0F9931-B372-BD93-16EA-81837712E077}"/>
              </a:ext>
            </a:extLst>
          </p:cNvPr>
          <p:cNvSpPr/>
          <p:nvPr/>
        </p:nvSpPr>
        <p:spPr>
          <a:xfrm rot="9849426" flipV="1">
            <a:off x="3358603" y="1879860"/>
            <a:ext cx="1395755" cy="473939"/>
          </a:xfrm>
          <a:prstGeom prst="arc">
            <a:avLst>
              <a:gd name="adj1" fmla="val 21418685"/>
              <a:gd name="adj2" fmla="val 880400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8D8F3C12-0657-4956-1280-A2A9895B095F}"/>
              </a:ext>
            </a:extLst>
          </p:cNvPr>
          <p:cNvSpPr txBox="1"/>
          <p:nvPr/>
        </p:nvSpPr>
        <p:spPr>
          <a:xfrm>
            <a:off x="3458482" y="1841424"/>
            <a:ext cx="415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Glu</a:t>
            </a: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F4D18DC4-BB8C-C27A-7F7C-5B0D212F3EE6}"/>
              </a:ext>
            </a:extLst>
          </p:cNvPr>
          <p:cNvSpPr txBox="1"/>
          <p:nvPr/>
        </p:nvSpPr>
        <p:spPr>
          <a:xfrm>
            <a:off x="3810482" y="1845952"/>
            <a:ext cx="415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ATP</a:t>
            </a:r>
          </a:p>
        </p:txBody>
      </p:sp>
      <p:sp>
        <p:nvSpPr>
          <p:cNvPr id="838" name="TextBox 837">
            <a:extLst>
              <a:ext uri="{FF2B5EF4-FFF2-40B4-BE49-F238E27FC236}">
                <a16:creationId xmlns:a16="http://schemas.microsoft.com/office/drawing/2014/main" id="{1E979D48-13E4-68EF-D588-6A902A0D9647}"/>
              </a:ext>
            </a:extLst>
          </p:cNvPr>
          <p:cNvSpPr txBox="1"/>
          <p:nvPr/>
        </p:nvSpPr>
        <p:spPr>
          <a:xfrm>
            <a:off x="4156869" y="1852495"/>
            <a:ext cx="415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ACh</a:t>
            </a:r>
          </a:p>
        </p:txBody>
      </p:sp>
      <p:sp>
        <p:nvSpPr>
          <p:cNvPr id="840" name="Arc 839">
            <a:extLst>
              <a:ext uri="{FF2B5EF4-FFF2-40B4-BE49-F238E27FC236}">
                <a16:creationId xmlns:a16="http://schemas.microsoft.com/office/drawing/2014/main" id="{15D211F8-E2ED-E0E6-4BAF-4BDF68C5F460}"/>
              </a:ext>
            </a:extLst>
          </p:cNvPr>
          <p:cNvSpPr/>
          <p:nvPr/>
        </p:nvSpPr>
        <p:spPr>
          <a:xfrm rot="8215646" flipH="1" flipV="1">
            <a:off x="3733886" y="1507122"/>
            <a:ext cx="430834" cy="841095"/>
          </a:xfrm>
          <a:prstGeom prst="arc">
            <a:avLst>
              <a:gd name="adj1" fmla="val 10774968"/>
              <a:gd name="adj2" fmla="val 127946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41" name="Arc 840">
            <a:extLst>
              <a:ext uri="{FF2B5EF4-FFF2-40B4-BE49-F238E27FC236}">
                <a16:creationId xmlns:a16="http://schemas.microsoft.com/office/drawing/2014/main" id="{63C0085D-6B29-78EA-4C5A-AE239D764CA1}"/>
              </a:ext>
            </a:extLst>
          </p:cNvPr>
          <p:cNvSpPr/>
          <p:nvPr/>
        </p:nvSpPr>
        <p:spPr>
          <a:xfrm rot="8215646" flipH="1" flipV="1">
            <a:off x="4084628" y="1515070"/>
            <a:ext cx="430834" cy="841095"/>
          </a:xfrm>
          <a:prstGeom prst="arc">
            <a:avLst>
              <a:gd name="adj1" fmla="val 10774968"/>
              <a:gd name="adj2" fmla="val 127946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42" name="Arc 841">
            <a:extLst>
              <a:ext uri="{FF2B5EF4-FFF2-40B4-BE49-F238E27FC236}">
                <a16:creationId xmlns:a16="http://schemas.microsoft.com/office/drawing/2014/main" id="{2E74D36F-3DF2-5A6A-7B9B-1E4082220320}"/>
              </a:ext>
            </a:extLst>
          </p:cNvPr>
          <p:cNvSpPr/>
          <p:nvPr/>
        </p:nvSpPr>
        <p:spPr>
          <a:xfrm rot="8215646" flipH="1" flipV="1">
            <a:off x="4449826" y="1499914"/>
            <a:ext cx="430834" cy="841095"/>
          </a:xfrm>
          <a:prstGeom prst="arc">
            <a:avLst>
              <a:gd name="adj1" fmla="val 10774968"/>
              <a:gd name="adj2" fmla="val 127946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882" name="Group 881">
            <a:extLst>
              <a:ext uri="{FF2B5EF4-FFF2-40B4-BE49-F238E27FC236}">
                <a16:creationId xmlns:a16="http://schemas.microsoft.com/office/drawing/2014/main" id="{46ECA0C8-9E89-0C0D-AF8A-7610D2133A44}"/>
              </a:ext>
            </a:extLst>
          </p:cNvPr>
          <p:cNvGrpSpPr/>
          <p:nvPr/>
        </p:nvGrpSpPr>
        <p:grpSpPr>
          <a:xfrm>
            <a:off x="4695171" y="1145326"/>
            <a:ext cx="991293" cy="1492871"/>
            <a:chOff x="4666417" y="946992"/>
            <a:chExt cx="991293" cy="1492871"/>
          </a:xfrm>
        </p:grpSpPr>
        <p:sp>
          <p:nvSpPr>
            <p:cNvPr id="879" name="Arc 878">
              <a:extLst>
                <a:ext uri="{FF2B5EF4-FFF2-40B4-BE49-F238E27FC236}">
                  <a16:creationId xmlns:a16="http://schemas.microsoft.com/office/drawing/2014/main" id="{969390BB-6C17-EC5D-7052-74C108859BE9}"/>
                </a:ext>
              </a:extLst>
            </p:cNvPr>
            <p:cNvSpPr/>
            <p:nvPr/>
          </p:nvSpPr>
          <p:spPr>
            <a:xfrm rot="10800000" flipH="1">
              <a:off x="4852568" y="1122024"/>
              <a:ext cx="399535" cy="841095"/>
            </a:xfrm>
            <a:prstGeom prst="arc">
              <a:avLst>
                <a:gd name="adj1" fmla="val 10573373"/>
                <a:gd name="adj2" fmla="val 12511447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881" name="Group 880">
              <a:extLst>
                <a:ext uri="{FF2B5EF4-FFF2-40B4-BE49-F238E27FC236}">
                  <a16:creationId xmlns:a16="http://schemas.microsoft.com/office/drawing/2014/main" id="{EB3946A2-2C57-4EB2-415B-0A8851E80A0C}"/>
                </a:ext>
              </a:extLst>
            </p:cNvPr>
            <p:cNvGrpSpPr/>
            <p:nvPr/>
          </p:nvGrpSpPr>
          <p:grpSpPr>
            <a:xfrm>
              <a:off x="4666417" y="946992"/>
              <a:ext cx="991293" cy="1492871"/>
              <a:chOff x="4666417" y="946992"/>
              <a:chExt cx="991293" cy="1492871"/>
            </a:xfrm>
          </p:grpSpPr>
          <p:grpSp>
            <p:nvGrpSpPr>
              <p:cNvPr id="861" name="Group 860">
                <a:extLst>
                  <a:ext uri="{FF2B5EF4-FFF2-40B4-BE49-F238E27FC236}">
                    <a16:creationId xmlns:a16="http://schemas.microsoft.com/office/drawing/2014/main" id="{ADB9445B-4223-57EA-7258-8D581302EE25}"/>
                  </a:ext>
                </a:extLst>
              </p:cNvPr>
              <p:cNvGrpSpPr/>
              <p:nvPr/>
            </p:nvGrpSpPr>
            <p:grpSpPr>
              <a:xfrm flipH="1">
                <a:off x="4666417" y="946992"/>
                <a:ext cx="641406" cy="1490120"/>
                <a:chOff x="4465914" y="937635"/>
                <a:chExt cx="641406" cy="1490120"/>
              </a:xfrm>
            </p:grpSpPr>
            <p:grpSp>
              <p:nvGrpSpPr>
                <p:cNvPr id="843" name="Group 842">
                  <a:extLst>
                    <a:ext uri="{FF2B5EF4-FFF2-40B4-BE49-F238E27FC236}">
                      <a16:creationId xmlns:a16="http://schemas.microsoft.com/office/drawing/2014/main" id="{C7E0B10F-E4AB-181C-7C58-5AEE644539D8}"/>
                    </a:ext>
                  </a:extLst>
                </p:cNvPr>
                <p:cNvGrpSpPr/>
                <p:nvPr/>
              </p:nvGrpSpPr>
              <p:grpSpPr>
                <a:xfrm>
                  <a:off x="4465914" y="1573006"/>
                  <a:ext cx="641406" cy="854749"/>
                  <a:chOff x="1596111" y="4349209"/>
                  <a:chExt cx="641406" cy="854749"/>
                </a:xfrm>
              </p:grpSpPr>
              <p:grpSp>
                <p:nvGrpSpPr>
                  <p:cNvPr id="844" name="Group 843">
                    <a:extLst>
                      <a:ext uri="{FF2B5EF4-FFF2-40B4-BE49-F238E27FC236}">
                        <a16:creationId xmlns:a16="http://schemas.microsoft.com/office/drawing/2014/main" id="{E10ECB6A-67F9-6634-63E6-17FE65DF1BF9}"/>
                      </a:ext>
                    </a:extLst>
                  </p:cNvPr>
                  <p:cNvGrpSpPr/>
                  <p:nvPr/>
                </p:nvGrpSpPr>
                <p:grpSpPr>
                  <a:xfrm>
                    <a:off x="1596111" y="4351256"/>
                    <a:ext cx="638486" cy="852702"/>
                    <a:chOff x="7416978" y="1572749"/>
                    <a:chExt cx="638486" cy="852701"/>
                  </a:xfrm>
                </p:grpSpPr>
                <p:sp>
                  <p:nvSpPr>
                    <p:cNvPr id="847" name="Arc 846">
                      <a:extLst>
                        <a:ext uri="{FF2B5EF4-FFF2-40B4-BE49-F238E27FC236}">
                          <a16:creationId xmlns:a16="http://schemas.microsoft.com/office/drawing/2014/main" id="{2D2BBA83-B7B5-F857-12BC-CC6C5EB6EF5E}"/>
                        </a:ext>
                      </a:extLst>
                    </p:cNvPr>
                    <p:cNvSpPr/>
                    <p:nvPr/>
                  </p:nvSpPr>
                  <p:spPr>
                    <a:xfrm rot="20798908" flipH="1">
                      <a:off x="7657480" y="1644188"/>
                      <a:ext cx="172649" cy="781262"/>
                    </a:xfrm>
                    <a:prstGeom prst="arc">
                      <a:avLst>
                        <a:gd name="adj1" fmla="val 7353758"/>
                        <a:gd name="adj2" fmla="val 15552106"/>
                      </a:avLst>
                    </a:prstGeom>
                    <a:ln>
                      <a:solidFill>
                        <a:schemeClr val="tx1"/>
                      </a:solidFill>
                      <a:prstDash val="sysDash"/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180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48" name="TextBox 847">
                          <a:extLst>
                            <a:ext uri="{FF2B5EF4-FFF2-40B4-BE49-F238E27FC236}">
                              <a16:creationId xmlns:a16="http://schemas.microsoft.com/office/drawing/2014/main" id="{6D262B5F-AE12-82A9-C97D-CAE6EEF353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42063" y="2115218"/>
                          <a:ext cx="413401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</m:e>
                                  <m:sup>
                                    <m: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Z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48" name="TextBox 847">
                          <a:extLst>
                            <a:ext uri="{FF2B5EF4-FFF2-40B4-BE49-F238E27FC236}">
                              <a16:creationId xmlns:a16="http://schemas.microsoft.com/office/drawing/2014/main" id="{6D262B5F-AE12-82A9-C97D-CAE6EEF353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42063" y="2115218"/>
                          <a:ext cx="413401" cy="215444"/>
                        </a:xfrm>
                        <a:prstGeom prst="rect">
                          <a:avLst/>
                        </a:prstGeom>
                        <a:blipFill>
                          <a:blip r:embed="rId6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49" name="TextBox 848">
                          <a:extLst>
                            <a:ext uri="{FF2B5EF4-FFF2-40B4-BE49-F238E27FC236}">
                              <a16:creationId xmlns:a16="http://schemas.microsoft.com/office/drawing/2014/main" id="{0FD1C82C-8F6E-0DF5-0BFD-7470CE17589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16978" y="1572749"/>
                          <a:ext cx="413401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</m:e>
                                  <m:sup>
                                    <m: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Z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49" name="TextBox 848">
                          <a:extLst>
                            <a:ext uri="{FF2B5EF4-FFF2-40B4-BE49-F238E27FC236}">
                              <a16:creationId xmlns:a16="http://schemas.microsoft.com/office/drawing/2014/main" id="{0FD1C82C-8F6E-0DF5-0BFD-7470CE1758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16978" y="1572749"/>
                          <a:ext cx="413401" cy="215444"/>
                        </a:xfrm>
                        <a:prstGeom prst="rect">
                          <a:avLst/>
                        </a:prstGeom>
                        <a:blipFill>
                          <a:blip r:embed="rId6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850" name="Rectangle 849">
                      <a:extLst>
                        <a:ext uri="{FF2B5EF4-FFF2-40B4-BE49-F238E27FC236}">
                          <a16:creationId xmlns:a16="http://schemas.microsoft.com/office/drawing/2014/main" id="{EFA34CF0-BC07-F049-3C2E-C894501564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866" y="1863498"/>
                      <a:ext cx="288573" cy="16102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601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51" name="TextBox 850">
                          <a:extLst>
                            <a:ext uri="{FF2B5EF4-FFF2-40B4-BE49-F238E27FC236}">
                              <a16:creationId xmlns:a16="http://schemas.microsoft.com/office/drawing/2014/main" id="{84A6F7AD-E17E-01D9-0D9F-E1883B88794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15999" y="1839339"/>
                          <a:ext cx="196236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NZ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51" name="TextBox 850">
                          <a:extLst>
                            <a:ext uri="{FF2B5EF4-FFF2-40B4-BE49-F238E27FC236}">
                              <a16:creationId xmlns:a16="http://schemas.microsoft.com/office/drawing/2014/main" id="{84A6F7AD-E17E-01D9-0D9F-E1883B88794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15999" y="1839339"/>
                          <a:ext cx="196236" cy="215444"/>
                        </a:xfrm>
                        <a:prstGeom prst="rect">
                          <a:avLst/>
                        </a:prstGeom>
                        <a:blipFill>
                          <a:blip r:embed="rId63"/>
                          <a:stretch>
                            <a:fillRect l="-21875" r="-12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45" name="TextBox 844">
                    <a:extLst>
                      <a:ext uri="{FF2B5EF4-FFF2-40B4-BE49-F238E27FC236}">
                        <a16:creationId xmlns:a16="http://schemas.microsoft.com/office/drawing/2014/main" id="{0BFC96AA-E257-81C4-9398-60A791750AC4}"/>
                      </a:ext>
                    </a:extLst>
                  </p:cNvPr>
                  <p:cNvSpPr txBox="1"/>
                  <p:nvPr/>
                </p:nvSpPr>
                <p:spPr>
                  <a:xfrm>
                    <a:off x="1814811" y="4349209"/>
                    <a:ext cx="42270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ATP</a:t>
                    </a:r>
                  </a:p>
                </p:txBody>
              </p:sp>
            </p:grpSp>
            <p:grpSp>
              <p:nvGrpSpPr>
                <p:cNvPr id="853" name="Group 852">
                  <a:extLst>
                    <a:ext uri="{FF2B5EF4-FFF2-40B4-BE49-F238E27FC236}">
                      <a16:creationId xmlns:a16="http://schemas.microsoft.com/office/drawing/2014/main" id="{4D38AAE2-5FEA-20D5-3365-C592170CC56E}"/>
                    </a:ext>
                  </a:extLst>
                </p:cNvPr>
                <p:cNvGrpSpPr/>
                <p:nvPr/>
              </p:nvGrpSpPr>
              <p:grpSpPr>
                <a:xfrm flipV="1">
                  <a:off x="4693176" y="937635"/>
                  <a:ext cx="413401" cy="781263"/>
                  <a:chOff x="7642063" y="1661389"/>
                  <a:chExt cx="413401" cy="781262"/>
                </a:xfrm>
              </p:grpSpPr>
              <p:sp>
                <p:nvSpPr>
                  <p:cNvPr id="856" name="Arc 855">
                    <a:extLst>
                      <a:ext uri="{FF2B5EF4-FFF2-40B4-BE49-F238E27FC236}">
                        <a16:creationId xmlns:a16="http://schemas.microsoft.com/office/drawing/2014/main" id="{93CBA112-031E-AC0E-7072-E6741ADD99F5}"/>
                      </a:ext>
                    </a:extLst>
                  </p:cNvPr>
                  <p:cNvSpPr/>
                  <p:nvPr/>
                </p:nvSpPr>
                <p:spPr>
                  <a:xfrm rot="20732906" flipH="1">
                    <a:off x="7643260" y="1661389"/>
                    <a:ext cx="172649" cy="781262"/>
                  </a:xfrm>
                  <a:prstGeom prst="arc">
                    <a:avLst>
                      <a:gd name="adj1" fmla="val 7353758"/>
                      <a:gd name="adj2" fmla="val 15493627"/>
                    </a:avLst>
                  </a:prstGeom>
                  <a:ln>
                    <a:solidFill>
                      <a:schemeClr val="tx1"/>
                    </a:solidFill>
                    <a:prstDash val="sys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57" name="TextBox 856">
                        <a:extLst>
                          <a:ext uri="{FF2B5EF4-FFF2-40B4-BE49-F238E27FC236}">
                            <a16:creationId xmlns:a16="http://schemas.microsoft.com/office/drawing/2014/main" id="{B101CC1B-3348-6607-4998-28957AE6327A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0800000">
                        <a:off x="7642063" y="2115218"/>
                        <a:ext cx="41340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p>
                                  <m: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NZ" sz="1100" dirty="0"/>
                      </a:p>
                    </p:txBody>
                  </p:sp>
                </mc:Choice>
                <mc:Fallback xmlns="">
                  <p:sp>
                    <p:nvSpPr>
                      <p:cNvPr id="857" name="TextBox 856">
                        <a:extLst>
                          <a:ext uri="{FF2B5EF4-FFF2-40B4-BE49-F238E27FC236}">
                            <a16:creationId xmlns:a16="http://schemas.microsoft.com/office/drawing/2014/main" id="{B101CC1B-3348-6607-4998-28957AE6327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0800000">
                        <a:off x="7642063" y="2115218"/>
                        <a:ext cx="413401" cy="215444"/>
                      </a:xfrm>
                      <a:prstGeom prst="rect">
                        <a:avLst/>
                      </a:prstGeom>
                      <a:blipFill>
                        <a:blip r:embed="rId6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59" name="Rectangle 858">
                    <a:extLst>
                      <a:ext uri="{FF2B5EF4-FFF2-40B4-BE49-F238E27FC236}">
                        <a16:creationId xmlns:a16="http://schemas.microsoft.com/office/drawing/2014/main" id="{D99B3FEF-8EA8-B621-C150-8DED75D51643}"/>
                      </a:ext>
                    </a:extLst>
                  </p:cNvPr>
                  <p:cNvSpPr/>
                  <p:nvPr/>
                </p:nvSpPr>
                <p:spPr>
                  <a:xfrm>
                    <a:off x="7679866" y="1863498"/>
                    <a:ext cx="288573" cy="161024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601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0" name="TextBox 859">
                        <a:extLst>
                          <a:ext uri="{FF2B5EF4-FFF2-40B4-BE49-F238E27FC236}">
                            <a16:creationId xmlns:a16="http://schemas.microsoft.com/office/drawing/2014/main" id="{58155778-CCF7-FA2D-6D53-13C4FD87A7C8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0800000">
                        <a:off x="7717870" y="1837106"/>
                        <a:ext cx="19623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en-NZ" sz="1100" dirty="0"/>
                      </a:p>
                    </p:txBody>
                  </p:sp>
                </mc:Choice>
                <mc:Fallback xmlns="">
                  <p:sp>
                    <p:nvSpPr>
                      <p:cNvPr id="860" name="TextBox 859">
                        <a:extLst>
                          <a:ext uri="{FF2B5EF4-FFF2-40B4-BE49-F238E27FC236}">
                            <a16:creationId xmlns:a16="http://schemas.microsoft.com/office/drawing/2014/main" id="{58155778-CCF7-FA2D-6D53-13C4FD87A7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0800000">
                        <a:off x="7717870" y="1837106"/>
                        <a:ext cx="196236" cy="215444"/>
                      </a:xfrm>
                      <a:prstGeom prst="rect">
                        <a:avLst/>
                      </a:prstGeom>
                      <a:blipFill>
                        <a:blip r:embed="rId65"/>
                        <a:stretch>
                          <a:fillRect l="-25000" r="-93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862" name="Group 861">
                <a:extLst>
                  <a:ext uri="{FF2B5EF4-FFF2-40B4-BE49-F238E27FC236}">
                    <a16:creationId xmlns:a16="http://schemas.microsoft.com/office/drawing/2014/main" id="{1CFEA192-6AE6-7C2D-6E4E-005CB2121E87}"/>
                  </a:ext>
                </a:extLst>
              </p:cNvPr>
              <p:cNvGrpSpPr/>
              <p:nvPr/>
            </p:nvGrpSpPr>
            <p:grpSpPr>
              <a:xfrm>
                <a:off x="4914144" y="961265"/>
                <a:ext cx="743566" cy="1478598"/>
                <a:chOff x="4562054" y="950790"/>
                <a:chExt cx="743566" cy="1478598"/>
              </a:xfrm>
            </p:grpSpPr>
            <p:grpSp>
              <p:nvGrpSpPr>
                <p:cNvPr id="863" name="Group 862">
                  <a:extLst>
                    <a:ext uri="{FF2B5EF4-FFF2-40B4-BE49-F238E27FC236}">
                      <a16:creationId xmlns:a16="http://schemas.microsoft.com/office/drawing/2014/main" id="{542DA4AE-F6ED-CEBB-5382-0F864C237F04}"/>
                    </a:ext>
                  </a:extLst>
                </p:cNvPr>
                <p:cNvGrpSpPr/>
                <p:nvPr/>
              </p:nvGrpSpPr>
              <p:grpSpPr>
                <a:xfrm>
                  <a:off x="4563341" y="1342682"/>
                  <a:ext cx="742279" cy="1086706"/>
                  <a:chOff x="1693538" y="4118885"/>
                  <a:chExt cx="742279" cy="1086706"/>
                </a:xfrm>
              </p:grpSpPr>
              <p:grpSp>
                <p:nvGrpSpPr>
                  <p:cNvPr id="871" name="Group 870">
                    <a:extLst>
                      <a:ext uri="{FF2B5EF4-FFF2-40B4-BE49-F238E27FC236}">
                        <a16:creationId xmlns:a16="http://schemas.microsoft.com/office/drawing/2014/main" id="{721CBDC9-DB84-B440-C200-C1530484D097}"/>
                      </a:ext>
                    </a:extLst>
                  </p:cNvPr>
                  <p:cNvGrpSpPr/>
                  <p:nvPr/>
                </p:nvGrpSpPr>
                <p:grpSpPr>
                  <a:xfrm>
                    <a:off x="1788588" y="4424328"/>
                    <a:ext cx="446009" cy="781263"/>
                    <a:chOff x="7609455" y="1645821"/>
                    <a:chExt cx="446009" cy="781262"/>
                  </a:xfrm>
                </p:grpSpPr>
                <p:sp>
                  <p:nvSpPr>
                    <p:cNvPr id="874" name="Arc 873">
                      <a:extLst>
                        <a:ext uri="{FF2B5EF4-FFF2-40B4-BE49-F238E27FC236}">
                          <a16:creationId xmlns:a16="http://schemas.microsoft.com/office/drawing/2014/main" id="{6789D82B-404E-E409-627F-BFD5FAE0F262}"/>
                        </a:ext>
                      </a:extLst>
                    </p:cNvPr>
                    <p:cNvSpPr/>
                    <p:nvPr/>
                  </p:nvSpPr>
                  <p:spPr>
                    <a:xfrm rot="21014770" flipH="1">
                      <a:off x="7609455" y="1645821"/>
                      <a:ext cx="172649" cy="781262"/>
                    </a:xfrm>
                    <a:prstGeom prst="arc">
                      <a:avLst>
                        <a:gd name="adj1" fmla="val 7353758"/>
                        <a:gd name="adj2" fmla="val 15477662"/>
                      </a:avLst>
                    </a:prstGeom>
                    <a:ln>
                      <a:solidFill>
                        <a:schemeClr val="tx1"/>
                      </a:solidFill>
                      <a:prstDash val="sysDash"/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180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5" name="TextBox 874">
                          <a:extLst>
                            <a:ext uri="{FF2B5EF4-FFF2-40B4-BE49-F238E27FC236}">
                              <a16:creationId xmlns:a16="http://schemas.microsoft.com/office/drawing/2014/main" id="{FEF06F70-8490-1D7C-4B98-16A9089D3C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642063" y="2115218"/>
                          <a:ext cx="413401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</m:e>
                                  <m:sup>
                                    <m: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Z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75" name="TextBox 874">
                          <a:extLst>
                            <a:ext uri="{FF2B5EF4-FFF2-40B4-BE49-F238E27FC236}">
                              <a16:creationId xmlns:a16="http://schemas.microsoft.com/office/drawing/2014/main" id="{FEF06F70-8490-1D7C-4B98-16A9089D3C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42063" y="2115218"/>
                          <a:ext cx="413401" cy="215444"/>
                        </a:xfrm>
                        <a:prstGeom prst="rect">
                          <a:avLst/>
                        </a:prstGeom>
                        <a:blipFill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877" name="Rectangle 876">
                      <a:extLst>
                        <a:ext uri="{FF2B5EF4-FFF2-40B4-BE49-F238E27FC236}">
                          <a16:creationId xmlns:a16="http://schemas.microsoft.com/office/drawing/2014/main" id="{1B534143-6566-49F6-A12B-5913BFB44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866" y="1863498"/>
                      <a:ext cx="288573" cy="16102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601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8" name="TextBox 877">
                          <a:extLst>
                            <a:ext uri="{FF2B5EF4-FFF2-40B4-BE49-F238E27FC236}">
                              <a16:creationId xmlns:a16="http://schemas.microsoft.com/office/drawing/2014/main" id="{0BD06E28-65EB-A6C6-E4C8-759AC8DBBF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29186" y="1844750"/>
                          <a:ext cx="196236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700" b="0" i="1" dirty="0" smtClean="0">
                                    <a:latin typeface="Cambria Math" panose="02040503050406030204" pitchFamily="18" charset="0"/>
                                  </a:rPr>
                                  <m:t>𝑁𝑀𝐷𝐴</m:t>
                                </m:r>
                              </m:oMath>
                            </m:oMathPara>
                          </a14:m>
                          <a:endParaRPr lang="en-NZ" sz="1050" dirty="0"/>
                        </a:p>
                      </p:txBody>
                    </p:sp>
                  </mc:Choice>
                  <mc:Fallback xmlns="">
                    <p:sp>
                      <p:nvSpPr>
                        <p:cNvPr id="878" name="TextBox 877">
                          <a:extLst>
                            <a:ext uri="{FF2B5EF4-FFF2-40B4-BE49-F238E27FC236}">
                              <a16:creationId xmlns:a16="http://schemas.microsoft.com/office/drawing/2014/main" id="{0BD06E28-65EB-A6C6-E4C8-759AC8DBBFB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29186" y="1844750"/>
                          <a:ext cx="196236" cy="200055"/>
                        </a:xfrm>
                        <a:prstGeom prst="rect">
                          <a:avLst/>
                        </a:prstGeom>
                        <a:blipFill>
                          <a:blip r:embed="rId66"/>
                          <a:stretch>
                            <a:fillRect l="-37500" r="-3125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72" name="TextBox 871">
                    <a:extLst>
                      <a:ext uri="{FF2B5EF4-FFF2-40B4-BE49-F238E27FC236}">
                        <a16:creationId xmlns:a16="http://schemas.microsoft.com/office/drawing/2014/main" id="{CD173874-650C-B107-FD4B-E9E9F27896F3}"/>
                      </a:ext>
                    </a:extLst>
                  </p:cNvPr>
                  <p:cNvSpPr txBox="1"/>
                  <p:nvPr/>
                </p:nvSpPr>
                <p:spPr>
                  <a:xfrm>
                    <a:off x="2013111" y="4347459"/>
                    <a:ext cx="42270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NZ" sz="800" dirty="0"/>
                      <a:t>Glu</a:t>
                    </a:r>
                  </a:p>
                </p:txBody>
              </p:sp>
              <p:sp>
                <p:nvSpPr>
                  <p:cNvPr id="873" name="Arc 872">
                    <a:extLst>
                      <a:ext uri="{FF2B5EF4-FFF2-40B4-BE49-F238E27FC236}">
                        <a16:creationId xmlns:a16="http://schemas.microsoft.com/office/drawing/2014/main" id="{9248E701-5510-8AD6-0E20-0A99BCF9A8D9}"/>
                      </a:ext>
                    </a:extLst>
                  </p:cNvPr>
                  <p:cNvSpPr/>
                  <p:nvPr/>
                </p:nvSpPr>
                <p:spPr>
                  <a:xfrm rot="12479747" flipV="1">
                    <a:off x="1693538" y="4118885"/>
                    <a:ext cx="430834" cy="841095"/>
                  </a:xfrm>
                  <a:prstGeom prst="arc">
                    <a:avLst>
                      <a:gd name="adj1" fmla="val 10774968"/>
                      <a:gd name="adj2" fmla="val 12766860"/>
                    </a:avLst>
                  </a:prstGeom>
                  <a:ln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</p:grpSp>
            <p:grpSp>
              <p:nvGrpSpPr>
                <p:cNvPr id="864" name="Group 863">
                  <a:extLst>
                    <a:ext uri="{FF2B5EF4-FFF2-40B4-BE49-F238E27FC236}">
                      <a16:creationId xmlns:a16="http://schemas.microsoft.com/office/drawing/2014/main" id="{57B83915-1253-B242-9F45-D50F5A6D8522}"/>
                    </a:ext>
                  </a:extLst>
                </p:cNvPr>
                <p:cNvGrpSpPr/>
                <p:nvPr/>
              </p:nvGrpSpPr>
              <p:grpSpPr>
                <a:xfrm flipV="1">
                  <a:off x="4562054" y="950790"/>
                  <a:ext cx="544523" cy="1086605"/>
                  <a:chOff x="1690074" y="4121399"/>
                  <a:chExt cx="544523" cy="1086605"/>
                </a:xfrm>
              </p:grpSpPr>
              <p:grpSp>
                <p:nvGrpSpPr>
                  <p:cNvPr id="865" name="Group 864">
                    <a:extLst>
                      <a:ext uri="{FF2B5EF4-FFF2-40B4-BE49-F238E27FC236}">
                        <a16:creationId xmlns:a16="http://schemas.microsoft.com/office/drawing/2014/main" id="{218DF73F-8CA3-D039-F96A-72BE25C09D3D}"/>
                      </a:ext>
                    </a:extLst>
                  </p:cNvPr>
                  <p:cNvGrpSpPr/>
                  <p:nvPr/>
                </p:nvGrpSpPr>
                <p:grpSpPr>
                  <a:xfrm>
                    <a:off x="1798784" y="4426741"/>
                    <a:ext cx="435813" cy="781263"/>
                    <a:chOff x="7619651" y="1648235"/>
                    <a:chExt cx="435813" cy="781262"/>
                  </a:xfrm>
                </p:grpSpPr>
                <p:sp>
                  <p:nvSpPr>
                    <p:cNvPr id="867" name="Arc 866">
                      <a:extLst>
                        <a:ext uri="{FF2B5EF4-FFF2-40B4-BE49-F238E27FC236}">
                          <a16:creationId xmlns:a16="http://schemas.microsoft.com/office/drawing/2014/main" id="{67FABAC7-F284-00B8-7D01-A9F870B2D038}"/>
                        </a:ext>
                      </a:extLst>
                    </p:cNvPr>
                    <p:cNvSpPr/>
                    <p:nvPr/>
                  </p:nvSpPr>
                  <p:spPr>
                    <a:xfrm rot="21060803" flipH="1">
                      <a:off x="7619651" y="1648235"/>
                      <a:ext cx="172649" cy="781262"/>
                    </a:xfrm>
                    <a:prstGeom prst="arc">
                      <a:avLst>
                        <a:gd name="adj1" fmla="val 7353758"/>
                        <a:gd name="adj2" fmla="val 15384795"/>
                      </a:avLst>
                    </a:prstGeom>
                    <a:ln>
                      <a:solidFill>
                        <a:schemeClr val="tx1"/>
                      </a:solidFill>
                      <a:prstDash val="sysDash"/>
                      <a:headEnd type="triangl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180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68" name="TextBox 867">
                          <a:extLst>
                            <a:ext uri="{FF2B5EF4-FFF2-40B4-BE49-F238E27FC236}">
                              <a16:creationId xmlns:a16="http://schemas.microsoft.com/office/drawing/2014/main" id="{A49B96ED-420D-B85C-457C-64D42EDD69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0800000">
                          <a:off x="7642063" y="2115218"/>
                          <a:ext cx="413401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</m:e>
                                  <m:sup>
                                    <m:r>
                                      <a:rPr lang="en-NZ" sz="800" i="1" dirty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Z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68" name="TextBox 867">
                          <a:extLst>
                            <a:ext uri="{FF2B5EF4-FFF2-40B4-BE49-F238E27FC236}">
                              <a16:creationId xmlns:a16="http://schemas.microsoft.com/office/drawing/2014/main" id="{A49B96ED-420D-B85C-457C-64D42EDD697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0800000">
                          <a:off x="7642063" y="2115218"/>
                          <a:ext cx="413401" cy="215444"/>
                        </a:xfrm>
                        <a:prstGeom prst="rect">
                          <a:avLst/>
                        </a:prstGeom>
                        <a:blipFill>
                          <a:blip r:embed="rId6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869" name="Rectangle 868">
                      <a:extLst>
                        <a:ext uri="{FF2B5EF4-FFF2-40B4-BE49-F238E27FC236}">
                          <a16:creationId xmlns:a16="http://schemas.microsoft.com/office/drawing/2014/main" id="{7351B7A3-8474-58FB-527C-59C12E0A6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9866" y="1863498"/>
                      <a:ext cx="288573" cy="161024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NZ" sz="601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0" name="TextBox 869">
                          <a:extLst>
                            <a:ext uri="{FF2B5EF4-FFF2-40B4-BE49-F238E27FC236}">
                              <a16:creationId xmlns:a16="http://schemas.microsoft.com/office/drawing/2014/main" id="{D43F153A-833D-5BD6-DC07-65858F20A79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10800000">
                          <a:off x="7740036" y="1838980"/>
                          <a:ext cx="196236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NZ" sz="700" b="0" i="1" smtClean="0">
                                    <a:latin typeface="Cambria Math" panose="02040503050406030204" pitchFamily="18" charset="0"/>
                                  </a:rPr>
                                  <m:t>𝑁𝑀𝐷𝐴</m:t>
                                </m:r>
                              </m:oMath>
                            </m:oMathPara>
                          </a14:m>
                          <a:endParaRPr lang="en-NZ" sz="1100" dirty="0"/>
                        </a:p>
                      </p:txBody>
                    </p:sp>
                  </mc:Choice>
                  <mc:Fallback xmlns="">
                    <p:sp>
                      <p:nvSpPr>
                        <p:cNvPr id="870" name="TextBox 869">
                          <a:extLst>
                            <a:ext uri="{FF2B5EF4-FFF2-40B4-BE49-F238E27FC236}">
                              <a16:creationId xmlns:a16="http://schemas.microsoft.com/office/drawing/2014/main" id="{D43F153A-833D-5BD6-DC07-65858F20A79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10800000">
                          <a:off x="7740036" y="1838980"/>
                          <a:ext cx="196236" cy="200055"/>
                        </a:xfrm>
                        <a:prstGeom prst="rect">
                          <a:avLst/>
                        </a:prstGeom>
                        <a:blipFill>
                          <a:blip r:embed="rId67"/>
                          <a:stretch>
                            <a:fillRect l="-36364" r="-2727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NZ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66" name="Arc 865">
                    <a:extLst>
                      <a:ext uri="{FF2B5EF4-FFF2-40B4-BE49-F238E27FC236}">
                        <a16:creationId xmlns:a16="http://schemas.microsoft.com/office/drawing/2014/main" id="{EB038E96-C630-E278-56D0-A5256130C0F3}"/>
                      </a:ext>
                    </a:extLst>
                  </p:cNvPr>
                  <p:cNvSpPr/>
                  <p:nvPr/>
                </p:nvSpPr>
                <p:spPr>
                  <a:xfrm rot="12422829" flipV="1">
                    <a:off x="1690074" y="4121399"/>
                    <a:ext cx="430834" cy="841095"/>
                  </a:xfrm>
                  <a:prstGeom prst="arc">
                    <a:avLst>
                      <a:gd name="adj1" fmla="val 10774968"/>
                      <a:gd name="adj2" fmla="val 12511447"/>
                    </a:avLst>
                  </a:prstGeom>
                  <a:ln>
                    <a:solidFill>
                      <a:schemeClr val="tx1"/>
                    </a:solidFill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</p:grpSp>
          </p:grpSp>
          <p:sp>
            <p:nvSpPr>
              <p:cNvPr id="880" name="Arc 879">
                <a:extLst>
                  <a:ext uri="{FF2B5EF4-FFF2-40B4-BE49-F238E27FC236}">
                    <a16:creationId xmlns:a16="http://schemas.microsoft.com/office/drawing/2014/main" id="{45C54CB9-877F-FCF0-7B5A-EDF051EC212F}"/>
                  </a:ext>
                </a:extLst>
              </p:cNvPr>
              <p:cNvSpPr/>
              <p:nvPr/>
            </p:nvSpPr>
            <p:spPr>
              <a:xfrm rot="10800000" flipH="1" flipV="1">
                <a:off x="4855312" y="1439339"/>
                <a:ext cx="399535" cy="841095"/>
              </a:xfrm>
              <a:prstGeom prst="arc">
                <a:avLst>
                  <a:gd name="adj1" fmla="val 10573373"/>
                  <a:gd name="adj2" fmla="val 12511447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</p:grpSp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ABF44EB6-6682-B931-7063-10EEF02EA4EB}"/>
              </a:ext>
            </a:extLst>
          </p:cNvPr>
          <p:cNvGrpSpPr/>
          <p:nvPr/>
        </p:nvGrpSpPr>
        <p:grpSpPr>
          <a:xfrm>
            <a:off x="5351830" y="1169935"/>
            <a:ext cx="527802" cy="1465268"/>
            <a:chOff x="4667160" y="971844"/>
            <a:chExt cx="527802" cy="1465268"/>
          </a:xfrm>
        </p:grpSpPr>
        <p:sp>
          <p:nvSpPr>
            <p:cNvPr id="884" name="Arc 883">
              <a:extLst>
                <a:ext uri="{FF2B5EF4-FFF2-40B4-BE49-F238E27FC236}">
                  <a16:creationId xmlns:a16="http://schemas.microsoft.com/office/drawing/2014/main" id="{B0DA807B-C65F-7EE5-1606-C1308E70245C}"/>
                </a:ext>
              </a:extLst>
            </p:cNvPr>
            <p:cNvSpPr/>
            <p:nvPr/>
          </p:nvSpPr>
          <p:spPr>
            <a:xfrm rot="12510488" flipH="1">
              <a:off x="4793712" y="1217118"/>
              <a:ext cx="399535" cy="841095"/>
            </a:xfrm>
            <a:prstGeom prst="arc">
              <a:avLst>
                <a:gd name="adj1" fmla="val 10573373"/>
                <a:gd name="adj2" fmla="val 12511447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9E7477FD-6667-C3DD-2AD6-516C0C60DCD9}"/>
                </a:ext>
              </a:extLst>
            </p:cNvPr>
            <p:cNvGrpSpPr/>
            <p:nvPr/>
          </p:nvGrpSpPr>
          <p:grpSpPr>
            <a:xfrm>
              <a:off x="4667160" y="971844"/>
              <a:ext cx="527802" cy="1465268"/>
              <a:chOff x="4667160" y="971844"/>
              <a:chExt cx="527802" cy="1465268"/>
            </a:xfrm>
          </p:grpSpPr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21CC18E9-C18C-74E3-8ED0-A60919187FB6}"/>
                  </a:ext>
                </a:extLst>
              </p:cNvPr>
              <p:cNvGrpSpPr/>
              <p:nvPr/>
            </p:nvGrpSpPr>
            <p:grpSpPr>
              <a:xfrm flipH="1">
                <a:off x="4667160" y="971844"/>
                <a:ext cx="521754" cy="1465268"/>
                <a:chOff x="4584823" y="962487"/>
                <a:chExt cx="521754" cy="1465268"/>
              </a:xfrm>
            </p:grpSpPr>
            <p:grpSp>
              <p:nvGrpSpPr>
                <p:cNvPr id="910" name="Group 909">
                  <a:extLst>
                    <a:ext uri="{FF2B5EF4-FFF2-40B4-BE49-F238E27FC236}">
                      <a16:creationId xmlns:a16="http://schemas.microsoft.com/office/drawing/2014/main" id="{81EBD244-4A42-A54F-247F-E0DA4D4AD675}"/>
                    </a:ext>
                  </a:extLst>
                </p:cNvPr>
                <p:cNvGrpSpPr/>
                <p:nvPr/>
              </p:nvGrpSpPr>
              <p:grpSpPr>
                <a:xfrm>
                  <a:off x="4584823" y="1578862"/>
                  <a:ext cx="519577" cy="848893"/>
                  <a:chOff x="7535887" y="1576558"/>
                  <a:chExt cx="519577" cy="848892"/>
                </a:xfrm>
              </p:grpSpPr>
              <p:sp>
                <p:nvSpPr>
                  <p:cNvPr id="912" name="Arc 911">
                    <a:extLst>
                      <a:ext uri="{FF2B5EF4-FFF2-40B4-BE49-F238E27FC236}">
                        <a16:creationId xmlns:a16="http://schemas.microsoft.com/office/drawing/2014/main" id="{646F6DC7-07C2-974B-2097-C1383EF43F07}"/>
                      </a:ext>
                    </a:extLst>
                  </p:cNvPr>
                  <p:cNvSpPr/>
                  <p:nvPr/>
                </p:nvSpPr>
                <p:spPr>
                  <a:xfrm rot="21372638" flipH="1">
                    <a:off x="7657480" y="1644188"/>
                    <a:ext cx="172649" cy="781262"/>
                  </a:xfrm>
                  <a:prstGeom prst="arc">
                    <a:avLst>
                      <a:gd name="adj1" fmla="val 7353758"/>
                      <a:gd name="adj2" fmla="val 15513714"/>
                    </a:avLst>
                  </a:prstGeom>
                  <a:ln>
                    <a:solidFill>
                      <a:schemeClr val="tx1"/>
                    </a:solidFill>
                    <a:prstDash val="sys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3" name="TextBox 912">
                        <a:extLst>
                          <a:ext uri="{FF2B5EF4-FFF2-40B4-BE49-F238E27FC236}">
                            <a16:creationId xmlns:a16="http://schemas.microsoft.com/office/drawing/2014/main" id="{EE9A633C-C668-AB55-B03A-FE6F6797F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42063" y="2115218"/>
                        <a:ext cx="41340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p>
                                  <m: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NZ" sz="1100" dirty="0"/>
                      </a:p>
                    </p:txBody>
                  </p:sp>
                </mc:Choice>
                <mc:Fallback xmlns="">
                  <p:sp>
                    <p:nvSpPr>
                      <p:cNvPr id="913" name="TextBox 912">
                        <a:extLst>
                          <a:ext uri="{FF2B5EF4-FFF2-40B4-BE49-F238E27FC236}">
                            <a16:creationId xmlns:a16="http://schemas.microsoft.com/office/drawing/2014/main" id="{EE9A633C-C668-AB55-B03A-FE6F6797F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42063" y="2115218"/>
                        <a:ext cx="413401" cy="215444"/>
                      </a:xfrm>
                      <a:prstGeom prst="rect">
                        <a:avLst/>
                      </a:prstGeom>
                      <a:blipFill>
                        <a:blip r:embed="rId6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4" name="TextBox 913">
                        <a:extLst>
                          <a:ext uri="{FF2B5EF4-FFF2-40B4-BE49-F238E27FC236}">
                            <a16:creationId xmlns:a16="http://schemas.microsoft.com/office/drawing/2014/main" id="{2631FDBD-AE9A-28F6-DDDD-EF9E95FBDF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35887" y="1576558"/>
                        <a:ext cx="41340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p>
                                  <m: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NZ" sz="1100" dirty="0"/>
                      </a:p>
                    </p:txBody>
                  </p:sp>
                </mc:Choice>
                <mc:Fallback xmlns="">
                  <p:sp>
                    <p:nvSpPr>
                      <p:cNvPr id="914" name="TextBox 913">
                        <a:extLst>
                          <a:ext uri="{FF2B5EF4-FFF2-40B4-BE49-F238E27FC236}">
                            <a16:creationId xmlns:a16="http://schemas.microsoft.com/office/drawing/2014/main" id="{2631FDBD-AE9A-28F6-DDDD-EF9E95FBDFE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35887" y="1576558"/>
                        <a:ext cx="413401" cy="215444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15" name="Rectangle 914">
                    <a:extLst>
                      <a:ext uri="{FF2B5EF4-FFF2-40B4-BE49-F238E27FC236}">
                        <a16:creationId xmlns:a16="http://schemas.microsoft.com/office/drawing/2014/main" id="{4B261550-0E24-4EBE-2681-259292748F1C}"/>
                      </a:ext>
                    </a:extLst>
                  </p:cNvPr>
                  <p:cNvSpPr/>
                  <p:nvPr/>
                </p:nvSpPr>
                <p:spPr>
                  <a:xfrm>
                    <a:off x="7679866" y="1863498"/>
                    <a:ext cx="288573" cy="161024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601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6" name="TextBox 915">
                        <a:extLst>
                          <a:ext uri="{FF2B5EF4-FFF2-40B4-BE49-F238E27FC236}">
                            <a16:creationId xmlns:a16="http://schemas.microsoft.com/office/drawing/2014/main" id="{D9C713D0-91FB-E046-87E6-A0491EA88C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19034" y="1847116"/>
                        <a:ext cx="196236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NZ" sz="700" b="0" i="1" smtClean="0">
                                  <a:latin typeface="Cambria Math" panose="02040503050406030204" pitchFamily="18" charset="0"/>
                                </a:rPr>
                                <m:t>𝐴𝑀𝑃𝐴</m:t>
                              </m:r>
                            </m:oMath>
                          </m:oMathPara>
                        </a14:m>
                        <a:endParaRPr lang="en-NZ" sz="700" dirty="0"/>
                      </a:p>
                    </p:txBody>
                  </p:sp>
                </mc:Choice>
                <mc:Fallback xmlns="">
                  <p:sp>
                    <p:nvSpPr>
                      <p:cNvPr id="916" name="TextBox 915">
                        <a:extLst>
                          <a:ext uri="{FF2B5EF4-FFF2-40B4-BE49-F238E27FC236}">
                            <a16:creationId xmlns:a16="http://schemas.microsoft.com/office/drawing/2014/main" id="{D9C713D0-91FB-E046-87E6-A0491EA88C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19034" y="1847116"/>
                        <a:ext cx="196236" cy="200055"/>
                      </a:xfrm>
                      <a:prstGeom prst="rect">
                        <a:avLst/>
                      </a:prstGeom>
                      <a:blipFill>
                        <a:blip r:embed="rId68"/>
                        <a:stretch>
                          <a:fillRect l="-34375" r="-2812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05" name="Group 904">
                  <a:extLst>
                    <a:ext uri="{FF2B5EF4-FFF2-40B4-BE49-F238E27FC236}">
                      <a16:creationId xmlns:a16="http://schemas.microsoft.com/office/drawing/2014/main" id="{A0A6A8E4-38F8-4A7F-CAE6-6CEEDEF67274}"/>
                    </a:ext>
                  </a:extLst>
                </p:cNvPr>
                <p:cNvGrpSpPr/>
                <p:nvPr/>
              </p:nvGrpSpPr>
              <p:grpSpPr>
                <a:xfrm flipV="1">
                  <a:off x="4693176" y="962487"/>
                  <a:ext cx="413401" cy="781263"/>
                  <a:chOff x="7642063" y="1636537"/>
                  <a:chExt cx="413401" cy="781262"/>
                </a:xfrm>
              </p:grpSpPr>
              <p:sp>
                <p:nvSpPr>
                  <p:cNvPr id="906" name="Arc 905">
                    <a:extLst>
                      <a:ext uri="{FF2B5EF4-FFF2-40B4-BE49-F238E27FC236}">
                        <a16:creationId xmlns:a16="http://schemas.microsoft.com/office/drawing/2014/main" id="{6D33FF73-A82B-8CCB-3208-94E1745F319E}"/>
                      </a:ext>
                    </a:extLst>
                  </p:cNvPr>
                  <p:cNvSpPr/>
                  <p:nvPr/>
                </p:nvSpPr>
                <p:spPr>
                  <a:xfrm rot="21209065" flipH="1">
                    <a:off x="7668585" y="1636537"/>
                    <a:ext cx="172649" cy="781262"/>
                  </a:xfrm>
                  <a:prstGeom prst="arc">
                    <a:avLst>
                      <a:gd name="adj1" fmla="val 7353758"/>
                      <a:gd name="adj2" fmla="val 15356680"/>
                    </a:avLst>
                  </a:prstGeom>
                  <a:ln>
                    <a:solidFill>
                      <a:schemeClr val="tx1"/>
                    </a:solidFill>
                    <a:prstDash val="sysDash"/>
                    <a:headEnd type="triangl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180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7" name="TextBox 906">
                        <a:extLst>
                          <a:ext uri="{FF2B5EF4-FFF2-40B4-BE49-F238E27FC236}">
                            <a16:creationId xmlns:a16="http://schemas.microsoft.com/office/drawing/2014/main" id="{6484858C-BF46-4957-7B28-1AB4E4B5A62B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0800000">
                        <a:off x="7642063" y="2115218"/>
                        <a:ext cx="41340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p>
                                  <m:r>
                                    <a:rPr lang="en-NZ" sz="800" i="1" dirty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NZ" sz="1100" dirty="0"/>
                      </a:p>
                    </p:txBody>
                  </p:sp>
                </mc:Choice>
                <mc:Fallback xmlns="">
                  <p:sp>
                    <p:nvSpPr>
                      <p:cNvPr id="907" name="TextBox 906">
                        <a:extLst>
                          <a:ext uri="{FF2B5EF4-FFF2-40B4-BE49-F238E27FC236}">
                            <a16:creationId xmlns:a16="http://schemas.microsoft.com/office/drawing/2014/main" id="{6484858C-BF46-4957-7B28-1AB4E4B5A62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0800000">
                        <a:off x="7642063" y="2115218"/>
                        <a:ext cx="413401" cy="215444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3E45BB1F-2804-CB23-BFFE-EACBE9E8B50A}"/>
                      </a:ext>
                    </a:extLst>
                  </p:cNvPr>
                  <p:cNvSpPr/>
                  <p:nvPr/>
                </p:nvSpPr>
                <p:spPr>
                  <a:xfrm>
                    <a:off x="7679866" y="1863498"/>
                    <a:ext cx="288573" cy="161024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NZ" sz="601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9" name="TextBox 908">
                        <a:extLst>
                          <a:ext uri="{FF2B5EF4-FFF2-40B4-BE49-F238E27FC236}">
                            <a16:creationId xmlns:a16="http://schemas.microsoft.com/office/drawing/2014/main" id="{1ECE2DAD-7D72-EC14-2F76-A4DAD198E0A4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0800000">
                        <a:off x="7721383" y="1843545"/>
                        <a:ext cx="196236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NZ" sz="700" b="0" i="1" dirty="0" smtClean="0">
                                  <a:latin typeface="Cambria Math" panose="02040503050406030204" pitchFamily="18" charset="0"/>
                                </a:rPr>
                                <m:t>𝐴𝑀𝑃𝐴</m:t>
                              </m:r>
                            </m:oMath>
                          </m:oMathPara>
                        </a14:m>
                        <a:endParaRPr lang="en-NZ" sz="1050" dirty="0"/>
                      </a:p>
                    </p:txBody>
                  </p:sp>
                </mc:Choice>
                <mc:Fallback xmlns="">
                  <p:sp>
                    <p:nvSpPr>
                      <p:cNvPr id="909" name="TextBox 908">
                        <a:extLst>
                          <a:ext uri="{FF2B5EF4-FFF2-40B4-BE49-F238E27FC236}">
                            <a16:creationId xmlns:a16="http://schemas.microsoft.com/office/drawing/2014/main" id="{1ECE2DAD-7D72-EC14-2F76-A4DAD198E0A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0800000">
                        <a:off x="7721383" y="1843545"/>
                        <a:ext cx="196236" cy="200055"/>
                      </a:xfrm>
                      <a:prstGeom prst="rect">
                        <a:avLst/>
                      </a:prstGeom>
                      <a:blipFill>
                        <a:blip r:embed="rId68"/>
                        <a:stretch>
                          <a:fillRect l="-37500" r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888" name="Arc 887">
                <a:extLst>
                  <a:ext uri="{FF2B5EF4-FFF2-40B4-BE49-F238E27FC236}">
                    <a16:creationId xmlns:a16="http://schemas.microsoft.com/office/drawing/2014/main" id="{8D8DCECD-CE6C-2B88-55FE-3D78307DF56A}"/>
                  </a:ext>
                </a:extLst>
              </p:cNvPr>
              <p:cNvSpPr/>
              <p:nvPr/>
            </p:nvSpPr>
            <p:spPr>
              <a:xfrm rot="9206166" flipH="1" flipV="1">
                <a:off x="4795427" y="1352489"/>
                <a:ext cx="399535" cy="841095"/>
              </a:xfrm>
              <a:prstGeom prst="arc">
                <a:avLst>
                  <a:gd name="adj1" fmla="val 10573373"/>
                  <a:gd name="adj2" fmla="val 12511447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</p:grpSp>
      </p:grp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65506E7B-7F02-51B7-BB6C-8E496981200E}"/>
              </a:ext>
            </a:extLst>
          </p:cNvPr>
          <p:cNvGrpSpPr/>
          <p:nvPr/>
        </p:nvGrpSpPr>
        <p:grpSpPr>
          <a:xfrm>
            <a:off x="5108784" y="399131"/>
            <a:ext cx="1354854" cy="469742"/>
            <a:chOff x="3489846" y="5402772"/>
            <a:chExt cx="1354854" cy="469742"/>
          </a:xfrm>
        </p:grpSpPr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F08CFC2C-37DA-E514-0C38-F2DBE3382039}"/>
                </a:ext>
              </a:extLst>
            </p:cNvPr>
            <p:cNvGrpSpPr/>
            <p:nvPr/>
          </p:nvGrpSpPr>
          <p:grpSpPr>
            <a:xfrm>
              <a:off x="3489846" y="5402772"/>
              <a:ext cx="514489" cy="469742"/>
              <a:chOff x="6704188" y="2471197"/>
              <a:chExt cx="327488" cy="773147"/>
            </a:xfrm>
          </p:grpSpPr>
          <p:sp>
            <p:nvSpPr>
              <p:cNvPr id="929" name="Rectangle: Rounded Corners 928">
                <a:extLst>
                  <a:ext uri="{FF2B5EF4-FFF2-40B4-BE49-F238E27FC236}">
                    <a16:creationId xmlns:a16="http://schemas.microsoft.com/office/drawing/2014/main" id="{9812F3A4-2B61-56DD-8FAB-EFA5878216D2}"/>
                  </a:ext>
                </a:extLst>
              </p:cNvPr>
              <p:cNvSpPr/>
              <p:nvPr/>
            </p:nvSpPr>
            <p:spPr>
              <a:xfrm>
                <a:off x="6704188" y="2500614"/>
                <a:ext cx="327488" cy="74373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0" name="TextBox 929">
                    <a:extLst>
                      <a:ext uri="{FF2B5EF4-FFF2-40B4-BE49-F238E27FC236}">
                        <a16:creationId xmlns:a16="http://schemas.microsoft.com/office/drawing/2014/main" id="{F86D1CBA-1248-0EB7-7348-A44E23EDD6F3}"/>
                      </a:ext>
                    </a:extLst>
                  </p:cNvPr>
                  <p:cNvSpPr txBox="1"/>
                  <p:nvPr/>
                </p:nvSpPr>
                <p:spPr>
                  <a:xfrm>
                    <a:off x="6710152" y="2899036"/>
                    <a:ext cx="226629" cy="279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p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p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534" name="TextBox 533">
                    <a:extLst>
                      <a:ext uri="{FF2B5EF4-FFF2-40B4-BE49-F238E27FC236}">
                        <a16:creationId xmlns:a16="http://schemas.microsoft.com/office/drawing/2014/main" id="{758566C5-6035-D74B-A18A-5E34C04F6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0152" y="2899036"/>
                    <a:ext cx="226629" cy="27966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1" name="TextBox 930">
                <a:extLst>
                  <a:ext uri="{FF2B5EF4-FFF2-40B4-BE49-F238E27FC236}">
                    <a16:creationId xmlns:a16="http://schemas.microsoft.com/office/drawing/2014/main" id="{424684A8-050F-1F8E-9F78-2AF2C9E38DD9}"/>
                  </a:ext>
                </a:extLst>
              </p:cNvPr>
              <p:cNvSpPr txBox="1"/>
              <p:nvPr/>
            </p:nvSpPr>
            <p:spPr>
              <a:xfrm>
                <a:off x="6773639" y="2471197"/>
                <a:ext cx="248546" cy="354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u="sng" dirty="0"/>
                  <a:t>ER</a:t>
                </a:r>
              </a:p>
            </p:txBody>
          </p:sp>
        </p:grpSp>
        <p:sp>
          <p:nvSpPr>
            <p:cNvPr id="919" name="Arc 918">
              <a:extLst>
                <a:ext uri="{FF2B5EF4-FFF2-40B4-BE49-F238E27FC236}">
                  <a16:creationId xmlns:a16="http://schemas.microsoft.com/office/drawing/2014/main" id="{53167FA5-A44E-AD48-4D39-57F62B4F1F91}"/>
                </a:ext>
              </a:extLst>
            </p:cNvPr>
            <p:cNvSpPr/>
            <p:nvPr/>
          </p:nvSpPr>
          <p:spPr>
            <a:xfrm rot="16047846" flipH="1">
              <a:off x="3958374" y="5199324"/>
              <a:ext cx="337516" cy="995636"/>
            </a:xfrm>
            <a:prstGeom prst="arc">
              <a:avLst>
                <a:gd name="adj1" fmla="val 6325796"/>
                <a:gd name="adj2" fmla="val 16193005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920" name="Group 919">
              <a:extLst>
                <a:ext uri="{FF2B5EF4-FFF2-40B4-BE49-F238E27FC236}">
                  <a16:creationId xmlns:a16="http://schemas.microsoft.com/office/drawing/2014/main" id="{BB68B04E-A3AE-3645-390D-3E44F9F16D09}"/>
                </a:ext>
              </a:extLst>
            </p:cNvPr>
            <p:cNvGrpSpPr/>
            <p:nvPr/>
          </p:nvGrpSpPr>
          <p:grpSpPr>
            <a:xfrm>
              <a:off x="3889055" y="5446286"/>
              <a:ext cx="288572" cy="215444"/>
              <a:chOff x="7189559" y="2459699"/>
              <a:chExt cx="288573" cy="215443"/>
            </a:xfrm>
          </p:grpSpPr>
          <p:sp>
            <p:nvSpPr>
              <p:cNvPr id="927" name="Rectangle 926">
                <a:extLst>
                  <a:ext uri="{FF2B5EF4-FFF2-40B4-BE49-F238E27FC236}">
                    <a16:creationId xmlns:a16="http://schemas.microsoft.com/office/drawing/2014/main" id="{AED73FB3-4738-4D42-4C8B-E1C472FD178D}"/>
                  </a:ext>
                </a:extLst>
              </p:cNvPr>
              <p:cNvSpPr/>
              <p:nvPr/>
            </p:nvSpPr>
            <p:spPr>
              <a:xfrm>
                <a:off x="7189559" y="2490767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8" name="TextBox 927">
                    <a:extLst>
                      <a:ext uri="{FF2B5EF4-FFF2-40B4-BE49-F238E27FC236}">
                        <a16:creationId xmlns:a16="http://schemas.microsoft.com/office/drawing/2014/main" id="{6ECB9760-5AF7-6AE4-5696-31B851623043}"/>
                      </a:ext>
                    </a:extLst>
                  </p:cNvPr>
                  <p:cNvSpPr txBox="1"/>
                  <p:nvPr/>
                </p:nvSpPr>
                <p:spPr>
                  <a:xfrm>
                    <a:off x="7250636" y="2459699"/>
                    <a:ext cx="196237" cy="215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</m:e>
                            <m:sub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546" name="TextBox 545">
                    <a:extLst>
                      <a:ext uri="{FF2B5EF4-FFF2-40B4-BE49-F238E27FC236}">
                        <a16:creationId xmlns:a16="http://schemas.microsoft.com/office/drawing/2014/main" id="{BD56BFF5-24EC-E798-248A-007A8424B9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0636" y="2459699"/>
                    <a:ext cx="196237" cy="21544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18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21" name="Arc 920">
              <a:extLst>
                <a:ext uri="{FF2B5EF4-FFF2-40B4-BE49-F238E27FC236}">
                  <a16:creationId xmlns:a16="http://schemas.microsoft.com/office/drawing/2014/main" id="{123C2614-55D1-A2A8-FF0B-76F2F06A8073}"/>
                </a:ext>
              </a:extLst>
            </p:cNvPr>
            <p:cNvSpPr/>
            <p:nvPr/>
          </p:nvSpPr>
          <p:spPr>
            <a:xfrm rot="15637598">
              <a:off x="3988096" y="5229387"/>
              <a:ext cx="289689" cy="871782"/>
            </a:xfrm>
            <a:prstGeom prst="arc">
              <a:avLst>
                <a:gd name="adj1" fmla="val 6027446"/>
                <a:gd name="adj2" fmla="val 15707962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6A6CF19E-3388-0BBD-D404-76E8A76F6E55}"/>
                </a:ext>
              </a:extLst>
            </p:cNvPr>
            <p:cNvGrpSpPr/>
            <p:nvPr/>
          </p:nvGrpSpPr>
          <p:grpSpPr>
            <a:xfrm>
              <a:off x="3889055" y="5645288"/>
              <a:ext cx="288572" cy="215444"/>
              <a:chOff x="7189250" y="2705126"/>
              <a:chExt cx="288573" cy="215442"/>
            </a:xfrm>
          </p:grpSpPr>
          <p:sp>
            <p:nvSpPr>
              <p:cNvPr id="925" name="Rectangle 924">
                <a:extLst>
                  <a:ext uri="{FF2B5EF4-FFF2-40B4-BE49-F238E27FC236}">
                    <a16:creationId xmlns:a16="http://schemas.microsoft.com/office/drawing/2014/main" id="{12327FA7-E712-1CB5-11F5-641DAFAB4829}"/>
                  </a:ext>
                </a:extLst>
              </p:cNvPr>
              <p:cNvSpPr/>
              <p:nvPr/>
            </p:nvSpPr>
            <p:spPr>
              <a:xfrm>
                <a:off x="7189250" y="2739822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6" name="TextBox 925">
                    <a:extLst>
                      <a:ext uri="{FF2B5EF4-FFF2-40B4-BE49-F238E27FC236}">
                        <a16:creationId xmlns:a16="http://schemas.microsoft.com/office/drawing/2014/main" id="{44D8356A-9654-CFF0-E5B2-0392D48539E1}"/>
                      </a:ext>
                    </a:extLst>
                  </p:cNvPr>
                  <p:cNvSpPr txBox="1"/>
                  <p:nvPr/>
                </p:nvSpPr>
                <p:spPr>
                  <a:xfrm>
                    <a:off x="7238016" y="2705126"/>
                    <a:ext cx="196237" cy="2154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𝑅𝑦𝑟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559" name="TextBox 558">
                    <a:extLst>
                      <a:ext uri="{FF2B5EF4-FFF2-40B4-BE49-F238E27FC236}">
                        <a16:creationId xmlns:a16="http://schemas.microsoft.com/office/drawing/2014/main" id="{85BB90F8-B46F-B8CC-7D17-AAE13A1CA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8016" y="2705126"/>
                    <a:ext cx="196237" cy="21544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5000" r="-15625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890C3AAC-7B80-75B4-2F91-37108197DAC7}"/>
                </a:ext>
              </a:extLst>
            </p:cNvPr>
            <p:cNvSpPr txBox="1"/>
            <p:nvPr/>
          </p:nvSpPr>
          <p:spPr>
            <a:xfrm rot="20849139">
              <a:off x="4077195" y="5546131"/>
              <a:ext cx="399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CICR</a:t>
              </a:r>
            </a:p>
          </p:txBody>
        </p:sp>
        <p:sp>
          <p:nvSpPr>
            <p:cNvPr id="924" name="Arc 923">
              <a:extLst>
                <a:ext uri="{FF2B5EF4-FFF2-40B4-BE49-F238E27FC236}">
                  <a16:creationId xmlns:a16="http://schemas.microsoft.com/office/drawing/2014/main" id="{25C173B2-25F6-2587-88C0-55B1643E2537}"/>
                </a:ext>
              </a:extLst>
            </p:cNvPr>
            <p:cNvSpPr/>
            <p:nvPr/>
          </p:nvSpPr>
          <p:spPr>
            <a:xfrm rot="4428985" flipH="1">
              <a:off x="4297252" y="5159001"/>
              <a:ext cx="193058" cy="901839"/>
            </a:xfrm>
            <a:prstGeom prst="arc">
              <a:avLst>
                <a:gd name="adj1" fmla="val 6522617"/>
                <a:gd name="adj2" fmla="val 12832519"/>
              </a:avLst>
            </a:prstGeom>
            <a:ln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B0196B8D-AF1A-BEA6-FC43-A10E2308EC1C}"/>
                  </a:ext>
                </a:extLst>
              </p:cNvPr>
              <p:cNvSpPr txBox="1"/>
              <p:nvPr/>
            </p:nvSpPr>
            <p:spPr>
              <a:xfrm>
                <a:off x="6108746" y="510947"/>
                <a:ext cx="2764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sz="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p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p>
                    </m:oMath>
                  </m:oMathPara>
                </a14:m>
                <a:endParaRPr lang="en-NZ" sz="1100" dirty="0"/>
              </a:p>
            </p:txBody>
          </p:sp>
        </mc:Choice>
        <mc:Fallback>
          <p:sp>
            <p:nvSpPr>
              <p:cNvPr id="933" name="TextBox 932">
                <a:extLst>
                  <a:ext uri="{FF2B5EF4-FFF2-40B4-BE49-F238E27FC236}">
                    <a16:creationId xmlns:a16="http://schemas.microsoft.com/office/drawing/2014/main" id="{B0196B8D-AF1A-BEA6-FC43-A10E2308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46" y="510947"/>
                <a:ext cx="276421" cy="215444"/>
              </a:xfrm>
              <a:prstGeom prst="rect">
                <a:avLst/>
              </a:prstGeom>
              <a:blipFill>
                <a:blip r:embed="rId69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4" name="Arc 933">
            <a:extLst>
              <a:ext uri="{FF2B5EF4-FFF2-40B4-BE49-F238E27FC236}">
                <a16:creationId xmlns:a16="http://schemas.microsoft.com/office/drawing/2014/main" id="{0F027242-B314-BB1D-9C52-70127C207862}"/>
              </a:ext>
            </a:extLst>
          </p:cNvPr>
          <p:cNvSpPr/>
          <p:nvPr/>
        </p:nvSpPr>
        <p:spPr>
          <a:xfrm rot="5963251">
            <a:off x="6780096" y="933567"/>
            <a:ext cx="770053" cy="368220"/>
          </a:xfrm>
          <a:prstGeom prst="arc">
            <a:avLst>
              <a:gd name="adj1" fmla="val 1525469"/>
              <a:gd name="adj2" fmla="val 898464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D03A428E-E4FA-DA06-4445-D833659C3302}"/>
              </a:ext>
            </a:extLst>
          </p:cNvPr>
          <p:cNvGrpSpPr/>
          <p:nvPr/>
        </p:nvGrpSpPr>
        <p:grpSpPr>
          <a:xfrm>
            <a:off x="6698984" y="1789906"/>
            <a:ext cx="883708" cy="1084645"/>
            <a:chOff x="6411932" y="3652618"/>
            <a:chExt cx="883708" cy="1084645"/>
          </a:xfrm>
        </p:grpSpPr>
        <p:grpSp>
          <p:nvGrpSpPr>
            <p:cNvPr id="935" name="Group 934">
              <a:extLst>
                <a:ext uri="{FF2B5EF4-FFF2-40B4-BE49-F238E27FC236}">
                  <a16:creationId xmlns:a16="http://schemas.microsoft.com/office/drawing/2014/main" id="{B2DEB07E-7626-30DB-81FA-E436B1C3CDBC}"/>
                </a:ext>
              </a:extLst>
            </p:cNvPr>
            <p:cNvGrpSpPr/>
            <p:nvPr/>
          </p:nvGrpSpPr>
          <p:grpSpPr>
            <a:xfrm>
              <a:off x="6411932" y="3652618"/>
              <a:ext cx="500751" cy="841095"/>
              <a:chOff x="1209703" y="2489748"/>
              <a:chExt cx="500751" cy="841095"/>
            </a:xfrm>
          </p:grpSpPr>
          <p:grpSp>
            <p:nvGrpSpPr>
              <p:cNvPr id="936" name="Group 935">
                <a:extLst>
                  <a:ext uri="{FF2B5EF4-FFF2-40B4-BE49-F238E27FC236}">
                    <a16:creationId xmlns:a16="http://schemas.microsoft.com/office/drawing/2014/main" id="{12D515D5-D1A9-F10E-3B38-87C9ED33D1E6}"/>
                  </a:ext>
                </a:extLst>
              </p:cNvPr>
              <p:cNvGrpSpPr/>
              <p:nvPr/>
            </p:nvGrpSpPr>
            <p:grpSpPr>
              <a:xfrm>
                <a:off x="1421881" y="2727589"/>
                <a:ext cx="288573" cy="215444"/>
                <a:chOff x="7679866" y="1825632"/>
                <a:chExt cx="288573" cy="215444"/>
              </a:xfrm>
            </p:grpSpPr>
            <p:sp>
              <p:nvSpPr>
                <p:cNvPr id="939" name="Rectangle 938">
                  <a:extLst>
                    <a:ext uri="{FF2B5EF4-FFF2-40B4-BE49-F238E27FC236}">
                      <a16:creationId xmlns:a16="http://schemas.microsoft.com/office/drawing/2014/main" id="{A87F527F-5309-ED1A-4132-41943A56F478}"/>
                    </a:ext>
                  </a:extLst>
                </p:cNvPr>
                <p:cNvSpPr/>
                <p:nvPr/>
              </p:nvSpPr>
              <p:spPr>
                <a:xfrm>
                  <a:off x="7679866" y="1863498"/>
                  <a:ext cx="288573" cy="16102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601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0" name="TextBox 939">
                      <a:extLst>
                        <a:ext uri="{FF2B5EF4-FFF2-40B4-BE49-F238E27FC236}">
                          <a16:creationId xmlns:a16="http://schemas.microsoft.com/office/drawing/2014/main" id="{26B596C1-42FD-4103-992A-2C0E563A7C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2926" y="1825632"/>
                      <a:ext cx="19623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NZ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NZ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NZ" sz="800" b="0" i="1" smtClean="0">
                                <a:latin typeface="Cambria Math" panose="02040503050406030204" pitchFamily="18" charset="0"/>
                              </a:rPr>
                              <m:t>𝐴𝑟</m:t>
                            </m:r>
                          </m:oMath>
                        </m:oMathPara>
                      </a14:m>
                      <a:endParaRPr lang="en-NZ" sz="800" dirty="0"/>
                    </a:p>
                  </p:txBody>
                </p:sp>
              </mc:Choice>
              <mc:Fallback xmlns="">
                <p:sp>
                  <p:nvSpPr>
                    <p:cNvPr id="940" name="TextBox 939">
                      <a:extLst>
                        <a:ext uri="{FF2B5EF4-FFF2-40B4-BE49-F238E27FC236}">
                          <a16:creationId xmlns:a16="http://schemas.microsoft.com/office/drawing/2014/main" id="{26B596C1-42FD-4103-992A-2C0E563A7C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2926" y="1825632"/>
                      <a:ext cx="196236" cy="215444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28125" r="-21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37" name="TextBox 936">
                <a:extLst>
                  <a:ext uri="{FF2B5EF4-FFF2-40B4-BE49-F238E27FC236}">
                    <a16:creationId xmlns:a16="http://schemas.microsoft.com/office/drawing/2014/main" id="{BB68105C-0BCF-78BC-A6D4-A826ACF160C1}"/>
                  </a:ext>
                </a:extLst>
              </p:cNvPr>
              <p:cNvSpPr txBox="1"/>
              <p:nvPr/>
            </p:nvSpPr>
            <p:spPr>
              <a:xfrm>
                <a:off x="1260369" y="2522120"/>
                <a:ext cx="3533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N</a:t>
                </a:r>
                <a:r>
                  <a:rPr lang="en-NZ" sz="800" dirty="0"/>
                  <a:t>A</a:t>
                </a:r>
              </a:p>
            </p:txBody>
          </p:sp>
          <p:sp>
            <p:nvSpPr>
              <p:cNvPr id="938" name="Arc 937">
                <a:extLst>
                  <a:ext uri="{FF2B5EF4-FFF2-40B4-BE49-F238E27FC236}">
                    <a16:creationId xmlns:a16="http://schemas.microsoft.com/office/drawing/2014/main" id="{FE4536D5-0C7A-A8C1-66DD-A403566F4F21}"/>
                  </a:ext>
                </a:extLst>
              </p:cNvPr>
              <p:cNvSpPr/>
              <p:nvPr/>
            </p:nvSpPr>
            <p:spPr>
              <a:xfrm rot="8332797" flipV="1">
                <a:off x="1209703" y="2489748"/>
                <a:ext cx="430834" cy="841095"/>
              </a:xfrm>
              <a:prstGeom prst="arc">
                <a:avLst>
                  <a:gd name="adj1" fmla="val 10774968"/>
                  <a:gd name="adj2" fmla="val 12982395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</p:grpSp>
        <p:grpSp>
          <p:nvGrpSpPr>
            <p:cNvPr id="941" name="Group 940">
              <a:extLst>
                <a:ext uri="{FF2B5EF4-FFF2-40B4-BE49-F238E27FC236}">
                  <a16:creationId xmlns:a16="http://schemas.microsoft.com/office/drawing/2014/main" id="{D4FD2D6D-B018-4F7A-8A79-E431894490E2}"/>
                </a:ext>
              </a:extLst>
            </p:cNvPr>
            <p:cNvGrpSpPr/>
            <p:nvPr/>
          </p:nvGrpSpPr>
          <p:grpSpPr>
            <a:xfrm>
              <a:off x="6635003" y="4258109"/>
              <a:ext cx="660637" cy="479154"/>
              <a:chOff x="6958594" y="3967673"/>
              <a:chExt cx="660637" cy="479154"/>
            </a:xfrm>
          </p:grpSpPr>
          <p:grpSp>
            <p:nvGrpSpPr>
              <p:cNvPr id="942" name="Group 941">
                <a:extLst>
                  <a:ext uri="{FF2B5EF4-FFF2-40B4-BE49-F238E27FC236}">
                    <a16:creationId xmlns:a16="http://schemas.microsoft.com/office/drawing/2014/main" id="{253A8FA3-01E3-DE75-BA15-6EC7B3047A8E}"/>
                  </a:ext>
                </a:extLst>
              </p:cNvPr>
              <p:cNvGrpSpPr/>
              <p:nvPr/>
            </p:nvGrpSpPr>
            <p:grpSpPr>
              <a:xfrm>
                <a:off x="6958594" y="3967673"/>
                <a:ext cx="405858" cy="215444"/>
                <a:chOff x="9166090" y="1929329"/>
                <a:chExt cx="307418" cy="183334"/>
              </a:xfrm>
            </p:grpSpPr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25E06E17-FA31-5AB1-6263-066074BB4EA1}"/>
                    </a:ext>
                  </a:extLst>
                </p:cNvPr>
                <p:cNvSpPr/>
                <p:nvPr/>
              </p:nvSpPr>
              <p:spPr>
                <a:xfrm>
                  <a:off x="9172146" y="1946146"/>
                  <a:ext cx="278114" cy="1562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801" dirty="0"/>
                </a:p>
              </p:txBody>
            </p:sp>
            <p:sp>
              <p:nvSpPr>
                <p:cNvPr id="946" name="TextBox 945">
                  <a:extLst>
                    <a:ext uri="{FF2B5EF4-FFF2-40B4-BE49-F238E27FC236}">
                      <a16:creationId xmlns:a16="http://schemas.microsoft.com/office/drawing/2014/main" id="{9EA498E9-1165-8857-575D-5822A0419FD4}"/>
                    </a:ext>
                  </a:extLst>
                </p:cNvPr>
                <p:cNvSpPr txBox="1"/>
                <p:nvPr/>
              </p:nvSpPr>
              <p:spPr>
                <a:xfrm>
                  <a:off x="9166090" y="1929329"/>
                  <a:ext cx="307418" cy="183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800" dirty="0"/>
                    <a:t>ACyc</a:t>
                  </a:r>
                </a:p>
              </p:txBody>
            </p:sp>
          </p:grpSp>
          <p:sp>
            <p:nvSpPr>
              <p:cNvPr id="943" name="Arc 942">
                <a:extLst>
                  <a:ext uri="{FF2B5EF4-FFF2-40B4-BE49-F238E27FC236}">
                    <a16:creationId xmlns:a16="http://schemas.microsoft.com/office/drawing/2014/main" id="{0F2A3A8D-2605-D321-AFE5-0A8A2B59064D}"/>
                  </a:ext>
                </a:extLst>
              </p:cNvPr>
              <p:cNvSpPr/>
              <p:nvPr/>
            </p:nvSpPr>
            <p:spPr>
              <a:xfrm rot="17114057" flipH="1" flipV="1">
                <a:off x="7183807" y="4133833"/>
                <a:ext cx="348207" cy="252865"/>
              </a:xfrm>
              <a:prstGeom prst="arc">
                <a:avLst>
                  <a:gd name="adj1" fmla="val 3904032"/>
                  <a:gd name="adj2" fmla="val 7773578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095E15F3-3174-261B-1E72-7F24CB66CD84}"/>
                  </a:ext>
                </a:extLst>
              </p:cNvPr>
              <p:cNvSpPr txBox="1"/>
              <p:nvPr/>
            </p:nvSpPr>
            <p:spPr>
              <a:xfrm>
                <a:off x="7011860" y="4231383"/>
                <a:ext cx="60737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cAMP</a:t>
                </a:r>
              </a:p>
            </p:txBody>
          </p:sp>
        </p:grpSp>
        <p:sp>
          <p:nvSpPr>
            <p:cNvPr id="947" name="Arc 946">
              <a:extLst>
                <a:ext uri="{FF2B5EF4-FFF2-40B4-BE49-F238E27FC236}">
                  <a16:creationId xmlns:a16="http://schemas.microsoft.com/office/drawing/2014/main" id="{5D8A8A7D-422F-824E-F40A-DD3ED6EE6341}"/>
                </a:ext>
              </a:extLst>
            </p:cNvPr>
            <p:cNvSpPr/>
            <p:nvPr/>
          </p:nvSpPr>
          <p:spPr>
            <a:xfrm rot="15236797" flipH="1">
              <a:off x="6541994" y="3994791"/>
              <a:ext cx="747781" cy="388664"/>
            </a:xfrm>
            <a:prstGeom prst="arc">
              <a:avLst>
                <a:gd name="adj1" fmla="val 13822706"/>
                <a:gd name="adj2" fmla="val 16285207"/>
              </a:avLst>
            </a:prstGeom>
            <a:ln>
              <a:solidFill>
                <a:schemeClr val="tx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grpSp>
        <p:nvGrpSpPr>
          <p:cNvPr id="949" name="Group 948">
            <a:extLst>
              <a:ext uri="{FF2B5EF4-FFF2-40B4-BE49-F238E27FC236}">
                <a16:creationId xmlns:a16="http://schemas.microsoft.com/office/drawing/2014/main" id="{1845570B-0A3D-C1CC-97C9-2103DEB82D84}"/>
              </a:ext>
            </a:extLst>
          </p:cNvPr>
          <p:cNvGrpSpPr/>
          <p:nvPr/>
        </p:nvGrpSpPr>
        <p:grpSpPr>
          <a:xfrm>
            <a:off x="6007967" y="911456"/>
            <a:ext cx="100356" cy="100579"/>
            <a:chOff x="5243742" y="4192272"/>
            <a:chExt cx="100356" cy="100579"/>
          </a:xfrm>
        </p:grpSpPr>
        <p:sp>
          <p:nvSpPr>
            <p:cNvPr id="950" name="Oval 949">
              <a:extLst>
                <a:ext uri="{FF2B5EF4-FFF2-40B4-BE49-F238E27FC236}">
                  <a16:creationId xmlns:a16="http://schemas.microsoft.com/office/drawing/2014/main" id="{5BBBCF71-39B1-5578-D4A7-6BECF4F89218}"/>
                </a:ext>
              </a:extLst>
            </p:cNvPr>
            <p:cNvSpPr/>
            <p:nvPr/>
          </p:nvSpPr>
          <p:spPr>
            <a:xfrm>
              <a:off x="5243742" y="41922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951" name="Straight Connector 950">
              <a:extLst>
                <a:ext uri="{FF2B5EF4-FFF2-40B4-BE49-F238E27FC236}">
                  <a16:creationId xmlns:a16="http://schemas.microsoft.com/office/drawing/2014/main" id="{49B8A31C-9B5A-55F7-FCAD-C425A17D9F88}"/>
                </a:ext>
              </a:extLst>
            </p:cNvPr>
            <p:cNvCxnSpPr>
              <a:stCxn id="950" idx="0"/>
              <a:endCxn id="950" idx="4"/>
            </p:cNvCxnSpPr>
            <p:nvPr/>
          </p:nvCxnSpPr>
          <p:spPr>
            <a:xfrm>
              <a:off x="5293920" y="4192272"/>
              <a:ext cx="0" cy="100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B024D49B-FD4B-02F6-70F9-11840547B23F}"/>
                </a:ext>
              </a:extLst>
            </p:cNvPr>
            <p:cNvCxnSpPr>
              <a:cxnSpLocks/>
              <a:stCxn id="950" idx="2"/>
              <a:endCxn id="950" idx="6"/>
            </p:cNvCxnSpPr>
            <p:nvPr/>
          </p:nvCxnSpPr>
          <p:spPr>
            <a:xfrm>
              <a:off x="5243742" y="42425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4" name="Arc 973">
            <a:extLst>
              <a:ext uri="{FF2B5EF4-FFF2-40B4-BE49-F238E27FC236}">
                <a16:creationId xmlns:a16="http://schemas.microsoft.com/office/drawing/2014/main" id="{39A76F57-DECB-5945-5235-5560E15C9263}"/>
              </a:ext>
            </a:extLst>
          </p:cNvPr>
          <p:cNvSpPr/>
          <p:nvPr/>
        </p:nvSpPr>
        <p:spPr>
          <a:xfrm rot="5729884" flipH="1">
            <a:off x="4324958" y="-91580"/>
            <a:ext cx="457100" cy="512267"/>
          </a:xfrm>
          <a:prstGeom prst="arc">
            <a:avLst>
              <a:gd name="adj1" fmla="val 9761480"/>
              <a:gd name="adj2" fmla="val 13148995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978" name="Group 977">
            <a:extLst>
              <a:ext uri="{FF2B5EF4-FFF2-40B4-BE49-F238E27FC236}">
                <a16:creationId xmlns:a16="http://schemas.microsoft.com/office/drawing/2014/main" id="{1B422E19-DEF3-7405-EBFE-15794A04A5B0}"/>
              </a:ext>
            </a:extLst>
          </p:cNvPr>
          <p:cNvGrpSpPr/>
          <p:nvPr/>
        </p:nvGrpSpPr>
        <p:grpSpPr>
          <a:xfrm rot="16200000" flipH="1">
            <a:off x="4169375" y="294328"/>
            <a:ext cx="839271" cy="639031"/>
            <a:chOff x="8164280" y="1899724"/>
            <a:chExt cx="839271" cy="639031"/>
          </a:xfrm>
        </p:grpSpPr>
        <p:sp>
          <p:nvSpPr>
            <p:cNvPr id="980" name="Arc 979">
              <a:extLst>
                <a:ext uri="{FF2B5EF4-FFF2-40B4-BE49-F238E27FC236}">
                  <a16:creationId xmlns:a16="http://schemas.microsoft.com/office/drawing/2014/main" id="{A5FA106E-61AD-F13D-139F-333BC8F68C6C}"/>
                </a:ext>
              </a:extLst>
            </p:cNvPr>
            <p:cNvSpPr/>
            <p:nvPr/>
          </p:nvSpPr>
          <p:spPr>
            <a:xfrm rot="11520963" flipH="1" flipV="1">
              <a:off x="8346877" y="1909164"/>
              <a:ext cx="656674" cy="441868"/>
            </a:xfrm>
            <a:prstGeom prst="arc">
              <a:avLst>
                <a:gd name="adj1" fmla="val 7216888"/>
                <a:gd name="adj2" fmla="val 10506452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981" name="Group 980">
              <a:extLst>
                <a:ext uri="{FF2B5EF4-FFF2-40B4-BE49-F238E27FC236}">
                  <a16:creationId xmlns:a16="http://schemas.microsoft.com/office/drawing/2014/main" id="{94CE1D5E-69BF-FD60-2197-6757710EB153}"/>
                </a:ext>
              </a:extLst>
            </p:cNvPr>
            <p:cNvGrpSpPr/>
            <p:nvPr/>
          </p:nvGrpSpPr>
          <p:grpSpPr>
            <a:xfrm>
              <a:off x="8173293" y="1899724"/>
              <a:ext cx="366266" cy="215444"/>
              <a:chOff x="9114423" y="1911914"/>
              <a:chExt cx="366266" cy="215444"/>
            </a:xfrm>
          </p:grpSpPr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3C9B6B0D-A11D-78CF-D1D4-9D115C168A90}"/>
                  </a:ext>
                </a:extLst>
              </p:cNvPr>
              <p:cNvSpPr/>
              <p:nvPr/>
            </p:nvSpPr>
            <p:spPr>
              <a:xfrm>
                <a:off x="9172146" y="1946146"/>
                <a:ext cx="278114" cy="1562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985" name="TextBox 984">
                <a:extLst>
                  <a:ext uri="{FF2B5EF4-FFF2-40B4-BE49-F238E27FC236}">
                    <a16:creationId xmlns:a16="http://schemas.microsoft.com/office/drawing/2014/main" id="{DA5871AC-27D8-81E4-9271-8CA49DD8FA1D}"/>
                  </a:ext>
                </a:extLst>
              </p:cNvPr>
              <p:cNvSpPr txBox="1"/>
              <p:nvPr/>
            </p:nvSpPr>
            <p:spPr>
              <a:xfrm>
                <a:off x="9114423" y="1911914"/>
                <a:ext cx="3662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PLC</a:t>
                </a:r>
              </a:p>
            </p:txBody>
          </p:sp>
        </p:grpSp>
        <p:sp>
          <p:nvSpPr>
            <p:cNvPr id="982" name="TextBox 981">
              <a:extLst>
                <a:ext uri="{FF2B5EF4-FFF2-40B4-BE49-F238E27FC236}">
                  <a16:creationId xmlns:a16="http://schemas.microsoft.com/office/drawing/2014/main" id="{661D76D5-A903-6C95-48D0-FE57545E796A}"/>
                </a:ext>
              </a:extLst>
            </p:cNvPr>
            <p:cNvSpPr txBox="1"/>
            <p:nvPr/>
          </p:nvSpPr>
          <p:spPr>
            <a:xfrm rot="16200000">
              <a:off x="8088869" y="2069288"/>
              <a:ext cx="366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PIP2</a:t>
              </a:r>
            </a:p>
          </p:txBody>
        </p:sp>
        <p:sp>
          <p:nvSpPr>
            <p:cNvPr id="983" name="TextBox 982">
              <a:extLst>
                <a:ext uri="{FF2B5EF4-FFF2-40B4-BE49-F238E27FC236}">
                  <a16:creationId xmlns:a16="http://schemas.microsoft.com/office/drawing/2014/main" id="{6880D165-1E20-F9AD-7C86-400C56642DE1}"/>
                </a:ext>
              </a:extLst>
            </p:cNvPr>
            <p:cNvSpPr txBox="1"/>
            <p:nvPr/>
          </p:nvSpPr>
          <p:spPr>
            <a:xfrm rot="16200000">
              <a:off x="8393889" y="2247901"/>
              <a:ext cx="36626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IP3</a:t>
              </a:r>
            </a:p>
          </p:txBody>
        </p:sp>
      </p:grpSp>
      <p:sp>
        <p:nvSpPr>
          <p:cNvPr id="992" name="Rectangle 991">
            <a:extLst>
              <a:ext uri="{FF2B5EF4-FFF2-40B4-BE49-F238E27FC236}">
                <a16:creationId xmlns:a16="http://schemas.microsoft.com/office/drawing/2014/main" id="{7889272F-B0D0-E796-BD01-7C967C00BDBB}"/>
              </a:ext>
            </a:extLst>
          </p:cNvPr>
          <p:cNvSpPr/>
          <p:nvPr/>
        </p:nvSpPr>
        <p:spPr>
          <a:xfrm rot="16200000" flipH="1">
            <a:off x="4184707" y="637609"/>
            <a:ext cx="324475" cy="1610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601" dirty="0">
              <a:solidFill>
                <a:schemeClr val="tx1"/>
              </a:solidFill>
            </a:endParaRP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19DE63E4-592D-B77A-6271-95C06C7CEB2B}"/>
              </a:ext>
            </a:extLst>
          </p:cNvPr>
          <p:cNvSpPr txBox="1"/>
          <p:nvPr/>
        </p:nvSpPr>
        <p:spPr>
          <a:xfrm rot="16200000" flipH="1">
            <a:off x="4087617" y="594360"/>
            <a:ext cx="507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mGlur</a:t>
            </a:r>
          </a:p>
        </p:txBody>
      </p:sp>
      <p:sp>
        <p:nvSpPr>
          <p:cNvPr id="995" name="Rectangle 994">
            <a:extLst>
              <a:ext uri="{FF2B5EF4-FFF2-40B4-BE49-F238E27FC236}">
                <a16:creationId xmlns:a16="http://schemas.microsoft.com/office/drawing/2014/main" id="{A52FFEC0-0BB5-DA3B-D651-5A5E3781C214}"/>
              </a:ext>
            </a:extLst>
          </p:cNvPr>
          <p:cNvSpPr/>
          <p:nvPr/>
        </p:nvSpPr>
        <p:spPr>
          <a:xfrm rot="16200000" flipH="1">
            <a:off x="4183236" y="1029393"/>
            <a:ext cx="324475" cy="161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601" dirty="0">
              <a:solidFill>
                <a:schemeClr val="tx1"/>
              </a:solidFill>
            </a:endParaRP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07ADF0DC-FCDC-F959-A2DC-17A2B771ED01}"/>
              </a:ext>
            </a:extLst>
          </p:cNvPr>
          <p:cNvSpPr txBox="1"/>
          <p:nvPr/>
        </p:nvSpPr>
        <p:spPr>
          <a:xfrm rot="16200000" flipH="1">
            <a:off x="4097816" y="933480"/>
            <a:ext cx="507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P2Y</a:t>
            </a:r>
          </a:p>
        </p:txBody>
      </p:sp>
      <p:sp>
        <p:nvSpPr>
          <p:cNvPr id="998" name="Rectangle 997">
            <a:extLst>
              <a:ext uri="{FF2B5EF4-FFF2-40B4-BE49-F238E27FC236}">
                <a16:creationId xmlns:a16="http://schemas.microsoft.com/office/drawing/2014/main" id="{4F02189B-462B-58B4-5700-7CAEC0696786}"/>
              </a:ext>
            </a:extLst>
          </p:cNvPr>
          <p:cNvSpPr/>
          <p:nvPr/>
        </p:nvSpPr>
        <p:spPr>
          <a:xfrm rot="16200000" flipH="1">
            <a:off x="4180684" y="1397799"/>
            <a:ext cx="324475" cy="1610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601" dirty="0">
              <a:solidFill>
                <a:schemeClr val="tx1"/>
              </a:solidFill>
            </a:endParaRP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B2016403-7CE0-2624-3CC3-8A55E8669D83}"/>
              </a:ext>
            </a:extLst>
          </p:cNvPr>
          <p:cNvSpPr txBox="1"/>
          <p:nvPr/>
        </p:nvSpPr>
        <p:spPr>
          <a:xfrm rot="16200000" flipH="1">
            <a:off x="4066322" y="1331314"/>
            <a:ext cx="5468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mAChr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72460FE9-AD18-D73D-BAD5-8F42ADC4CF3C}"/>
              </a:ext>
            </a:extLst>
          </p:cNvPr>
          <p:cNvSpPr txBox="1"/>
          <p:nvPr/>
        </p:nvSpPr>
        <p:spPr>
          <a:xfrm rot="16200000" flipH="1">
            <a:off x="3918368" y="758903"/>
            <a:ext cx="415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Glu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D8C4DE92-3BA7-18F8-D3B4-83253139EED6}"/>
              </a:ext>
            </a:extLst>
          </p:cNvPr>
          <p:cNvSpPr txBox="1"/>
          <p:nvPr/>
        </p:nvSpPr>
        <p:spPr>
          <a:xfrm rot="16200000" flipH="1">
            <a:off x="3916253" y="1147645"/>
            <a:ext cx="415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ATP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E6F22253-959D-C058-50FD-420EA7404AFF}"/>
              </a:ext>
            </a:extLst>
          </p:cNvPr>
          <p:cNvSpPr txBox="1"/>
          <p:nvPr/>
        </p:nvSpPr>
        <p:spPr>
          <a:xfrm rot="16200000" flipH="1">
            <a:off x="3911937" y="1496544"/>
            <a:ext cx="415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dirty="0"/>
              <a:t>ACh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9ABF4A-C3B3-9D87-3AFC-1201EBCFAD29}"/>
              </a:ext>
            </a:extLst>
          </p:cNvPr>
          <p:cNvGrpSpPr/>
          <p:nvPr/>
        </p:nvGrpSpPr>
        <p:grpSpPr>
          <a:xfrm>
            <a:off x="5748761" y="1326264"/>
            <a:ext cx="428996" cy="798817"/>
            <a:chOff x="7644617" y="1626634"/>
            <a:chExt cx="428996" cy="798816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DB1E5BA-EC93-6AB1-5E48-4DD5EFEDE757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8890257"/>
                <a:gd name="adj2" fmla="val 15415294"/>
              </a:avLst>
            </a:prstGeom>
            <a:ln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8B995D7-FAD4-ED7A-B3C0-39FB0C595C65}"/>
                    </a:ext>
                  </a:extLst>
                </p:cNvPr>
                <p:cNvSpPr txBox="1"/>
                <p:nvPr/>
              </p:nvSpPr>
              <p:spPr>
                <a:xfrm>
                  <a:off x="7660212" y="2053107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NZ" sz="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NZ" sz="8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8B995D7-FAD4-ED7A-B3C0-39FB0C595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212" y="2053107"/>
                  <a:ext cx="413401" cy="215444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4CB9494-BEE6-BED1-36CD-E004B5EF3488}"/>
                    </a:ext>
                  </a:extLst>
                </p:cNvPr>
                <p:cNvSpPr txBox="1"/>
                <p:nvPr/>
              </p:nvSpPr>
              <p:spPr>
                <a:xfrm>
                  <a:off x="7644617" y="1626634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NZ" sz="8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NZ" sz="8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4CB9494-BEE6-BED1-36CD-E004B5EF3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617" y="1626634"/>
                  <a:ext cx="413401" cy="215444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18FC97-CF00-1568-5585-FB82B2FEBE1E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9C93FB6-2A1E-53D7-3C9F-EE09D043E726}"/>
                    </a:ext>
                  </a:extLst>
                </p:cNvPr>
                <p:cNvSpPr txBox="1"/>
                <p:nvPr/>
              </p:nvSpPr>
              <p:spPr>
                <a:xfrm>
                  <a:off x="7738913" y="1844468"/>
                  <a:ext cx="19623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700" b="0" i="1" dirty="0" smtClean="0">
                                <a:latin typeface="Cambria Math" panose="02040503050406030204" pitchFamily="18" charset="0"/>
                              </a:rPr>
                              <m:t>𝐺𝐴𝐵𝐴</m:t>
                            </m:r>
                          </m:e>
                          <m:sub>
                            <m:r>
                              <a:rPr lang="en-NZ" sz="7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9C93FB6-2A1E-53D7-3C9F-EE09D043E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913" y="1844468"/>
                  <a:ext cx="196236" cy="200055"/>
                </a:xfrm>
                <a:prstGeom prst="rect">
                  <a:avLst/>
                </a:prstGeom>
                <a:blipFill>
                  <a:blip r:embed="rId73"/>
                  <a:stretch>
                    <a:fillRect l="-43750" r="-25000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8E93D615-F761-DEF1-D455-12313570F3D1}"/>
              </a:ext>
            </a:extLst>
          </p:cNvPr>
          <p:cNvSpPr/>
          <p:nvPr/>
        </p:nvSpPr>
        <p:spPr>
          <a:xfrm>
            <a:off x="6135477" y="1558788"/>
            <a:ext cx="288573" cy="1610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60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9FDB5DA-F459-24BF-4C6C-EE223BC42EAD}"/>
                  </a:ext>
                </a:extLst>
              </p:cNvPr>
              <p:cNvSpPr txBox="1"/>
              <p:nvPr/>
            </p:nvSpPr>
            <p:spPr>
              <a:xfrm>
                <a:off x="6195113" y="1535993"/>
                <a:ext cx="19623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700" b="0" i="1" dirty="0" smtClean="0">
                              <a:latin typeface="Cambria Math" panose="02040503050406030204" pitchFamily="18" charset="0"/>
                            </a:rPr>
                            <m:t>𝐺𝐴𝐵𝐴</m:t>
                          </m:r>
                        </m:e>
                        <m:sub>
                          <m:r>
                            <a:rPr lang="en-NZ" sz="7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NZ" sz="11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9FDB5DA-F459-24BF-4C6C-EE223BC42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13" y="1535993"/>
                <a:ext cx="196236" cy="200055"/>
              </a:xfrm>
              <a:prstGeom prst="rect">
                <a:avLst/>
              </a:prstGeom>
              <a:blipFill>
                <a:blip r:embed="rId74"/>
                <a:stretch>
                  <a:fillRect l="-40625" r="-2812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FA23AF91-152D-EE58-70BB-4AF46B9B26C4}"/>
              </a:ext>
            </a:extLst>
          </p:cNvPr>
          <p:cNvSpPr txBox="1"/>
          <p:nvPr/>
        </p:nvSpPr>
        <p:spPr>
          <a:xfrm>
            <a:off x="5986216" y="1787135"/>
            <a:ext cx="452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GABA</a:t>
            </a: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3CB203B-D9C8-E87F-A9D3-61C8BCC3E6D9}"/>
              </a:ext>
            </a:extLst>
          </p:cNvPr>
          <p:cNvSpPr/>
          <p:nvPr/>
        </p:nvSpPr>
        <p:spPr>
          <a:xfrm rot="2631231" flipH="1" flipV="1">
            <a:off x="5829977" y="1455540"/>
            <a:ext cx="456337" cy="709187"/>
          </a:xfrm>
          <a:prstGeom prst="arc">
            <a:avLst>
              <a:gd name="adj1" fmla="val 7163814"/>
              <a:gd name="adj2" fmla="val 882677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7757A0A4-27A4-EC26-D742-32766E71BC72}"/>
              </a:ext>
            </a:extLst>
          </p:cNvPr>
          <p:cNvSpPr/>
          <p:nvPr/>
        </p:nvSpPr>
        <p:spPr>
          <a:xfrm rot="21063213" flipH="1" flipV="1">
            <a:off x="5728771" y="1657441"/>
            <a:ext cx="456337" cy="709187"/>
          </a:xfrm>
          <a:prstGeom prst="arc">
            <a:avLst>
              <a:gd name="adj1" fmla="val 7163814"/>
              <a:gd name="adj2" fmla="val 882677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FC21CE67-93FA-6AA4-B095-BBD4596F6470}"/>
              </a:ext>
            </a:extLst>
          </p:cNvPr>
          <p:cNvSpPr/>
          <p:nvPr/>
        </p:nvSpPr>
        <p:spPr>
          <a:xfrm rot="19694137">
            <a:off x="5860271" y="1599525"/>
            <a:ext cx="747781" cy="388664"/>
          </a:xfrm>
          <a:prstGeom prst="arc">
            <a:avLst>
              <a:gd name="adj1" fmla="val 18827616"/>
              <a:gd name="adj2" fmla="val 20989852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A256CE-B293-2698-27DE-951E383AD160}"/>
              </a:ext>
            </a:extLst>
          </p:cNvPr>
          <p:cNvSpPr txBox="1"/>
          <p:nvPr/>
        </p:nvSpPr>
        <p:spPr>
          <a:xfrm>
            <a:off x="5723739" y="2200480"/>
            <a:ext cx="74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Release GABA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7B7277D6-ECD6-8685-2362-104B3E22FDD5}"/>
              </a:ext>
            </a:extLst>
          </p:cNvPr>
          <p:cNvSpPr/>
          <p:nvPr/>
        </p:nvSpPr>
        <p:spPr>
          <a:xfrm rot="11464550">
            <a:off x="5817949" y="1617975"/>
            <a:ext cx="359642" cy="781262"/>
          </a:xfrm>
          <a:prstGeom prst="arc">
            <a:avLst>
              <a:gd name="adj1" fmla="val 9404595"/>
              <a:gd name="adj2" fmla="val 13973106"/>
            </a:avLst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2E5C8026-6503-6EA1-A77E-325778AEABB4}"/>
              </a:ext>
            </a:extLst>
          </p:cNvPr>
          <p:cNvSpPr/>
          <p:nvPr/>
        </p:nvSpPr>
        <p:spPr>
          <a:xfrm rot="5744224" flipH="1" flipV="1">
            <a:off x="5478687" y="1877598"/>
            <a:ext cx="456337" cy="709187"/>
          </a:xfrm>
          <a:prstGeom prst="arc">
            <a:avLst>
              <a:gd name="adj1" fmla="val 7163814"/>
              <a:gd name="adj2" fmla="val 1127653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56C4AA5-E24F-0817-8B3A-B39CC79E06D2}"/>
              </a:ext>
            </a:extLst>
          </p:cNvPr>
          <p:cNvGrpSpPr/>
          <p:nvPr/>
        </p:nvGrpSpPr>
        <p:grpSpPr>
          <a:xfrm>
            <a:off x="7605789" y="3690672"/>
            <a:ext cx="458113" cy="215444"/>
            <a:chOff x="10728055" y="2891692"/>
            <a:chExt cx="458112" cy="21544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3DC6EA7-4D8B-D279-F131-DC6979D87D31}"/>
                </a:ext>
              </a:extLst>
            </p:cNvPr>
            <p:cNvSpPr txBox="1"/>
            <p:nvPr/>
          </p:nvSpPr>
          <p:spPr>
            <a:xfrm>
              <a:off x="10728055" y="2891692"/>
              <a:ext cx="422705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EET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8483E3B-057F-EF5A-26B6-CF63036984C1}"/>
                </a:ext>
              </a:extLst>
            </p:cNvPr>
            <p:cNvCxnSpPr/>
            <p:nvPr/>
          </p:nvCxnSpPr>
          <p:spPr>
            <a:xfrm>
              <a:off x="10989046" y="3005315"/>
              <a:ext cx="197121" cy="0"/>
            </a:xfrm>
            <a:prstGeom prst="line">
              <a:avLst/>
            </a:prstGeom>
            <a:ln>
              <a:prstDash val="lg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C9DA915-233F-CB4A-7803-74B2340B986B}"/>
              </a:ext>
            </a:extLst>
          </p:cNvPr>
          <p:cNvGrpSpPr/>
          <p:nvPr/>
        </p:nvGrpSpPr>
        <p:grpSpPr>
          <a:xfrm>
            <a:off x="6460014" y="1846239"/>
            <a:ext cx="413401" cy="781263"/>
            <a:chOff x="7625501" y="1644188"/>
            <a:chExt cx="413401" cy="7812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6C1A8768-FF6F-E64A-AF0F-46FDBC230686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7353758"/>
                <a:gd name="adj2" fmla="val 15582529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5F2E8099-84E6-C877-7784-2C902C115CA3}"/>
                    </a:ext>
                  </a:extLst>
                </p:cNvPr>
                <p:cNvSpPr txBox="1"/>
                <p:nvPr/>
              </p:nvSpPr>
              <p:spPr>
                <a:xfrm>
                  <a:off x="7625501" y="2130214"/>
                  <a:ext cx="41340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774C2F8-4BA5-0FCA-05B4-0E49010D0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5501" y="2130214"/>
                  <a:ext cx="413401" cy="21544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2090409-F410-12BF-9DDD-1028CD4A744B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94670A1D-2471-22EC-FB0F-4EDF17F3B3DE}"/>
                    </a:ext>
                  </a:extLst>
                </p:cNvPr>
                <p:cNvSpPr txBox="1"/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𝑉𝑂𝐶𝐶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5ED8643-D501-7E95-3673-019FF46F6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blipFill>
                  <a:blip r:embed="rId32"/>
                  <a:stretch>
                    <a:fillRect l="-40625" r="-2812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Arc 74">
            <a:extLst>
              <a:ext uri="{FF2B5EF4-FFF2-40B4-BE49-F238E27FC236}">
                <a16:creationId xmlns:a16="http://schemas.microsoft.com/office/drawing/2014/main" id="{EA4D5F1B-B655-44B9-54B9-A646727C729C}"/>
              </a:ext>
            </a:extLst>
          </p:cNvPr>
          <p:cNvSpPr/>
          <p:nvPr/>
        </p:nvSpPr>
        <p:spPr>
          <a:xfrm rot="2218651" flipH="1" flipV="1">
            <a:off x="3869992" y="946077"/>
            <a:ext cx="430834" cy="841095"/>
          </a:xfrm>
          <a:prstGeom prst="arc">
            <a:avLst>
              <a:gd name="adj1" fmla="val 10774968"/>
              <a:gd name="adj2" fmla="val 127946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AA8343CE-730F-984B-E005-ED5AFB9442AA}"/>
              </a:ext>
            </a:extLst>
          </p:cNvPr>
          <p:cNvSpPr/>
          <p:nvPr/>
        </p:nvSpPr>
        <p:spPr>
          <a:xfrm rot="2218651" flipH="1" flipV="1">
            <a:off x="3872900" y="597305"/>
            <a:ext cx="430834" cy="841095"/>
          </a:xfrm>
          <a:prstGeom prst="arc">
            <a:avLst>
              <a:gd name="adj1" fmla="val 10774968"/>
              <a:gd name="adj2" fmla="val 127946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56341660-FF29-7FCF-3D01-0BFDBDC641EA}"/>
              </a:ext>
            </a:extLst>
          </p:cNvPr>
          <p:cNvSpPr/>
          <p:nvPr/>
        </p:nvSpPr>
        <p:spPr>
          <a:xfrm rot="2218651" flipH="1" flipV="1">
            <a:off x="3872900" y="230816"/>
            <a:ext cx="430834" cy="841095"/>
          </a:xfrm>
          <a:prstGeom prst="arc">
            <a:avLst>
              <a:gd name="adj1" fmla="val 10774968"/>
              <a:gd name="adj2" fmla="val 1279466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9B2B8DFA-C95F-AA12-CD5F-30B7D76AE444}"/>
              </a:ext>
            </a:extLst>
          </p:cNvPr>
          <p:cNvSpPr/>
          <p:nvPr/>
        </p:nvSpPr>
        <p:spPr>
          <a:xfrm rot="6665599" flipH="1" flipV="1">
            <a:off x="3815302" y="281470"/>
            <a:ext cx="647320" cy="610226"/>
          </a:xfrm>
          <a:prstGeom prst="arc">
            <a:avLst>
              <a:gd name="adj1" fmla="val 3116746"/>
              <a:gd name="adj2" fmla="val 516358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38" name="Arc 137">
            <a:extLst>
              <a:ext uri="{FF2B5EF4-FFF2-40B4-BE49-F238E27FC236}">
                <a16:creationId xmlns:a16="http://schemas.microsoft.com/office/drawing/2014/main" id="{D09490F3-0D71-4F08-F7C8-5FD081BA7C5D}"/>
              </a:ext>
            </a:extLst>
          </p:cNvPr>
          <p:cNvSpPr/>
          <p:nvPr/>
        </p:nvSpPr>
        <p:spPr>
          <a:xfrm rot="6385273" flipH="1" flipV="1">
            <a:off x="3799646" y="769249"/>
            <a:ext cx="998862" cy="371539"/>
          </a:xfrm>
          <a:prstGeom prst="arc">
            <a:avLst>
              <a:gd name="adj1" fmla="val 91074"/>
              <a:gd name="adj2" fmla="val 769924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C0C1999E-DF50-FCE3-FAC7-A0A962936310}"/>
              </a:ext>
            </a:extLst>
          </p:cNvPr>
          <p:cNvSpPr/>
          <p:nvPr/>
        </p:nvSpPr>
        <p:spPr>
          <a:xfrm rot="6350821" flipH="1" flipV="1">
            <a:off x="3622151" y="894275"/>
            <a:ext cx="1395755" cy="473939"/>
          </a:xfrm>
          <a:prstGeom prst="arc">
            <a:avLst>
              <a:gd name="adj1" fmla="val 21418685"/>
              <a:gd name="adj2" fmla="val 889198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937540F-E2DF-7D8A-0C5E-79BCF6D08FC7}"/>
              </a:ext>
            </a:extLst>
          </p:cNvPr>
          <p:cNvGrpSpPr/>
          <p:nvPr/>
        </p:nvGrpSpPr>
        <p:grpSpPr>
          <a:xfrm>
            <a:off x="6005816" y="1126557"/>
            <a:ext cx="100356" cy="100579"/>
            <a:chOff x="5396142" y="4344672"/>
            <a:chExt cx="100356" cy="100579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B71BE60-6CC8-4DF4-A5B2-476CBBAC74F3}"/>
                </a:ext>
              </a:extLst>
            </p:cNvPr>
            <p:cNvSpPr/>
            <p:nvPr/>
          </p:nvSpPr>
          <p:spPr>
            <a:xfrm>
              <a:off x="5396142" y="43446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5FDE7F4-E602-77E0-B6C8-E1F51E99882B}"/>
                </a:ext>
              </a:extLst>
            </p:cNvPr>
            <p:cNvCxnSpPr>
              <a:cxnSpLocks/>
              <a:stCxn id="184" idx="2"/>
              <a:endCxn id="184" idx="6"/>
            </p:cNvCxnSpPr>
            <p:nvPr/>
          </p:nvCxnSpPr>
          <p:spPr>
            <a:xfrm>
              <a:off x="5396142" y="43949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Arc 326">
            <a:extLst>
              <a:ext uri="{FF2B5EF4-FFF2-40B4-BE49-F238E27FC236}">
                <a16:creationId xmlns:a16="http://schemas.microsoft.com/office/drawing/2014/main" id="{7CBC2B24-1FA0-1A2F-7157-68E5BCAE5A60}"/>
              </a:ext>
            </a:extLst>
          </p:cNvPr>
          <p:cNvSpPr/>
          <p:nvPr/>
        </p:nvSpPr>
        <p:spPr>
          <a:xfrm rot="19200811" flipH="1">
            <a:off x="5841419" y="855566"/>
            <a:ext cx="657214" cy="1079408"/>
          </a:xfrm>
          <a:prstGeom prst="arc">
            <a:avLst>
              <a:gd name="adj1" fmla="val 7098961"/>
              <a:gd name="adj2" fmla="val 1409677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28" name="Arc 327">
            <a:extLst>
              <a:ext uri="{FF2B5EF4-FFF2-40B4-BE49-F238E27FC236}">
                <a16:creationId xmlns:a16="http://schemas.microsoft.com/office/drawing/2014/main" id="{9812D425-F5C2-A46B-A7B7-929E6D55AAD3}"/>
              </a:ext>
            </a:extLst>
          </p:cNvPr>
          <p:cNvSpPr/>
          <p:nvPr/>
        </p:nvSpPr>
        <p:spPr>
          <a:xfrm rot="7861278" flipH="1">
            <a:off x="6105800" y="561012"/>
            <a:ext cx="657214" cy="1079408"/>
          </a:xfrm>
          <a:prstGeom prst="arc">
            <a:avLst>
              <a:gd name="adj1" fmla="val 8970994"/>
              <a:gd name="adj2" fmla="val 1409677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29" name="Arc 328">
            <a:extLst>
              <a:ext uri="{FF2B5EF4-FFF2-40B4-BE49-F238E27FC236}">
                <a16:creationId xmlns:a16="http://schemas.microsoft.com/office/drawing/2014/main" id="{F929954F-5D8E-6EAA-06F0-A8D619F35690}"/>
              </a:ext>
            </a:extLst>
          </p:cNvPr>
          <p:cNvSpPr/>
          <p:nvPr/>
        </p:nvSpPr>
        <p:spPr>
          <a:xfrm rot="11782183">
            <a:off x="5430495" y="922755"/>
            <a:ext cx="600413" cy="716680"/>
          </a:xfrm>
          <a:prstGeom prst="arc">
            <a:avLst>
              <a:gd name="adj1" fmla="val 9162448"/>
              <a:gd name="adj2" fmla="val 11071726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34" name="Arc 333">
            <a:extLst>
              <a:ext uri="{FF2B5EF4-FFF2-40B4-BE49-F238E27FC236}">
                <a16:creationId xmlns:a16="http://schemas.microsoft.com/office/drawing/2014/main" id="{98EECCDF-7DD5-DBFD-20AC-6B1F78E95E4F}"/>
              </a:ext>
            </a:extLst>
          </p:cNvPr>
          <p:cNvSpPr/>
          <p:nvPr/>
        </p:nvSpPr>
        <p:spPr>
          <a:xfrm rot="15180511" flipH="1">
            <a:off x="5292773" y="498229"/>
            <a:ext cx="429871" cy="1461058"/>
          </a:xfrm>
          <a:prstGeom prst="arc">
            <a:avLst>
              <a:gd name="adj1" fmla="val 6219024"/>
              <a:gd name="adj2" fmla="val 1550521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36" name="Arc 335">
            <a:extLst>
              <a:ext uri="{FF2B5EF4-FFF2-40B4-BE49-F238E27FC236}">
                <a16:creationId xmlns:a16="http://schemas.microsoft.com/office/drawing/2014/main" id="{8626FD68-0A27-5B51-830A-D032EB905267}"/>
              </a:ext>
            </a:extLst>
          </p:cNvPr>
          <p:cNvSpPr/>
          <p:nvPr/>
        </p:nvSpPr>
        <p:spPr>
          <a:xfrm rot="14595707" flipH="1">
            <a:off x="5475011" y="599404"/>
            <a:ext cx="429871" cy="1461058"/>
          </a:xfrm>
          <a:prstGeom prst="arc">
            <a:avLst>
              <a:gd name="adj1" fmla="val 6719675"/>
              <a:gd name="adj2" fmla="val 14312361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41" name="Arc 340">
            <a:extLst>
              <a:ext uri="{FF2B5EF4-FFF2-40B4-BE49-F238E27FC236}">
                <a16:creationId xmlns:a16="http://schemas.microsoft.com/office/drawing/2014/main" id="{616A7F1A-4E21-D4D9-BE8F-19C9737A4A01}"/>
              </a:ext>
            </a:extLst>
          </p:cNvPr>
          <p:cNvSpPr/>
          <p:nvPr/>
        </p:nvSpPr>
        <p:spPr>
          <a:xfrm rot="13559557" flipH="1">
            <a:off x="5612269" y="711554"/>
            <a:ext cx="429871" cy="1461058"/>
          </a:xfrm>
          <a:prstGeom prst="arc">
            <a:avLst>
              <a:gd name="adj1" fmla="val 6719675"/>
              <a:gd name="adj2" fmla="val 110376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34347C66-4B76-3CD8-D3ED-4A7FDCC7215E}"/>
                  </a:ext>
                </a:extLst>
              </p:cNvPr>
              <p:cNvSpPr txBox="1"/>
              <p:nvPr/>
            </p:nvSpPr>
            <p:spPr>
              <a:xfrm>
                <a:off x="4579943" y="-13156"/>
                <a:ext cx="4156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NZ" sz="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NZ" sz="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NZ" sz="800" dirty="0"/>
              </a:p>
            </p:txBody>
          </p:sp>
        </mc:Choice>
        <mc:Fallback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34347C66-4B76-3CD8-D3ED-4A7FDCC72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943" y="-13156"/>
                <a:ext cx="415668" cy="215444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Arc 378">
            <a:extLst>
              <a:ext uri="{FF2B5EF4-FFF2-40B4-BE49-F238E27FC236}">
                <a16:creationId xmlns:a16="http://schemas.microsoft.com/office/drawing/2014/main" id="{A8059766-3DC8-DE7A-1CE0-6F1CDDE93B5C}"/>
              </a:ext>
            </a:extLst>
          </p:cNvPr>
          <p:cNvSpPr/>
          <p:nvPr/>
        </p:nvSpPr>
        <p:spPr>
          <a:xfrm rot="12479747" flipV="1">
            <a:off x="2888446" y="2279439"/>
            <a:ext cx="430834" cy="841095"/>
          </a:xfrm>
          <a:prstGeom prst="arc">
            <a:avLst>
              <a:gd name="adj1" fmla="val 10774968"/>
              <a:gd name="adj2" fmla="val 1276686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AF11894-07DB-D1CE-E4C0-38D6419BAF44}"/>
              </a:ext>
            </a:extLst>
          </p:cNvPr>
          <p:cNvGrpSpPr/>
          <p:nvPr/>
        </p:nvGrpSpPr>
        <p:grpSpPr>
          <a:xfrm>
            <a:off x="4896635" y="543175"/>
            <a:ext cx="100356" cy="100579"/>
            <a:chOff x="5396142" y="4344672"/>
            <a:chExt cx="100356" cy="100579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E0CE8B0-9F12-79B7-8726-7AD3DD2F7B9B}"/>
                </a:ext>
              </a:extLst>
            </p:cNvPr>
            <p:cNvSpPr/>
            <p:nvPr/>
          </p:nvSpPr>
          <p:spPr>
            <a:xfrm>
              <a:off x="5396142" y="43446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E7873C8-1956-7917-1500-D2B795D86E6B}"/>
                </a:ext>
              </a:extLst>
            </p:cNvPr>
            <p:cNvCxnSpPr>
              <a:cxnSpLocks/>
              <a:stCxn id="383" idx="2"/>
              <a:endCxn id="383" idx="6"/>
            </p:cNvCxnSpPr>
            <p:nvPr/>
          </p:nvCxnSpPr>
          <p:spPr>
            <a:xfrm>
              <a:off x="5396142" y="43949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Arc 384">
            <a:extLst>
              <a:ext uri="{FF2B5EF4-FFF2-40B4-BE49-F238E27FC236}">
                <a16:creationId xmlns:a16="http://schemas.microsoft.com/office/drawing/2014/main" id="{B1E70375-8F16-7B14-1D4F-883C4372D6F3}"/>
              </a:ext>
            </a:extLst>
          </p:cNvPr>
          <p:cNvSpPr/>
          <p:nvPr/>
        </p:nvSpPr>
        <p:spPr>
          <a:xfrm rot="10388591" flipH="1" flipV="1">
            <a:off x="4937845" y="282288"/>
            <a:ext cx="151035" cy="418315"/>
          </a:xfrm>
          <a:prstGeom prst="arc">
            <a:avLst>
              <a:gd name="adj1" fmla="val 9221859"/>
              <a:gd name="adj2" fmla="val 1528534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92662D2-980C-FA20-71C2-E53C4F88C926}"/>
              </a:ext>
            </a:extLst>
          </p:cNvPr>
          <p:cNvGrpSpPr/>
          <p:nvPr/>
        </p:nvGrpSpPr>
        <p:grpSpPr>
          <a:xfrm flipV="1">
            <a:off x="7334288" y="1173604"/>
            <a:ext cx="413401" cy="781261"/>
            <a:chOff x="7644539" y="1644188"/>
            <a:chExt cx="413400" cy="781262"/>
          </a:xfrm>
        </p:grpSpPr>
        <p:sp>
          <p:nvSpPr>
            <p:cNvPr id="415" name="Arc 414">
              <a:extLst>
                <a:ext uri="{FF2B5EF4-FFF2-40B4-BE49-F238E27FC236}">
                  <a16:creationId xmlns:a16="http://schemas.microsoft.com/office/drawing/2014/main" id="{BBDEA4EA-2B23-65C8-DA4B-AAD4F4A88FAF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9553140"/>
                <a:gd name="adj2" fmla="val 15437286"/>
              </a:avLst>
            </a:prstGeom>
            <a:ln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34136209-E5B0-FB14-A5EA-38AFB310FEA9}"/>
                    </a:ext>
                  </a:extLst>
                </p:cNvPr>
                <p:cNvSpPr txBox="1"/>
                <p:nvPr/>
              </p:nvSpPr>
              <p:spPr>
                <a:xfrm flipV="1">
                  <a:off x="7644539" y="2035302"/>
                  <a:ext cx="4134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34136209-E5B0-FB14-A5EA-38AFB310F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644539" y="2035302"/>
                  <a:ext cx="413400" cy="215444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9A993398-3D60-DBD6-A29D-C1CCFEFE4580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07CEEE71-42EC-D320-4B7F-5ED1ACB523FF}"/>
                    </a:ext>
                  </a:extLst>
                </p:cNvPr>
                <p:cNvSpPr txBox="1"/>
                <p:nvPr/>
              </p:nvSpPr>
              <p:spPr>
                <a:xfrm flipV="1">
                  <a:off x="7737520" y="1836286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07CEEE71-42EC-D320-4B7F-5ED1ACB52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737520" y="1836286"/>
                  <a:ext cx="196236" cy="215444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9" name="Arc 418">
            <a:extLst>
              <a:ext uri="{FF2B5EF4-FFF2-40B4-BE49-F238E27FC236}">
                <a16:creationId xmlns:a16="http://schemas.microsoft.com/office/drawing/2014/main" id="{2716D9F6-241A-7B52-351F-00B078D6F42B}"/>
              </a:ext>
            </a:extLst>
          </p:cNvPr>
          <p:cNvSpPr/>
          <p:nvPr/>
        </p:nvSpPr>
        <p:spPr>
          <a:xfrm rot="14122282" flipV="1">
            <a:off x="7186661" y="1009678"/>
            <a:ext cx="430834" cy="841095"/>
          </a:xfrm>
          <a:prstGeom prst="arc">
            <a:avLst>
              <a:gd name="adj1" fmla="val 11500437"/>
              <a:gd name="adj2" fmla="val 1317256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20" name="Arc 419">
            <a:extLst>
              <a:ext uri="{FF2B5EF4-FFF2-40B4-BE49-F238E27FC236}">
                <a16:creationId xmlns:a16="http://schemas.microsoft.com/office/drawing/2014/main" id="{F5A176C4-04F9-B32F-3D91-932DC5308915}"/>
              </a:ext>
            </a:extLst>
          </p:cNvPr>
          <p:cNvSpPr/>
          <p:nvPr/>
        </p:nvSpPr>
        <p:spPr>
          <a:xfrm rot="7477718" flipH="1" flipV="1">
            <a:off x="7417995" y="1000282"/>
            <a:ext cx="430834" cy="841095"/>
          </a:xfrm>
          <a:prstGeom prst="arc">
            <a:avLst>
              <a:gd name="adj1" fmla="val 11500437"/>
              <a:gd name="adj2" fmla="val 13469924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C3CA07F7-22DE-5AE1-97C2-355F973717B5}"/>
              </a:ext>
            </a:extLst>
          </p:cNvPr>
          <p:cNvGrpSpPr/>
          <p:nvPr/>
        </p:nvGrpSpPr>
        <p:grpSpPr>
          <a:xfrm>
            <a:off x="5441403" y="-18638"/>
            <a:ext cx="1601425" cy="899805"/>
            <a:chOff x="5752343" y="3761544"/>
            <a:chExt cx="1601425" cy="899805"/>
          </a:xfrm>
        </p:grpSpPr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80BA7C0E-D7B6-7374-A57D-373D2EF6C2E3}"/>
                </a:ext>
              </a:extLst>
            </p:cNvPr>
            <p:cNvGrpSpPr/>
            <p:nvPr/>
          </p:nvGrpSpPr>
          <p:grpSpPr>
            <a:xfrm>
              <a:off x="5752343" y="3761544"/>
              <a:ext cx="855173" cy="619636"/>
              <a:chOff x="550114" y="2598674"/>
              <a:chExt cx="855173" cy="619636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E88BD28E-2B4A-D054-4DCB-A820D0C7CF05}"/>
                  </a:ext>
                </a:extLst>
              </p:cNvPr>
              <p:cNvGrpSpPr/>
              <p:nvPr/>
            </p:nvGrpSpPr>
            <p:grpSpPr>
              <a:xfrm>
                <a:off x="1116714" y="2749605"/>
                <a:ext cx="288573" cy="215444"/>
                <a:chOff x="7374699" y="1847648"/>
                <a:chExt cx="288573" cy="215444"/>
              </a:xfrm>
            </p:grpSpPr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930435D7-CC4B-171B-88E4-6C26C34487CC}"/>
                    </a:ext>
                  </a:extLst>
                </p:cNvPr>
                <p:cNvSpPr/>
                <p:nvPr/>
              </p:nvSpPr>
              <p:spPr>
                <a:xfrm>
                  <a:off x="7374699" y="1883215"/>
                  <a:ext cx="288573" cy="161024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601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E0F91753-4436-65DC-008D-D7F1BD8C46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3566" y="1847648"/>
                      <a:ext cx="19623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NZ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NZ" sz="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NZ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NZ" sz="800" b="0" i="1" smtClean="0">
                                <a:latin typeface="Cambria Math" panose="02040503050406030204" pitchFamily="18" charset="0"/>
                              </a:rPr>
                              <m:t>𝐴𝑟</m:t>
                            </m:r>
                          </m:oMath>
                        </m:oMathPara>
                      </a14:m>
                      <a:endParaRPr lang="en-NZ" sz="800" dirty="0"/>
                    </a:p>
                  </p:txBody>
                </p:sp>
              </mc:Choice>
              <mc:Fallback xmlns="">
                <p:sp>
                  <p:nvSpPr>
                    <p:cNvPr id="539" name="TextBox 538">
                      <a:extLst>
                        <a:ext uri="{FF2B5EF4-FFF2-40B4-BE49-F238E27FC236}">
                          <a16:creationId xmlns:a16="http://schemas.microsoft.com/office/drawing/2014/main" id="{E0F91753-4436-65DC-008D-D7F1BD8C46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3566" y="1847648"/>
                      <a:ext cx="196236" cy="215444"/>
                    </a:xfrm>
                    <a:prstGeom prst="rect">
                      <a:avLst/>
                    </a:prstGeom>
                    <a:blipFill>
                      <a:blip r:embed="rId77"/>
                      <a:stretch>
                        <a:fillRect l="-28125" r="-21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71F08962-FE48-28E1-5575-3BF8F215DE99}"/>
                  </a:ext>
                </a:extLst>
              </p:cNvPr>
              <p:cNvSpPr txBox="1"/>
              <p:nvPr/>
            </p:nvSpPr>
            <p:spPr>
              <a:xfrm>
                <a:off x="759793" y="2598674"/>
                <a:ext cx="3533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N</a:t>
                </a:r>
                <a:r>
                  <a:rPr lang="en-NZ" sz="800" dirty="0"/>
                  <a:t>A</a:t>
                </a:r>
              </a:p>
            </p:txBody>
          </p:sp>
          <p:sp>
            <p:nvSpPr>
              <p:cNvPr id="537" name="Arc 536">
                <a:extLst>
                  <a:ext uri="{FF2B5EF4-FFF2-40B4-BE49-F238E27FC236}">
                    <a16:creationId xmlns:a16="http://schemas.microsoft.com/office/drawing/2014/main" id="{2BCECD37-65AF-86CB-4C78-CC1CE809B3F2}"/>
                  </a:ext>
                </a:extLst>
              </p:cNvPr>
              <p:cNvSpPr/>
              <p:nvPr/>
            </p:nvSpPr>
            <p:spPr>
              <a:xfrm rot="7841554" flipV="1">
                <a:off x="755245" y="2582345"/>
                <a:ext cx="430834" cy="841095"/>
              </a:xfrm>
              <a:prstGeom prst="arc">
                <a:avLst>
                  <a:gd name="adj1" fmla="val 10774968"/>
                  <a:gd name="adj2" fmla="val 12982395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C226627C-7907-44BE-3B93-EEA30D153005}"/>
                </a:ext>
              </a:extLst>
            </p:cNvPr>
            <p:cNvGrpSpPr/>
            <p:nvPr/>
          </p:nvGrpSpPr>
          <p:grpSpPr>
            <a:xfrm>
              <a:off x="6709626" y="4201019"/>
              <a:ext cx="644142" cy="460330"/>
              <a:chOff x="7033217" y="3910583"/>
              <a:chExt cx="644142" cy="460330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43F631A4-D3D5-9626-EF6D-DCB8C069A566}"/>
                  </a:ext>
                </a:extLst>
              </p:cNvPr>
              <p:cNvGrpSpPr/>
              <p:nvPr/>
            </p:nvGrpSpPr>
            <p:grpSpPr>
              <a:xfrm>
                <a:off x="7033217" y="3910583"/>
                <a:ext cx="405858" cy="215444"/>
                <a:chOff x="9222613" y="1880749"/>
                <a:chExt cx="307418" cy="183334"/>
              </a:xfrm>
            </p:grpSpPr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BCCF1129-49E7-F192-3CBF-ABFF18C3554E}"/>
                    </a:ext>
                  </a:extLst>
                </p:cNvPr>
                <p:cNvSpPr/>
                <p:nvPr/>
              </p:nvSpPr>
              <p:spPr>
                <a:xfrm>
                  <a:off x="9233353" y="1897997"/>
                  <a:ext cx="278114" cy="1562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sz="1801" dirty="0"/>
                </a:p>
              </p:txBody>
            </p:sp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42C4504B-08AE-E958-50E3-1FA7F067CB47}"/>
                    </a:ext>
                  </a:extLst>
                </p:cNvPr>
                <p:cNvSpPr txBox="1"/>
                <p:nvPr/>
              </p:nvSpPr>
              <p:spPr>
                <a:xfrm>
                  <a:off x="9222613" y="1880749"/>
                  <a:ext cx="307418" cy="1833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800" dirty="0"/>
                    <a:t>ACyc</a:t>
                  </a:r>
                </a:p>
              </p:txBody>
            </p:sp>
          </p:grpSp>
          <p:sp>
            <p:nvSpPr>
              <p:cNvPr id="475" name="Arc 474">
                <a:extLst>
                  <a:ext uri="{FF2B5EF4-FFF2-40B4-BE49-F238E27FC236}">
                    <a16:creationId xmlns:a16="http://schemas.microsoft.com/office/drawing/2014/main" id="{1F76C363-508A-6505-42D8-1A54E39DAA43}"/>
                  </a:ext>
                </a:extLst>
              </p:cNvPr>
              <p:cNvSpPr/>
              <p:nvPr/>
            </p:nvSpPr>
            <p:spPr>
              <a:xfrm rot="1827652" flipV="1">
                <a:off x="7143483" y="4127324"/>
                <a:ext cx="348207" cy="243589"/>
              </a:xfrm>
              <a:prstGeom prst="arc">
                <a:avLst>
                  <a:gd name="adj1" fmla="val 3904032"/>
                  <a:gd name="adj2" fmla="val 7773578"/>
                </a:avLst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E540F50E-2141-EF94-0EAB-2C27D87B4EC7}"/>
                  </a:ext>
                </a:extLst>
              </p:cNvPr>
              <p:cNvSpPr txBox="1"/>
              <p:nvPr/>
            </p:nvSpPr>
            <p:spPr>
              <a:xfrm>
                <a:off x="7218026" y="4152207"/>
                <a:ext cx="4593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sz="800" dirty="0"/>
                  <a:t>cAMP</a:t>
                </a:r>
              </a:p>
            </p:txBody>
          </p:sp>
        </p:grpSp>
        <p:sp>
          <p:nvSpPr>
            <p:cNvPr id="472" name="Arc 471">
              <a:extLst>
                <a:ext uri="{FF2B5EF4-FFF2-40B4-BE49-F238E27FC236}">
                  <a16:creationId xmlns:a16="http://schemas.microsoft.com/office/drawing/2014/main" id="{F59FAA7D-FB7E-0D33-C25C-68B6A92C9592}"/>
                </a:ext>
              </a:extLst>
            </p:cNvPr>
            <p:cNvSpPr/>
            <p:nvPr/>
          </p:nvSpPr>
          <p:spPr>
            <a:xfrm rot="12570551" flipH="1">
              <a:off x="6367153" y="3834649"/>
              <a:ext cx="747781" cy="388664"/>
            </a:xfrm>
            <a:prstGeom prst="arc">
              <a:avLst>
                <a:gd name="adj1" fmla="val 13822706"/>
                <a:gd name="adj2" fmla="val 17688493"/>
              </a:avLst>
            </a:prstGeom>
            <a:ln>
              <a:solidFill>
                <a:schemeClr val="tx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533ADDBB-C9E8-57D4-2561-81C92777148C}"/>
              </a:ext>
            </a:extLst>
          </p:cNvPr>
          <p:cNvGrpSpPr/>
          <p:nvPr/>
        </p:nvGrpSpPr>
        <p:grpSpPr>
          <a:xfrm>
            <a:off x="5947552" y="-31011"/>
            <a:ext cx="680899" cy="374262"/>
            <a:chOff x="1029555" y="2568771"/>
            <a:chExt cx="680899" cy="374262"/>
          </a:xfrm>
        </p:grpSpPr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67E0B7B8-6275-05E7-1A4D-9F925FDB382F}"/>
                </a:ext>
              </a:extLst>
            </p:cNvPr>
            <p:cNvGrpSpPr/>
            <p:nvPr/>
          </p:nvGrpSpPr>
          <p:grpSpPr>
            <a:xfrm>
              <a:off x="1421881" y="2727589"/>
              <a:ext cx="288573" cy="215444"/>
              <a:chOff x="7679866" y="1825632"/>
              <a:chExt cx="288573" cy="215444"/>
            </a:xfrm>
          </p:grpSpPr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3AE88B4E-AF8F-E04C-D454-CB5EF87A16F4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3" name="TextBox 582">
                    <a:extLst>
                      <a:ext uri="{FF2B5EF4-FFF2-40B4-BE49-F238E27FC236}">
                        <a16:creationId xmlns:a16="http://schemas.microsoft.com/office/drawing/2014/main" id="{65252479-7004-FFE6-BEA6-5C7BEE492B78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𝑚𝐴𝑟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768A3F30-746D-E64F-1D4A-46FF523A0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25000" r="-1562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942282C9-7AE0-8F49-9F8D-CE1CF233D26D}"/>
                </a:ext>
              </a:extLst>
            </p:cNvPr>
            <p:cNvSpPr txBox="1"/>
            <p:nvPr/>
          </p:nvSpPr>
          <p:spPr>
            <a:xfrm>
              <a:off x="1029555" y="2568771"/>
              <a:ext cx="5139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Adeno</a:t>
              </a:r>
              <a:endParaRPr lang="en-NZ" sz="800" dirty="0"/>
            </a:p>
          </p:txBody>
        </p:sp>
        <p:sp>
          <p:nvSpPr>
            <p:cNvPr id="581" name="Arc 580">
              <a:extLst>
                <a:ext uri="{FF2B5EF4-FFF2-40B4-BE49-F238E27FC236}">
                  <a16:creationId xmlns:a16="http://schemas.microsoft.com/office/drawing/2014/main" id="{C15C9096-AA44-AA33-9F70-486E24AAD90A}"/>
                </a:ext>
              </a:extLst>
            </p:cNvPr>
            <p:cNvSpPr/>
            <p:nvPr/>
          </p:nvSpPr>
          <p:spPr>
            <a:xfrm rot="7172439" flipV="1">
              <a:off x="1319022" y="2671722"/>
              <a:ext cx="191795" cy="211707"/>
            </a:xfrm>
            <a:prstGeom prst="arc">
              <a:avLst>
                <a:gd name="adj1" fmla="val 7498528"/>
                <a:gd name="adj2" fmla="val 12982395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</p:grpSp>
      <p:sp>
        <p:nvSpPr>
          <p:cNvPr id="584" name="Arc 583">
            <a:extLst>
              <a:ext uri="{FF2B5EF4-FFF2-40B4-BE49-F238E27FC236}">
                <a16:creationId xmlns:a16="http://schemas.microsoft.com/office/drawing/2014/main" id="{E3960F75-5A29-529C-5F9B-EB02ABE17E43}"/>
              </a:ext>
            </a:extLst>
          </p:cNvPr>
          <p:cNvSpPr/>
          <p:nvPr/>
        </p:nvSpPr>
        <p:spPr>
          <a:xfrm rot="9608017" flipV="1">
            <a:off x="6098992" y="105279"/>
            <a:ext cx="430834" cy="841095"/>
          </a:xfrm>
          <a:prstGeom prst="arc">
            <a:avLst>
              <a:gd name="adj1" fmla="val 10774968"/>
              <a:gd name="adj2" fmla="val 12793886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85" name="Arc 584">
            <a:extLst>
              <a:ext uri="{FF2B5EF4-FFF2-40B4-BE49-F238E27FC236}">
                <a16:creationId xmlns:a16="http://schemas.microsoft.com/office/drawing/2014/main" id="{930AB870-6CE0-5A3B-2316-ACF0300EDA75}"/>
              </a:ext>
            </a:extLst>
          </p:cNvPr>
          <p:cNvSpPr/>
          <p:nvPr/>
        </p:nvSpPr>
        <p:spPr>
          <a:xfrm rot="12397902">
            <a:off x="6622615" y="68813"/>
            <a:ext cx="382926" cy="741519"/>
          </a:xfrm>
          <a:prstGeom prst="arc">
            <a:avLst>
              <a:gd name="adj1" fmla="val 7705252"/>
              <a:gd name="adj2" fmla="val 13896276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C1F0AABD-9230-C9A3-E797-E75F2F343A8F}"/>
              </a:ext>
            </a:extLst>
          </p:cNvPr>
          <p:cNvGrpSpPr/>
          <p:nvPr/>
        </p:nvGrpSpPr>
        <p:grpSpPr>
          <a:xfrm>
            <a:off x="6846508" y="-228042"/>
            <a:ext cx="479029" cy="1085704"/>
            <a:chOff x="6607776" y="-237361"/>
            <a:chExt cx="479029" cy="1085704"/>
          </a:xfrm>
        </p:grpSpPr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2678C6D6-3CB9-78D1-38EF-78BA7F136306}"/>
                </a:ext>
              </a:extLst>
            </p:cNvPr>
            <p:cNvGrpSpPr/>
            <p:nvPr/>
          </p:nvGrpSpPr>
          <p:grpSpPr>
            <a:xfrm flipV="1">
              <a:off x="6765496" y="-237361"/>
              <a:ext cx="310959" cy="781263"/>
              <a:chOff x="7657480" y="1636568"/>
              <a:chExt cx="310959" cy="781262"/>
            </a:xfrm>
          </p:grpSpPr>
          <p:sp>
            <p:nvSpPr>
              <p:cNvPr id="565" name="Arc 564">
                <a:extLst>
                  <a:ext uri="{FF2B5EF4-FFF2-40B4-BE49-F238E27FC236}">
                    <a16:creationId xmlns:a16="http://schemas.microsoft.com/office/drawing/2014/main" id="{9BEEDC0B-36F6-CD2B-0E3F-C134047B37FE}"/>
                  </a:ext>
                </a:extLst>
              </p:cNvPr>
              <p:cNvSpPr/>
              <p:nvPr/>
            </p:nvSpPr>
            <p:spPr>
              <a:xfrm rot="226555" flipH="1">
                <a:off x="7657480" y="1636568"/>
                <a:ext cx="172649" cy="781262"/>
              </a:xfrm>
              <a:prstGeom prst="arc">
                <a:avLst>
                  <a:gd name="adj1" fmla="val 7700769"/>
                  <a:gd name="adj2" fmla="val 15481030"/>
                </a:avLst>
              </a:prstGeom>
              <a:ln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9B8B94FD-6261-017A-0A00-15C86B4602A0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TextBox 571">
                    <a:extLst>
                      <a:ext uri="{FF2B5EF4-FFF2-40B4-BE49-F238E27FC236}">
                        <a16:creationId xmlns:a16="http://schemas.microsoft.com/office/drawing/2014/main" id="{AF9A8B73-C7AD-7F30-DD14-7852216AAB03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7742926" y="1825640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𝑖𝑜𝑛𝐶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761" name="TextBox 760">
                    <a:extLst>
                      <a:ext uri="{FF2B5EF4-FFF2-40B4-BE49-F238E27FC236}">
                        <a16:creationId xmlns:a16="http://schemas.microsoft.com/office/drawing/2014/main" id="{7C744656-8F82-88F0-E3DD-23FE65782F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7742926" y="1825640"/>
                    <a:ext cx="196236" cy="21544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31250" r="-1562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6" name="Arc 585">
              <a:extLst>
                <a:ext uri="{FF2B5EF4-FFF2-40B4-BE49-F238E27FC236}">
                  <a16:creationId xmlns:a16="http://schemas.microsoft.com/office/drawing/2014/main" id="{BC6D1FCA-40DE-995B-2A57-AF07B4F2AC26}"/>
                </a:ext>
              </a:extLst>
            </p:cNvPr>
            <p:cNvSpPr/>
            <p:nvPr/>
          </p:nvSpPr>
          <p:spPr>
            <a:xfrm rot="1164579" flipH="1">
              <a:off x="6607776" y="148918"/>
              <a:ext cx="429871" cy="699425"/>
            </a:xfrm>
            <a:prstGeom prst="arc">
              <a:avLst>
                <a:gd name="adj1" fmla="val 12111732"/>
                <a:gd name="adj2" fmla="val 14264982"/>
              </a:avLst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CE295004-9E76-AC39-1D28-04FF641CE93C}"/>
                </a:ext>
              </a:extLst>
            </p:cNvPr>
            <p:cNvGrpSpPr/>
            <p:nvPr/>
          </p:nvGrpSpPr>
          <p:grpSpPr>
            <a:xfrm>
              <a:off x="6986449" y="491413"/>
              <a:ext cx="100356" cy="100579"/>
              <a:chOff x="5261459" y="4153816"/>
              <a:chExt cx="100356" cy="100579"/>
            </a:xfrm>
          </p:grpSpPr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507B9519-55CB-BDEC-181C-F17C975DB997}"/>
                  </a:ext>
                </a:extLst>
              </p:cNvPr>
              <p:cNvSpPr/>
              <p:nvPr/>
            </p:nvSpPr>
            <p:spPr>
              <a:xfrm>
                <a:off x="5261459" y="4153816"/>
                <a:ext cx="100356" cy="1005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80E50D8A-7453-6745-8F27-BFBA4CE30404}"/>
                  </a:ext>
                </a:extLst>
              </p:cNvPr>
              <p:cNvCxnSpPr>
                <a:stCxn id="591" idx="0"/>
                <a:endCxn id="591" idx="4"/>
              </p:cNvCxnSpPr>
              <p:nvPr/>
            </p:nvCxnSpPr>
            <p:spPr>
              <a:xfrm>
                <a:off x="5311637" y="4153816"/>
                <a:ext cx="0" cy="100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BFE1BA75-9BC9-53E9-A57C-A0A2EF8032B5}"/>
                  </a:ext>
                </a:extLst>
              </p:cNvPr>
              <p:cNvCxnSpPr>
                <a:cxnSpLocks/>
                <a:stCxn id="591" idx="2"/>
                <a:endCxn id="591" idx="6"/>
              </p:cNvCxnSpPr>
              <p:nvPr/>
            </p:nvCxnSpPr>
            <p:spPr>
              <a:xfrm>
                <a:off x="5261459" y="4204106"/>
                <a:ext cx="1003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784FDCE-9625-A5EC-9446-F4B2FAF408E8}"/>
              </a:ext>
            </a:extLst>
          </p:cNvPr>
          <p:cNvGrpSpPr/>
          <p:nvPr/>
        </p:nvGrpSpPr>
        <p:grpSpPr>
          <a:xfrm>
            <a:off x="7094440" y="1835184"/>
            <a:ext cx="513977" cy="411759"/>
            <a:chOff x="1243466" y="2531274"/>
            <a:chExt cx="513977" cy="411759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3B1F8C1-42E9-6713-F649-81D7845CAEE4}"/>
                </a:ext>
              </a:extLst>
            </p:cNvPr>
            <p:cNvGrpSpPr/>
            <p:nvPr/>
          </p:nvGrpSpPr>
          <p:grpSpPr>
            <a:xfrm>
              <a:off x="1421881" y="2727589"/>
              <a:ext cx="288573" cy="215444"/>
              <a:chOff x="7679866" y="1825632"/>
              <a:chExt cx="288573" cy="215444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CB1540F-3F3E-DD63-7A85-AA558FD908C2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D669B8B5-CFFA-AD73-3A5F-96B3DD11DA96}"/>
                      </a:ext>
                    </a:extLst>
                  </p:cNvPr>
                  <p:cNvSpPr txBox="1"/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800" b="0" i="1" smtClean="0">
                              <a:latin typeface="Cambria Math" panose="02040503050406030204" pitchFamily="18" charset="0"/>
                            </a:rPr>
                            <m:t>𝑚𝐴𝑟</m:t>
                          </m:r>
                        </m:oMath>
                      </m:oMathPara>
                    </a14:m>
                    <a:endParaRPr lang="en-NZ" sz="800" dirty="0"/>
                  </a:p>
                </p:txBody>
              </p:sp>
            </mc:Choice>
            <mc:Fallback xmlns="">
              <p:sp>
                <p:nvSpPr>
                  <p:cNvPr id="401" name="TextBox 400">
                    <a:extLst>
                      <a:ext uri="{FF2B5EF4-FFF2-40B4-BE49-F238E27FC236}">
                        <a16:creationId xmlns:a16="http://schemas.microsoft.com/office/drawing/2014/main" id="{768A3F30-746D-E64F-1D4A-46FF523A0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926" y="1825632"/>
                    <a:ext cx="196236" cy="21544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25000" r="-1562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8C9A8D6-C432-E4E1-8635-931CE504EA46}"/>
                </a:ext>
              </a:extLst>
            </p:cNvPr>
            <p:cNvSpPr txBox="1"/>
            <p:nvPr/>
          </p:nvSpPr>
          <p:spPr>
            <a:xfrm>
              <a:off x="1243466" y="2531274"/>
              <a:ext cx="5139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Adeno</a:t>
              </a:r>
              <a:endParaRPr lang="en-NZ" sz="800" dirty="0"/>
            </a:p>
          </p:txBody>
        </p:sp>
      </p:grp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9BCC521E-04AE-804C-EEE7-01ACD72854B0}"/>
              </a:ext>
            </a:extLst>
          </p:cNvPr>
          <p:cNvCxnSpPr>
            <a:cxnSpLocks/>
          </p:cNvCxnSpPr>
          <p:nvPr/>
        </p:nvCxnSpPr>
        <p:spPr>
          <a:xfrm flipH="1">
            <a:off x="2436419" y="1832162"/>
            <a:ext cx="14116" cy="17453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8D0F0C0A-F4ED-759B-86D0-CFE0E7E6A3F2}"/>
              </a:ext>
            </a:extLst>
          </p:cNvPr>
          <p:cNvCxnSpPr>
            <a:cxnSpLocks/>
          </p:cNvCxnSpPr>
          <p:nvPr/>
        </p:nvCxnSpPr>
        <p:spPr>
          <a:xfrm flipV="1">
            <a:off x="2459146" y="1689035"/>
            <a:ext cx="1117860" cy="140366"/>
          </a:xfrm>
          <a:prstGeom prst="bentConnector3">
            <a:avLst>
              <a:gd name="adj1" fmla="val 100001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939DE5D7-80F2-FDD1-0A90-B9D8D3832681}"/>
              </a:ext>
            </a:extLst>
          </p:cNvPr>
          <p:cNvGrpSpPr/>
          <p:nvPr/>
        </p:nvGrpSpPr>
        <p:grpSpPr>
          <a:xfrm flipH="1">
            <a:off x="2433103" y="3342742"/>
            <a:ext cx="580808" cy="215444"/>
            <a:chOff x="10593930" y="2894231"/>
            <a:chExt cx="580807" cy="215445"/>
          </a:xfrm>
        </p:grpSpPr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56AFC841-1C91-33AB-6396-C0D91F33F396}"/>
                </a:ext>
              </a:extLst>
            </p:cNvPr>
            <p:cNvSpPr txBox="1"/>
            <p:nvPr/>
          </p:nvSpPr>
          <p:spPr>
            <a:xfrm>
              <a:off x="10593930" y="2894231"/>
              <a:ext cx="495109" cy="21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Z" sz="800" dirty="0"/>
                <a:t>Adeno</a:t>
              </a:r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FE199BD-3E64-9A64-416B-98B1E3CFACF0}"/>
                </a:ext>
              </a:extLst>
            </p:cNvPr>
            <p:cNvCxnSpPr/>
            <p:nvPr/>
          </p:nvCxnSpPr>
          <p:spPr>
            <a:xfrm>
              <a:off x="10977616" y="3005315"/>
              <a:ext cx="197121" cy="0"/>
            </a:xfrm>
            <a:prstGeom prst="line">
              <a:avLst/>
            </a:prstGeom>
            <a:ln>
              <a:prstDash val="lg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>
            <a:extLst>
              <a:ext uri="{FF2B5EF4-FFF2-40B4-BE49-F238E27FC236}">
                <a16:creationId xmlns:a16="http://schemas.microsoft.com/office/drawing/2014/main" id="{A43974E2-79BF-6CF2-3671-6347245BF6F3}"/>
              </a:ext>
            </a:extLst>
          </p:cNvPr>
          <p:cNvSpPr txBox="1"/>
          <p:nvPr/>
        </p:nvSpPr>
        <p:spPr>
          <a:xfrm>
            <a:off x="7330949" y="2826491"/>
            <a:ext cx="851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800" dirty="0"/>
              <a:t>Used in other processes</a:t>
            </a:r>
          </a:p>
        </p:txBody>
      </p:sp>
      <p:sp>
        <p:nvSpPr>
          <p:cNvPr id="342" name="Arc 341">
            <a:extLst>
              <a:ext uri="{FF2B5EF4-FFF2-40B4-BE49-F238E27FC236}">
                <a16:creationId xmlns:a16="http://schemas.microsoft.com/office/drawing/2014/main" id="{9F74431D-0219-F24A-C425-6ACF7A36965F}"/>
              </a:ext>
            </a:extLst>
          </p:cNvPr>
          <p:cNvSpPr/>
          <p:nvPr/>
        </p:nvSpPr>
        <p:spPr>
          <a:xfrm rot="13252227" flipV="1">
            <a:off x="6937730" y="1774109"/>
            <a:ext cx="430834" cy="841095"/>
          </a:xfrm>
          <a:prstGeom prst="arc">
            <a:avLst>
              <a:gd name="adj1" fmla="val 8729448"/>
              <a:gd name="adj2" fmla="val 12793886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10" name="Arc 409">
            <a:extLst>
              <a:ext uri="{FF2B5EF4-FFF2-40B4-BE49-F238E27FC236}">
                <a16:creationId xmlns:a16="http://schemas.microsoft.com/office/drawing/2014/main" id="{E67410F1-AF25-5F30-389C-98BEAC4EBDC4}"/>
              </a:ext>
            </a:extLst>
          </p:cNvPr>
          <p:cNvSpPr/>
          <p:nvPr/>
        </p:nvSpPr>
        <p:spPr>
          <a:xfrm rot="2979903" flipV="1">
            <a:off x="7155924" y="2788191"/>
            <a:ext cx="348207" cy="252865"/>
          </a:xfrm>
          <a:prstGeom prst="arc">
            <a:avLst>
              <a:gd name="adj1" fmla="val 3904032"/>
              <a:gd name="adj2" fmla="val 849909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11" name="Arc 410">
            <a:extLst>
              <a:ext uri="{FF2B5EF4-FFF2-40B4-BE49-F238E27FC236}">
                <a16:creationId xmlns:a16="http://schemas.microsoft.com/office/drawing/2014/main" id="{8BB27C65-990A-1A62-A609-B1743F276E62}"/>
              </a:ext>
            </a:extLst>
          </p:cNvPr>
          <p:cNvSpPr/>
          <p:nvPr/>
        </p:nvSpPr>
        <p:spPr>
          <a:xfrm rot="18245555" flipH="1" flipV="1">
            <a:off x="7518727" y="3121553"/>
            <a:ext cx="348207" cy="252865"/>
          </a:xfrm>
          <a:prstGeom prst="arc">
            <a:avLst>
              <a:gd name="adj1" fmla="val 3904032"/>
              <a:gd name="adj2" fmla="val 777357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0E0F27BB-64D6-F3F1-857C-24BC41C006DF}"/>
              </a:ext>
            </a:extLst>
          </p:cNvPr>
          <p:cNvSpPr txBox="1"/>
          <p:nvPr/>
        </p:nvSpPr>
        <p:spPr>
          <a:xfrm>
            <a:off x="7310145" y="3159340"/>
            <a:ext cx="513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Adeno</a:t>
            </a:r>
            <a:endParaRPr lang="en-NZ" sz="800" dirty="0"/>
          </a:p>
        </p:txBody>
      </p:sp>
      <p:sp>
        <p:nvSpPr>
          <p:cNvPr id="422" name="Arc 421">
            <a:extLst>
              <a:ext uri="{FF2B5EF4-FFF2-40B4-BE49-F238E27FC236}">
                <a16:creationId xmlns:a16="http://schemas.microsoft.com/office/drawing/2014/main" id="{DE0DF5F1-EBF3-EAB4-0386-D3B84EA6C4F2}"/>
              </a:ext>
            </a:extLst>
          </p:cNvPr>
          <p:cNvSpPr/>
          <p:nvPr/>
        </p:nvSpPr>
        <p:spPr>
          <a:xfrm rot="1241323" flipH="1">
            <a:off x="7252318" y="3130382"/>
            <a:ext cx="172649" cy="781262"/>
          </a:xfrm>
          <a:prstGeom prst="arc">
            <a:avLst>
              <a:gd name="adj1" fmla="val 12029841"/>
              <a:gd name="adj2" fmla="val 15302977"/>
            </a:avLst>
          </a:prstGeom>
          <a:ln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540" name="Arc 539">
            <a:extLst>
              <a:ext uri="{FF2B5EF4-FFF2-40B4-BE49-F238E27FC236}">
                <a16:creationId xmlns:a16="http://schemas.microsoft.com/office/drawing/2014/main" id="{45DACCEC-25FF-8F6D-2AB6-5B6F512D5BC7}"/>
              </a:ext>
            </a:extLst>
          </p:cNvPr>
          <p:cNvSpPr/>
          <p:nvPr/>
        </p:nvSpPr>
        <p:spPr>
          <a:xfrm rot="11645086" flipH="1" flipV="1">
            <a:off x="2576177" y="2140556"/>
            <a:ext cx="252777" cy="430771"/>
          </a:xfrm>
          <a:prstGeom prst="arc">
            <a:avLst>
              <a:gd name="adj1" fmla="val 6794262"/>
              <a:gd name="adj2" fmla="val 13696773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056BB933-AAE1-6D52-77D2-6DB1F79A31B2}"/>
              </a:ext>
            </a:extLst>
          </p:cNvPr>
          <p:cNvGrpSpPr/>
          <p:nvPr/>
        </p:nvGrpSpPr>
        <p:grpSpPr>
          <a:xfrm>
            <a:off x="2551603" y="2513090"/>
            <a:ext cx="100356" cy="100579"/>
            <a:chOff x="5396142" y="4344672"/>
            <a:chExt cx="100356" cy="100579"/>
          </a:xfrm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92C506B0-2687-7F1B-A92D-9EA9008BF526}"/>
                </a:ext>
              </a:extLst>
            </p:cNvPr>
            <p:cNvSpPr/>
            <p:nvPr/>
          </p:nvSpPr>
          <p:spPr>
            <a:xfrm>
              <a:off x="5396142" y="43446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A5F3ADC-3F2D-497E-87A3-1EBDDD8452B4}"/>
                </a:ext>
              </a:extLst>
            </p:cNvPr>
            <p:cNvCxnSpPr>
              <a:cxnSpLocks/>
              <a:stCxn id="567" idx="2"/>
              <a:endCxn id="567" idx="6"/>
            </p:cNvCxnSpPr>
            <p:nvPr/>
          </p:nvCxnSpPr>
          <p:spPr>
            <a:xfrm>
              <a:off x="5396142" y="43949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EFF41113-D678-61E5-C306-862D64C913C2}"/>
              </a:ext>
            </a:extLst>
          </p:cNvPr>
          <p:cNvGrpSpPr/>
          <p:nvPr/>
        </p:nvGrpSpPr>
        <p:grpSpPr>
          <a:xfrm>
            <a:off x="6298025" y="3027251"/>
            <a:ext cx="413401" cy="781261"/>
            <a:chOff x="7622519" y="1644188"/>
            <a:chExt cx="413400" cy="781262"/>
          </a:xfrm>
        </p:grpSpPr>
        <p:sp>
          <p:nvSpPr>
            <p:cNvPr id="599" name="Arc 598">
              <a:extLst>
                <a:ext uri="{FF2B5EF4-FFF2-40B4-BE49-F238E27FC236}">
                  <a16:creationId xmlns:a16="http://schemas.microsoft.com/office/drawing/2014/main" id="{83D4C15C-7904-506E-C45F-7A168840301E}"/>
                </a:ext>
              </a:extLst>
            </p:cNvPr>
            <p:cNvSpPr/>
            <p:nvPr/>
          </p:nvSpPr>
          <p:spPr>
            <a:xfrm rot="226555" flipH="1">
              <a:off x="7657480" y="1644188"/>
              <a:ext cx="172649" cy="781262"/>
            </a:xfrm>
            <a:prstGeom prst="arc">
              <a:avLst>
                <a:gd name="adj1" fmla="val 7442682"/>
                <a:gd name="adj2" fmla="val 15275958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56E64417-F0D8-1F2A-DF43-624E16F53A66}"/>
                    </a:ext>
                  </a:extLst>
                </p:cNvPr>
                <p:cNvSpPr txBox="1"/>
                <p:nvPr/>
              </p:nvSpPr>
              <p:spPr>
                <a:xfrm>
                  <a:off x="7622519" y="2114267"/>
                  <a:ext cx="4134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NZ" sz="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600" name="TextBox 599">
                  <a:extLst>
                    <a:ext uri="{FF2B5EF4-FFF2-40B4-BE49-F238E27FC236}">
                      <a16:creationId xmlns:a16="http://schemas.microsoft.com/office/drawing/2014/main" id="{56E64417-F0D8-1F2A-DF43-624E16F53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519" y="2114267"/>
                  <a:ext cx="413400" cy="215444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0D580A4D-0A69-56DC-CD1B-A1C70478E109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999349AD-4A4C-0E1B-D52B-31FB712DF105}"/>
                    </a:ext>
                  </a:extLst>
                </p:cNvPr>
                <p:cNvSpPr txBox="1"/>
                <p:nvPr/>
              </p:nvSpPr>
              <p:spPr>
                <a:xfrm>
                  <a:off x="7737520" y="1836287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606" name="TextBox 605">
                  <a:extLst>
                    <a:ext uri="{FF2B5EF4-FFF2-40B4-BE49-F238E27FC236}">
                      <a16:creationId xmlns:a16="http://schemas.microsoft.com/office/drawing/2014/main" id="{999349AD-4A4C-0E1B-D52B-31FB712DF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520" y="1836287"/>
                  <a:ext cx="196236" cy="21544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7" name="Arc 606">
            <a:extLst>
              <a:ext uri="{FF2B5EF4-FFF2-40B4-BE49-F238E27FC236}">
                <a16:creationId xmlns:a16="http://schemas.microsoft.com/office/drawing/2014/main" id="{A54A47FF-E1E5-1528-6866-487AB5C722B1}"/>
              </a:ext>
            </a:extLst>
          </p:cNvPr>
          <p:cNvSpPr/>
          <p:nvPr/>
        </p:nvSpPr>
        <p:spPr>
          <a:xfrm rot="11474324" flipV="1">
            <a:off x="6297805" y="2377514"/>
            <a:ext cx="411265" cy="1097134"/>
          </a:xfrm>
          <a:prstGeom prst="arc">
            <a:avLst>
              <a:gd name="adj1" fmla="val 7209057"/>
              <a:gd name="adj2" fmla="val 1520374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09" name="Arc 608">
            <a:extLst>
              <a:ext uri="{FF2B5EF4-FFF2-40B4-BE49-F238E27FC236}">
                <a16:creationId xmlns:a16="http://schemas.microsoft.com/office/drawing/2014/main" id="{E60AFE3C-8974-A883-D962-B4683B386915}"/>
              </a:ext>
            </a:extLst>
          </p:cNvPr>
          <p:cNvSpPr/>
          <p:nvPr/>
        </p:nvSpPr>
        <p:spPr>
          <a:xfrm rot="21435171" flipH="1" flipV="1">
            <a:off x="6271589" y="2922593"/>
            <a:ext cx="130573" cy="430771"/>
          </a:xfrm>
          <a:prstGeom prst="arc">
            <a:avLst>
              <a:gd name="adj1" fmla="val 7042103"/>
              <a:gd name="adj2" fmla="val 1442163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E7E7F87E-01D5-3C34-773A-5CF2E809F67A}"/>
              </a:ext>
            </a:extLst>
          </p:cNvPr>
          <p:cNvGrpSpPr/>
          <p:nvPr/>
        </p:nvGrpSpPr>
        <p:grpSpPr>
          <a:xfrm>
            <a:off x="6330674" y="2921103"/>
            <a:ext cx="100356" cy="100579"/>
            <a:chOff x="5396142" y="4344672"/>
            <a:chExt cx="100356" cy="100579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3858360-EDF9-784A-05D2-9CE7A534E3CD}"/>
                </a:ext>
              </a:extLst>
            </p:cNvPr>
            <p:cNvSpPr/>
            <p:nvPr/>
          </p:nvSpPr>
          <p:spPr>
            <a:xfrm>
              <a:off x="5396142" y="43446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BD595AFF-CDB7-728E-1796-806E7097C3FB}"/>
                </a:ext>
              </a:extLst>
            </p:cNvPr>
            <p:cNvCxnSpPr>
              <a:cxnSpLocks/>
              <a:stCxn id="611" idx="2"/>
              <a:endCxn id="611" idx="6"/>
            </p:cNvCxnSpPr>
            <p:nvPr/>
          </p:nvCxnSpPr>
          <p:spPr>
            <a:xfrm>
              <a:off x="5396142" y="43949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DA25766A-8BDB-7603-0ECB-D56086609DCD}"/>
              </a:ext>
            </a:extLst>
          </p:cNvPr>
          <p:cNvGrpSpPr/>
          <p:nvPr/>
        </p:nvGrpSpPr>
        <p:grpSpPr>
          <a:xfrm>
            <a:off x="6482561" y="2639322"/>
            <a:ext cx="100356" cy="100579"/>
            <a:chOff x="5243742" y="4192272"/>
            <a:chExt cx="100356" cy="100579"/>
          </a:xfrm>
        </p:grpSpPr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C2DB009-4AE8-D748-DEE1-954B26A96A18}"/>
                </a:ext>
              </a:extLst>
            </p:cNvPr>
            <p:cNvSpPr/>
            <p:nvPr/>
          </p:nvSpPr>
          <p:spPr>
            <a:xfrm>
              <a:off x="5243742" y="4192272"/>
              <a:ext cx="100356" cy="1005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84D0363-3602-31F3-DDA1-BB4375C5E440}"/>
                </a:ext>
              </a:extLst>
            </p:cNvPr>
            <p:cNvCxnSpPr>
              <a:stCxn id="614" idx="0"/>
              <a:endCxn id="614" idx="4"/>
            </p:cNvCxnSpPr>
            <p:nvPr/>
          </p:nvCxnSpPr>
          <p:spPr>
            <a:xfrm>
              <a:off x="5293920" y="4192272"/>
              <a:ext cx="0" cy="100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C6505AD-7D6D-E375-BE20-6DCB75BF9BF2}"/>
                </a:ext>
              </a:extLst>
            </p:cNvPr>
            <p:cNvCxnSpPr>
              <a:cxnSpLocks/>
              <a:stCxn id="614" idx="2"/>
              <a:endCxn id="614" idx="6"/>
            </p:cNvCxnSpPr>
            <p:nvPr/>
          </p:nvCxnSpPr>
          <p:spPr>
            <a:xfrm>
              <a:off x="5243742" y="4242562"/>
              <a:ext cx="1003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8" name="Arc 627">
            <a:extLst>
              <a:ext uri="{FF2B5EF4-FFF2-40B4-BE49-F238E27FC236}">
                <a16:creationId xmlns:a16="http://schemas.microsoft.com/office/drawing/2014/main" id="{D5DFC557-467A-7072-2570-4772E12F7F06}"/>
              </a:ext>
            </a:extLst>
          </p:cNvPr>
          <p:cNvSpPr/>
          <p:nvPr/>
        </p:nvSpPr>
        <p:spPr>
          <a:xfrm rot="10800000" flipV="1">
            <a:off x="6168547" y="2408306"/>
            <a:ext cx="411265" cy="1097134"/>
          </a:xfrm>
          <a:prstGeom prst="arc">
            <a:avLst>
              <a:gd name="adj1" fmla="val 7209057"/>
              <a:gd name="adj2" fmla="val 1375148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29" name="Arc 628">
            <a:extLst>
              <a:ext uri="{FF2B5EF4-FFF2-40B4-BE49-F238E27FC236}">
                <a16:creationId xmlns:a16="http://schemas.microsoft.com/office/drawing/2014/main" id="{901C3665-8AD7-1B01-B13E-F3A8BFB7142F}"/>
              </a:ext>
            </a:extLst>
          </p:cNvPr>
          <p:cNvSpPr/>
          <p:nvPr/>
        </p:nvSpPr>
        <p:spPr>
          <a:xfrm rot="5900117" flipH="1" flipV="1">
            <a:off x="6120771" y="2458820"/>
            <a:ext cx="811984" cy="331814"/>
          </a:xfrm>
          <a:prstGeom prst="arc">
            <a:avLst>
              <a:gd name="adj1" fmla="val 11935528"/>
              <a:gd name="adj2" fmla="val 20813485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49" name="Arc 648">
            <a:extLst>
              <a:ext uri="{FF2B5EF4-FFF2-40B4-BE49-F238E27FC236}">
                <a16:creationId xmlns:a16="http://schemas.microsoft.com/office/drawing/2014/main" id="{7958AB15-2C30-F992-AF0A-C5591066B83F}"/>
              </a:ext>
            </a:extLst>
          </p:cNvPr>
          <p:cNvSpPr/>
          <p:nvPr/>
        </p:nvSpPr>
        <p:spPr>
          <a:xfrm rot="12446172" flipH="1" flipV="1">
            <a:off x="6589504" y="2175430"/>
            <a:ext cx="456337" cy="709187"/>
          </a:xfrm>
          <a:prstGeom prst="arc">
            <a:avLst>
              <a:gd name="adj1" fmla="val 7748193"/>
              <a:gd name="adj2" fmla="val 9508517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A2F2B199-1E1E-53C8-CE78-2BD7DF05A472}"/>
              </a:ext>
            </a:extLst>
          </p:cNvPr>
          <p:cNvGrpSpPr/>
          <p:nvPr/>
        </p:nvGrpSpPr>
        <p:grpSpPr>
          <a:xfrm flipV="1">
            <a:off x="6948822" y="2862181"/>
            <a:ext cx="310959" cy="781263"/>
            <a:chOff x="7657480" y="1636568"/>
            <a:chExt cx="310959" cy="781262"/>
          </a:xfrm>
        </p:grpSpPr>
        <p:sp>
          <p:nvSpPr>
            <p:cNvPr id="651" name="Arc 650">
              <a:extLst>
                <a:ext uri="{FF2B5EF4-FFF2-40B4-BE49-F238E27FC236}">
                  <a16:creationId xmlns:a16="http://schemas.microsoft.com/office/drawing/2014/main" id="{EA2B2F54-DCDA-A9E0-4997-7EBBDE719A2B}"/>
                </a:ext>
              </a:extLst>
            </p:cNvPr>
            <p:cNvSpPr/>
            <p:nvPr/>
          </p:nvSpPr>
          <p:spPr>
            <a:xfrm rot="226555" flipH="1">
              <a:off x="7657480" y="1636568"/>
              <a:ext cx="172649" cy="781262"/>
            </a:xfrm>
            <a:prstGeom prst="arc">
              <a:avLst>
                <a:gd name="adj1" fmla="val 7700769"/>
                <a:gd name="adj2" fmla="val 15481030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4A07F229-6348-3DA9-7098-CC4274AA4E8B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3" name="TextBox 652">
                  <a:extLst>
                    <a:ext uri="{FF2B5EF4-FFF2-40B4-BE49-F238E27FC236}">
                      <a16:creationId xmlns:a16="http://schemas.microsoft.com/office/drawing/2014/main" id="{8D30D438-58AC-813B-59F3-8B7DC5072BED}"/>
                    </a:ext>
                  </a:extLst>
                </p:cNvPr>
                <p:cNvSpPr txBox="1"/>
                <p:nvPr/>
              </p:nvSpPr>
              <p:spPr>
                <a:xfrm flipV="1">
                  <a:off x="7742926" y="1825640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b="0" i="1" smtClean="0">
                            <a:latin typeface="Cambria Math" panose="02040503050406030204" pitchFamily="18" charset="0"/>
                          </a:rPr>
                          <m:t>𝑖𝑜𝑛𝐶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 xmlns="">
            <p:sp>
              <p:nvSpPr>
                <p:cNvPr id="761" name="TextBox 760">
                  <a:extLst>
                    <a:ext uri="{FF2B5EF4-FFF2-40B4-BE49-F238E27FC236}">
                      <a16:creationId xmlns:a16="http://schemas.microsoft.com/office/drawing/2014/main" id="{7C744656-8F82-88F0-E3DD-23FE65782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742926" y="1825640"/>
                  <a:ext cx="196236" cy="215444"/>
                </a:xfrm>
                <a:prstGeom prst="rect">
                  <a:avLst/>
                </a:prstGeom>
                <a:blipFill>
                  <a:blip r:embed="rId53"/>
                  <a:stretch>
                    <a:fillRect l="-31250" r="-1562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4" name="Arc 653">
            <a:extLst>
              <a:ext uri="{FF2B5EF4-FFF2-40B4-BE49-F238E27FC236}">
                <a16:creationId xmlns:a16="http://schemas.microsoft.com/office/drawing/2014/main" id="{51B4BBB8-7E09-C375-F533-7D8A23E87C93}"/>
              </a:ext>
            </a:extLst>
          </p:cNvPr>
          <p:cNvSpPr/>
          <p:nvPr/>
        </p:nvSpPr>
        <p:spPr>
          <a:xfrm rot="10800000" flipV="1">
            <a:off x="6835864" y="2413332"/>
            <a:ext cx="411265" cy="1097134"/>
          </a:xfrm>
          <a:prstGeom prst="arc">
            <a:avLst>
              <a:gd name="adj1" fmla="val 7209057"/>
              <a:gd name="adj2" fmla="val 12968104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59" name="Arc 658">
            <a:extLst>
              <a:ext uri="{FF2B5EF4-FFF2-40B4-BE49-F238E27FC236}">
                <a16:creationId xmlns:a16="http://schemas.microsoft.com/office/drawing/2014/main" id="{BE2B2A0D-ECC3-1E01-AECA-3B974F2E7A33}"/>
              </a:ext>
            </a:extLst>
          </p:cNvPr>
          <p:cNvSpPr/>
          <p:nvPr/>
        </p:nvSpPr>
        <p:spPr>
          <a:xfrm rot="8601486">
            <a:off x="6562864" y="2615775"/>
            <a:ext cx="371709" cy="989460"/>
          </a:xfrm>
          <a:prstGeom prst="arc">
            <a:avLst>
              <a:gd name="adj1" fmla="val 6192537"/>
              <a:gd name="adj2" fmla="val 14606202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E9E95710-E756-5D44-E8AC-37741547CD57}"/>
              </a:ext>
            </a:extLst>
          </p:cNvPr>
          <p:cNvSpPr/>
          <p:nvPr/>
        </p:nvSpPr>
        <p:spPr>
          <a:xfrm>
            <a:off x="2373609" y="20509"/>
            <a:ext cx="5796954" cy="6615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7D1DED7A-BB27-73B8-EC0E-CD25FD3B21E0}"/>
              </a:ext>
            </a:extLst>
          </p:cNvPr>
          <p:cNvGrpSpPr/>
          <p:nvPr/>
        </p:nvGrpSpPr>
        <p:grpSpPr>
          <a:xfrm>
            <a:off x="2422624" y="29870"/>
            <a:ext cx="1791967" cy="770232"/>
            <a:chOff x="290592" y="68999"/>
            <a:chExt cx="1791967" cy="770232"/>
          </a:xfrm>
        </p:grpSpPr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F384B1FB-0D10-2A21-44F1-569355A99189}"/>
                </a:ext>
              </a:extLst>
            </p:cNvPr>
            <p:cNvSpPr/>
            <p:nvPr/>
          </p:nvSpPr>
          <p:spPr>
            <a:xfrm>
              <a:off x="290592" y="97365"/>
              <a:ext cx="1691197" cy="70315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58A3E85-76E5-8765-2615-5350FF7B9EDB}"/>
                </a:ext>
              </a:extLst>
            </p:cNvPr>
            <p:cNvGrpSpPr/>
            <p:nvPr/>
          </p:nvGrpSpPr>
          <p:grpSpPr>
            <a:xfrm>
              <a:off x="1055207" y="286624"/>
              <a:ext cx="100356" cy="100579"/>
              <a:chOff x="5396142" y="4344672"/>
              <a:chExt cx="100356" cy="100579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DA05EC9A-B22D-D28F-A229-AAD809F3E658}"/>
                  </a:ext>
                </a:extLst>
              </p:cNvPr>
              <p:cNvSpPr/>
              <p:nvPr/>
            </p:nvSpPr>
            <p:spPr>
              <a:xfrm>
                <a:off x="5396142" y="4344672"/>
                <a:ext cx="100356" cy="1005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D4E6B6DF-EB8D-84E0-E05B-66C8AC5D0352}"/>
                  </a:ext>
                </a:extLst>
              </p:cNvPr>
              <p:cNvCxnSpPr>
                <a:cxnSpLocks/>
                <a:stCxn id="167" idx="2"/>
                <a:endCxn id="167" idx="6"/>
              </p:cNvCxnSpPr>
              <p:nvPr/>
            </p:nvCxnSpPr>
            <p:spPr>
              <a:xfrm>
                <a:off x="5396142" y="4394962"/>
                <a:ext cx="1003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0611CBC-810C-A42A-6593-73AD9D159023}"/>
                </a:ext>
              </a:extLst>
            </p:cNvPr>
            <p:cNvGrpSpPr/>
            <p:nvPr/>
          </p:nvGrpSpPr>
          <p:grpSpPr>
            <a:xfrm>
              <a:off x="1055207" y="126432"/>
              <a:ext cx="100356" cy="100579"/>
              <a:chOff x="5243742" y="4192272"/>
              <a:chExt cx="100356" cy="100579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9ACB27DC-4863-FC29-D273-33E38809DA58}"/>
                  </a:ext>
                </a:extLst>
              </p:cNvPr>
              <p:cNvSpPr/>
              <p:nvPr/>
            </p:nvSpPr>
            <p:spPr>
              <a:xfrm>
                <a:off x="5243742" y="4192272"/>
                <a:ext cx="100356" cy="1005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2CE3D9C-1780-4789-A7FE-4D5EA086F495}"/>
                  </a:ext>
                </a:extLst>
              </p:cNvPr>
              <p:cNvCxnSpPr>
                <a:stCxn id="170" idx="0"/>
                <a:endCxn id="170" idx="4"/>
              </p:cNvCxnSpPr>
              <p:nvPr/>
            </p:nvCxnSpPr>
            <p:spPr>
              <a:xfrm>
                <a:off x="5293920" y="4192272"/>
                <a:ext cx="0" cy="1005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31BD02C-2CC7-5D72-4872-7E25F11ACF3C}"/>
                  </a:ext>
                </a:extLst>
              </p:cNvPr>
              <p:cNvCxnSpPr>
                <a:cxnSpLocks/>
                <a:stCxn id="170" idx="2"/>
                <a:endCxn id="170" idx="6"/>
              </p:cNvCxnSpPr>
              <p:nvPr/>
            </p:nvCxnSpPr>
            <p:spPr>
              <a:xfrm>
                <a:off x="5243742" y="4242562"/>
                <a:ext cx="1003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1529267-C5F9-CAC3-4D34-353100E9DF7A}"/>
                </a:ext>
              </a:extLst>
            </p:cNvPr>
            <p:cNvGrpSpPr/>
            <p:nvPr/>
          </p:nvGrpSpPr>
          <p:grpSpPr>
            <a:xfrm>
              <a:off x="975205" y="420803"/>
              <a:ext cx="268110" cy="134258"/>
              <a:chOff x="9137485" y="1924902"/>
              <a:chExt cx="366266" cy="183334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DF54463-0EB3-3178-F660-8AC2D68378C7}"/>
                  </a:ext>
                </a:extLst>
              </p:cNvPr>
              <p:cNvSpPr/>
              <p:nvPr/>
            </p:nvSpPr>
            <p:spPr>
              <a:xfrm>
                <a:off x="9172146" y="1946146"/>
                <a:ext cx="278114" cy="15628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801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CD163A2-4E87-46A3-3684-D46F071DE39C}"/>
                  </a:ext>
                </a:extLst>
              </p:cNvPr>
              <p:cNvSpPr txBox="1"/>
              <p:nvPr/>
            </p:nvSpPr>
            <p:spPr>
              <a:xfrm>
                <a:off x="9137485" y="1924902"/>
                <a:ext cx="366266" cy="183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NZ" sz="800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2207E2B-4838-DA5F-381D-99B184113333}"/>
                </a:ext>
              </a:extLst>
            </p:cNvPr>
            <p:cNvGrpSpPr/>
            <p:nvPr/>
          </p:nvGrpSpPr>
          <p:grpSpPr>
            <a:xfrm flipV="1">
              <a:off x="1011401" y="600114"/>
              <a:ext cx="195719" cy="139681"/>
              <a:chOff x="7679866" y="1790119"/>
              <a:chExt cx="288573" cy="261611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F6235870-DAD8-8EC6-7A99-2BB0A0D175B4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4AB5C752-5211-0F0C-8487-81E89E78F2E4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7737520" y="1790119"/>
                    <a:ext cx="196236" cy="2616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Z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4AB5C752-5211-0F0C-8487-81E89E78F2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V="1">
                    <a:off x="7737520" y="1790119"/>
                    <a:ext cx="196236" cy="26161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2F3E96E-17CD-F37C-CBEC-F27242AD7AE6}"/>
                </a:ext>
              </a:extLst>
            </p:cNvPr>
            <p:cNvCxnSpPr>
              <a:cxnSpLocks/>
            </p:cNvCxnSpPr>
            <p:nvPr/>
          </p:nvCxnSpPr>
          <p:spPr>
            <a:xfrm>
              <a:off x="342855" y="487932"/>
              <a:ext cx="154542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14CB9D14-97AA-2AB6-E082-E758D6E4DADC}"/>
                </a:ext>
              </a:extLst>
            </p:cNvPr>
            <p:cNvSpPr txBox="1"/>
            <p:nvPr/>
          </p:nvSpPr>
          <p:spPr>
            <a:xfrm>
              <a:off x="1138517" y="68999"/>
              <a:ext cx="81215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Depolarisation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48594945-E9CB-7B23-DCFD-98A2023C0B9A}"/>
                </a:ext>
              </a:extLst>
            </p:cNvPr>
            <p:cNvSpPr txBox="1"/>
            <p:nvPr/>
          </p:nvSpPr>
          <p:spPr>
            <a:xfrm>
              <a:off x="1138517" y="229191"/>
              <a:ext cx="9403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Hyperpolarisation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9E237A2B-7A24-81EC-0235-777821B7FF54}"/>
                </a:ext>
              </a:extLst>
            </p:cNvPr>
            <p:cNvSpPr txBox="1"/>
            <p:nvPr/>
          </p:nvSpPr>
          <p:spPr>
            <a:xfrm>
              <a:off x="1138517" y="380210"/>
              <a:ext cx="8643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Enzyme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C8317A87-9EA6-1A65-A383-487E1C6D52A2}"/>
                </a:ext>
              </a:extLst>
            </p:cNvPr>
            <p:cNvSpPr txBox="1"/>
            <p:nvPr/>
          </p:nvSpPr>
          <p:spPr>
            <a:xfrm>
              <a:off x="460394" y="68999"/>
              <a:ext cx="4371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Excite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2AE4B6F-F35B-80B6-44B5-8C0BAC3CF500}"/>
                </a:ext>
              </a:extLst>
            </p:cNvPr>
            <p:cNvSpPr txBox="1"/>
            <p:nvPr/>
          </p:nvSpPr>
          <p:spPr>
            <a:xfrm>
              <a:off x="457134" y="229191"/>
              <a:ext cx="4710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Inhibit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C0954174-72F7-8D37-0BAE-4FC156C0F698}"/>
                </a:ext>
              </a:extLst>
            </p:cNvPr>
            <p:cNvSpPr txBox="1"/>
            <p:nvPr/>
          </p:nvSpPr>
          <p:spPr>
            <a:xfrm>
              <a:off x="460394" y="380210"/>
              <a:ext cx="6383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Transport</a:t>
              </a:r>
            </a:p>
          </p:txBody>
        </p:sp>
        <p:cxnSp>
          <p:nvCxnSpPr>
            <p:cNvPr id="590" name="Straight Arrow Connector 589">
              <a:extLst>
                <a:ext uri="{FF2B5EF4-FFF2-40B4-BE49-F238E27FC236}">
                  <a16:creationId xmlns:a16="http://schemas.microsoft.com/office/drawing/2014/main" id="{2AD6875B-3696-9584-086E-0C5F40F8B0AF}"/>
                </a:ext>
              </a:extLst>
            </p:cNvPr>
            <p:cNvCxnSpPr>
              <a:cxnSpLocks/>
            </p:cNvCxnSpPr>
            <p:nvPr/>
          </p:nvCxnSpPr>
          <p:spPr>
            <a:xfrm>
              <a:off x="326474" y="176721"/>
              <a:ext cx="1709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D3291F87-89FD-58EA-E136-6056ABEAA087}"/>
                </a:ext>
              </a:extLst>
            </p:cNvPr>
            <p:cNvCxnSpPr>
              <a:cxnSpLocks/>
            </p:cNvCxnSpPr>
            <p:nvPr/>
          </p:nvCxnSpPr>
          <p:spPr>
            <a:xfrm>
              <a:off x="322599" y="336913"/>
              <a:ext cx="136502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62574952-9BF0-73C1-D74E-4B986C7DF2B7}"/>
                </a:ext>
              </a:extLst>
            </p:cNvPr>
            <p:cNvSpPr txBox="1"/>
            <p:nvPr/>
          </p:nvSpPr>
          <p:spPr>
            <a:xfrm>
              <a:off x="468084" y="546732"/>
              <a:ext cx="5956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Ion travel</a:t>
              </a:r>
            </a:p>
          </p:txBody>
        </p: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37BC458D-F09A-0D0D-AA81-53EC081408FE}"/>
                </a:ext>
              </a:extLst>
            </p:cNvPr>
            <p:cNvCxnSpPr>
              <a:cxnSpLocks/>
            </p:cNvCxnSpPr>
            <p:nvPr/>
          </p:nvCxnSpPr>
          <p:spPr>
            <a:xfrm>
              <a:off x="343082" y="654454"/>
              <a:ext cx="161349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79DF3FB6-72DC-39A4-D06E-57F9A4482748}"/>
                </a:ext>
              </a:extLst>
            </p:cNvPr>
            <p:cNvSpPr txBox="1"/>
            <p:nvPr/>
          </p:nvSpPr>
          <p:spPr>
            <a:xfrm>
              <a:off x="1138516" y="500677"/>
              <a:ext cx="9440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Membrane Protein</a:t>
              </a:r>
            </a:p>
          </p:txBody>
        </p:sp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4D1545FC-3403-73A2-DE32-9C40C7035463}"/>
              </a:ext>
            </a:extLst>
          </p:cNvPr>
          <p:cNvGrpSpPr/>
          <p:nvPr/>
        </p:nvGrpSpPr>
        <p:grpSpPr>
          <a:xfrm>
            <a:off x="6471515" y="-23808"/>
            <a:ext cx="623673" cy="380755"/>
            <a:chOff x="8173536" y="803604"/>
            <a:chExt cx="623673" cy="380755"/>
          </a:xfrm>
        </p:grpSpPr>
        <p:grpSp>
          <p:nvGrpSpPr>
            <p:cNvPr id="655" name="Group 654">
              <a:extLst>
                <a:ext uri="{FF2B5EF4-FFF2-40B4-BE49-F238E27FC236}">
                  <a16:creationId xmlns:a16="http://schemas.microsoft.com/office/drawing/2014/main" id="{F318FCAD-DB24-D2CE-8BD1-A3799C50C153}"/>
                </a:ext>
              </a:extLst>
            </p:cNvPr>
            <p:cNvGrpSpPr/>
            <p:nvPr/>
          </p:nvGrpSpPr>
          <p:grpSpPr>
            <a:xfrm>
              <a:off x="8173536" y="803604"/>
              <a:ext cx="513977" cy="352093"/>
              <a:chOff x="1227049" y="2574386"/>
              <a:chExt cx="513977" cy="352093"/>
            </a:xfrm>
          </p:grpSpPr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3F1FD88B-5328-3A64-9DEC-06F7BD682A03}"/>
                  </a:ext>
                </a:extLst>
              </p:cNvPr>
              <p:cNvSpPr/>
              <p:nvPr/>
            </p:nvSpPr>
            <p:spPr>
              <a:xfrm>
                <a:off x="1421881" y="2765455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id="{DF2197D7-C560-0541-22D9-CBA40F863CD4}"/>
                  </a:ext>
                </a:extLst>
              </p:cNvPr>
              <p:cNvSpPr txBox="1"/>
              <p:nvPr/>
            </p:nvSpPr>
            <p:spPr>
              <a:xfrm>
                <a:off x="1227049" y="2574386"/>
                <a:ext cx="51397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Glu</a:t>
                </a:r>
                <a:endParaRPr lang="en-NZ" sz="800" dirty="0"/>
              </a:p>
            </p:txBody>
          </p:sp>
        </p:grp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73ED689B-D3DC-599D-EB75-733B551714CB}"/>
                </a:ext>
              </a:extLst>
            </p:cNvPr>
            <p:cNvSpPr txBox="1"/>
            <p:nvPr/>
          </p:nvSpPr>
          <p:spPr>
            <a:xfrm flipH="1">
              <a:off x="8289717" y="968915"/>
              <a:ext cx="5074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mGlur</a:t>
              </a:r>
            </a:p>
          </p:txBody>
        </p:sp>
      </p:grpSp>
      <p:sp>
        <p:nvSpPr>
          <p:cNvPr id="666" name="Arc 665">
            <a:extLst>
              <a:ext uri="{FF2B5EF4-FFF2-40B4-BE49-F238E27FC236}">
                <a16:creationId xmlns:a16="http://schemas.microsoft.com/office/drawing/2014/main" id="{AA0707E7-534F-BFD0-E5B2-27F235BFAE6A}"/>
              </a:ext>
            </a:extLst>
          </p:cNvPr>
          <p:cNvSpPr/>
          <p:nvPr/>
        </p:nvSpPr>
        <p:spPr>
          <a:xfrm rot="18788432" flipH="1" flipV="1">
            <a:off x="6574447" y="207134"/>
            <a:ext cx="329868" cy="160049"/>
          </a:xfrm>
          <a:prstGeom prst="arc">
            <a:avLst>
              <a:gd name="adj1" fmla="val 15535659"/>
              <a:gd name="adj2" fmla="val 20210876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73" name="Arc 672">
            <a:extLst>
              <a:ext uri="{FF2B5EF4-FFF2-40B4-BE49-F238E27FC236}">
                <a16:creationId xmlns:a16="http://schemas.microsoft.com/office/drawing/2014/main" id="{B4A0F264-0719-1B31-6AA2-3455BDDA6AC4}"/>
              </a:ext>
            </a:extLst>
          </p:cNvPr>
          <p:cNvSpPr/>
          <p:nvPr/>
        </p:nvSpPr>
        <p:spPr>
          <a:xfrm rot="7172439" flipV="1">
            <a:off x="6621099" y="64284"/>
            <a:ext cx="191795" cy="211707"/>
          </a:xfrm>
          <a:prstGeom prst="arc">
            <a:avLst>
              <a:gd name="adj1" fmla="val 7498528"/>
              <a:gd name="adj2" fmla="val 1298239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674" name="Arc 673">
            <a:extLst>
              <a:ext uri="{FF2B5EF4-FFF2-40B4-BE49-F238E27FC236}">
                <a16:creationId xmlns:a16="http://schemas.microsoft.com/office/drawing/2014/main" id="{DAC8FFF1-37CE-723D-F251-6E062723BEB3}"/>
              </a:ext>
            </a:extLst>
          </p:cNvPr>
          <p:cNvSpPr/>
          <p:nvPr/>
        </p:nvSpPr>
        <p:spPr>
          <a:xfrm rot="8500134" flipV="1">
            <a:off x="7347803" y="1934816"/>
            <a:ext cx="191795" cy="211707"/>
          </a:xfrm>
          <a:prstGeom prst="arc">
            <a:avLst>
              <a:gd name="adj1" fmla="val 7498528"/>
              <a:gd name="adj2" fmla="val 1298239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2499B482-ED1E-5693-E505-FE7B7FCC1DFB}"/>
              </a:ext>
            </a:extLst>
          </p:cNvPr>
          <p:cNvGrpSpPr/>
          <p:nvPr/>
        </p:nvGrpSpPr>
        <p:grpSpPr>
          <a:xfrm>
            <a:off x="7514900" y="1857050"/>
            <a:ext cx="567389" cy="401278"/>
            <a:chOff x="8229820" y="783081"/>
            <a:chExt cx="567389" cy="401278"/>
          </a:xfrm>
        </p:grpSpPr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74517D9C-FC80-F002-757C-E4B2ECD47A99}"/>
                </a:ext>
              </a:extLst>
            </p:cNvPr>
            <p:cNvGrpSpPr/>
            <p:nvPr/>
          </p:nvGrpSpPr>
          <p:grpSpPr>
            <a:xfrm>
              <a:off x="8229820" y="783081"/>
              <a:ext cx="513977" cy="372616"/>
              <a:chOff x="1283333" y="2553863"/>
              <a:chExt cx="513977" cy="372616"/>
            </a:xfrm>
          </p:grpSpPr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AC5F26E9-CD71-4BF2-8F9B-4E2135D04105}"/>
                  </a:ext>
                </a:extLst>
              </p:cNvPr>
              <p:cNvSpPr/>
              <p:nvPr/>
            </p:nvSpPr>
            <p:spPr>
              <a:xfrm>
                <a:off x="1421881" y="2765455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7EEEE550-4512-BD46-6752-C01EBE9B7CEE}"/>
                  </a:ext>
                </a:extLst>
              </p:cNvPr>
              <p:cNvSpPr txBox="1"/>
              <p:nvPr/>
            </p:nvSpPr>
            <p:spPr>
              <a:xfrm>
                <a:off x="1283333" y="2553863"/>
                <a:ext cx="51397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Glu</a:t>
                </a:r>
                <a:endParaRPr lang="en-NZ" sz="800" dirty="0"/>
              </a:p>
            </p:txBody>
          </p:sp>
        </p:grp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271AC88C-6D9D-F69B-EA01-CC436D9D2DED}"/>
                </a:ext>
              </a:extLst>
            </p:cNvPr>
            <p:cNvSpPr txBox="1"/>
            <p:nvPr/>
          </p:nvSpPr>
          <p:spPr>
            <a:xfrm flipH="1">
              <a:off x="8289717" y="968915"/>
              <a:ext cx="5074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mGlur</a:t>
              </a:r>
            </a:p>
          </p:txBody>
        </p:sp>
      </p:grpSp>
      <p:sp>
        <p:nvSpPr>
          <p:cNvPr id="701" name="Arc 700">
            <a:extLst>
              <a:ext uri="{FF2B5EF4-FFF2-40B4-BE49-F238E27FC236}">
                <a16:creationId xmlns:a16="http://schemas.microsoft.com/office/drawing/2014/main" id="{3C9CF51A-2D36-18C5-2773-88E7507B80C6}"/>
              </a:ext>
            </a:extLst>
          </p:cNvPr>
          <p:cNvSpPr/>
          <p:nvPr/>
        </p:nvSpPr>
        <p:spPr>
          <a:xfrm rot="19529179" flipH="1" flipV="1">
            <a:off x="7167735" y="2093143"/>
            <a:ext cx="633155" cy="300813"/>
          </a:xfrm>
          <a:prstGeom prst="arc">
            <a:avLst>
              <a:gd name="adj1" fmla="val 12630094"/>
              <a:gd name="adj2" fmla="val 20415029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16" name="Arc 715">
            <a:extLst>
              <a:ext uri="{FF2B5EF4-FFF2-40B4-BE49-F238E27FC236}">
                <a16:creationId xmlns:a16="http://schemas.microsoft.com/office/drawing/2014/main" id="{468BF821-38A5-B357-865E-2050E4353959}"/>
              </a:ext>
            </a:extLst>
          </p:cNvPr>
          <p:cNvSpPr/>
          <p:nvPr/>
        </p:nvSpPr>
        <p:spPr>
          <a:xfrm rot="7172439" flipV="1">
            <a:off x="7670099" y="1964741"/>
            <a:ext cx="191795" cy="211707"/>
          </a:xfrm>
          <a:prstGeom prst="arc">
            <a:avLst>
              <a:gd name="adj1" fmla="val 7498528"/>
              <a:gd name="adj2" fmla="val 1298239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9C834B24-EE2B-3288-FA6F-C2736B0640FF}"/>
              </a:ext>
            </a:extLst>
          </p:cNvPr>
          <p:cNvGrpSpPr/>
          <p:nvPr/>
        </p:nvGrpSpPr>
        <p:grpSpPr>
          <a:xfrm>
            <a:off x="4680824" y="-57550"/>
            <a:ext cx="318726" cy="781263"/>
            <a:chOff x="4680824" y="-57550"/>
            <a:chExt cx="318726" cy="781263"/>
          </a:xfrm>
        </p:grpSpPr>
        <p:sp>
          <p:nvSpPr>
            <p:cNvPr id="735" name="Arc 734">
              <a:extLst>
                <a:ext uri="{FF2B5EF4-FFF2-40B4-BE49-F238E27FC236}">
                  <a16:creationId xmlns:a16="http://schemas.microsoft.com/office/drawing/2014/main" id="{ABA72ACA-A1B2-3486-35C2-1A0C318791AF}"/>
                </a:ext>
              </a:extLst>
            </p:cNvPr>
            <p:cNvSpPr/>
            <p:nvPr/>
          </p:nvSpPr>
          <p:spPr>
            <a:xfrm rot="10800000" flipV="1">
              <a:off x="4680824" y="-57550"/>
              <a:ext cx="172649" cy="781263"/>
            </a:xfrm>
            <a:prstGeom prst="arc">
              <a:avLst>
                <a:gd name="adj1" fmla="val 7613285"/>
                <a:gd name="adj2" fmla="val 15189133"/>
              </a:avLst>
            </a:prstGeom>
            <a:ln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grpSp>
          <p:nvGrpSpPr>
            <p:cNvPr id="972" name="Group 971">
              <a:extLst>
                <a:ext uri="{FF2B5EF4-FFF2-40B4-BE49-F238E27FC236}">
                  <a16:creationId xmlns:a16="http://schemas.microsoft.com/office/drawing/2014/main" id="{55FBF18A-CC7A-CFAD-4D71-EADD512EE4EB}"/>
                </a:ext>
              </a:extLst>
            </p:cNvPr>
            <p:cNvGrpSpPr/>
            <p:nvPr/>
          </p:nvGrpSpPr>
          <p:grpSpPr>
            <a:xfrm flipH="1">
              <a:off x="4710977" y="133534"/>
              <a:ext cx="288573" cy="215444"/>
              <a:chOff x="7679866" y="1832841"/>
              <a:chExt cx="288573" cy="215444"/>
            </a:xfrm>
          </p:grpSpPr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886BB4DC-9AFB-FF3C-FB7D-0367CB2537A6}"/>
                  </a:ext>
                </a:extLst>
              </p:cNvPr>
              <p:cNvSpPr/>
              <p:nvPr/>
            </p:nvSpPr>
            <p:spPr>
              <a:xfrm>
                <a:off x="7679866" y="1863498"/>
                <a:ext cx="288573" cy="16102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60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0" name="TextBox 989">
                    <a:extLst>
                      <a:ext uri="{FF2B5EF4-FFF2-40B4-BE49-F238E27FC236}">
                        <a16:creationId xmlns:a16="http://schemas.microsoft.com/office/drawing/2014/main" id="{4AFB8A5E-55CD-97F6-3FE9-477E9E30CA18}"/>
                      </a:ext>
                    </a:extLst>
                  </p:cNvPr>
                  <p:cNvSpPr txBox="1"/>
                  <p:nvPr/>
                </p:nvSpPr>
                <p:spPr>
                  <a:xfrm>
                    <a:off x="7714800" y="1832841"/>
                    <a:ext cx="19623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NZ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NZ" sz="800" i="1" dirty="0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</m:sub>
                          </m:sSub>
                        </m:oMath>
                      </m:oMathPara>
                    </a14:m>
                    <a:endParaRPr lang="en-NZ" sz="1100" dirty="0"/>
                  </a:p>
                </p:txBody>
              </p:sp>
            </mc:Choice>
            <mc:Fallback>
              <p:sp>
                <p:nvSpPr>
                  <p:cNvPr id="990" name="TextBox 989">
                    <a:extLst>
                      <a:ext uri="{FF2B5EF4-FFF2-40B4-BE49-F238E27FC236}">
                        <a16:creationId xmlns:a16="http://schemas.microsoft.com/office/drawing/2014/main" id="{4AFB8A5E-55CD-97F6-3FE9-477E9E30CA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4800" y="1832841"/>
                    <a:ext cx="196236" cy="21544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9375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52" name="Freeform: Shape 751">
            <a:extLst>
              <a:ext uri="{FF2B5EF4-FFF2-40B4-BE49-F238E27FC236}">
                <a16:creationId xmlns:a16="http://schemas.microsoft.com/office/drawing/2014/main" id="{D222E345-9D59-6EC4-6D30-E3CB7FD972F5}"/>
              </a:ext>
            </a:extLst>
          </p:cNvPr>
          <p:cNvSpPr/>
          <p:nvPr/>
        </p:nvSpPr>
        <p:spPr>
          <a:xfrm>
            <a:off x="4723626" y="307486"/>
            <a:ext cx="943955" cy="453093"/>
          </a:xfrm>
          <a:custGeom>
            <a:avLst/>
            <a:gdLst>
              <a:gd name="connsiteX0" fmla="*/ 0 w 1010499"/>
              <a:gd name="connsiteY0" fmla="*/ 332849 h 435331"/>
              <a:gd name="connsiteX1" fmla="*/ 133956 w 1010499"/>
              <a:gd name="connsiteY1" fmla="*/ 434773 h 435331"/>
              <a:gd name="connsiteX2" fmla="*/ 331979 w 1010499"/>
              <a:gd name="connsiteY2" fmla="*/ 359058 h 435331"/>
              <a:gd name="connsiteX3" fmla="*/ 378573 w 1010499"/>
              <a:gd name="connsiteY3" fmla="*/ 79497 h 435331"/>
              <a:gd name="connsiteX4" fmla="*/ 550387 w 1010499"/>
              <a:gd name="connsiteY4" fmla="*/ 12518 h 435331"/>
              <a:gd name="connsiteX5" fmla="*/ 774619 w 1010499"/>
              <a:gd name="connsiteY5" fmla="*/ 3782 h 435331"/>
              <a:gd name="connsiteX6" fmla="*/ 931872 w 1010499"/>
              <a:gd name="connsiteY6" fmla="*/ 56200 h 435331"/>
              <a:gd name="connsiteX7" fmla="*/ 1010499 w 1010499"/>
              <a:gd name="connsiteY7" fmla="*/ 120266 h 43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499" h="435331">
                <a:moveTo>
                  <a:pt x="0" y="332849"/>
                </a:moveTo>
                <a:cubicBezTo>
                  <a:pt x="39313" y="381627"/>
                  <a:pt x="78626" y="430405"/>
                  <a:pt x="133956" y="434773"/>
                </a:cubicBezTo>
                <a:cubicBezTo>
                  <a:pt x="189286" y="439141"/>
                  <a:pt x="291210" y="418271"/>
                  <a:pt x="331979" y="359058"/>
                </a:cubicBezTo>
                <a:cubicBezTo>
                  <a:pt x="372749" y="299845"/>
                  <a:pt x="342172" y="137254"/>
                  <a:pt x="378573" y="79497"/>
                </a:cubicBezTo>
                <a:cubicBezTo>
                  <a:pt x="414974" y="21740"/>
                  <a:pt x="484379" y="25137"/>
                  <a:pt x="550387" y="12518"/>
                </a:cubicBezTo>
                <a:cubicBezTo>
                  <a:pt x="616395" y="-101"/>
                  <a:pt x="711038" y="-3498"/>
                  <a:pt x="774619" y="3782"/>
                </a:cubicBezTo>
                <a:cubicBezTo>
                  <a:pt x="838200" y="11062"/>
                  <a:pt x="892559" y="36786"/>
                  <a:pt x="931872" y="56200"/>
                </a:cubicBezTo>
                <a:cubicBezTo>
                  <a:pt x="971185" y="75614"/>
                  <a:pt x="990842" y="97940"/>
                  <a:pt x="1010499" y="120266"/>
                </a:cubicBezTo>
              </a:path>
            </a:pathLst>
          </a:cu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EEE0BA3A-FAFC-4442-28F1-CF412B337D60}"/>
              </a:ext>
            </a:extLst>
          </p:cNvPr>
          <p:cNvGrpSpPr/>
          <p:nvPr/>
        </p:nvGrpSpPr>
        <p:grpSpPr>
          <a:xfrm>
            <a:off x="6163056" y="4631580"/>
            <a:ext cx="483551" cy="215444"/>
            <a:chOff x="9151198" y="1934712"/>
            <a:chExt cx="366266" cy="183334"/>
          </a:xfrm>
        </p:grpSpPr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52FB156B-7774-783F-C45F-37EFA1848CEB}"/>
                </a:ext>
              </a:extLst>
            </p:cNvPr>
            <p:cNvSpPr/>
            <p:nvPr/>
          </p:nvSpPr>
          <p:spPr>
            <a:xfrm>
              <a:off x="9172146" y="1946146"/>
              <a:ext cx="278114" cy="1562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739D59C1-5D88-702C-23B7-3A572FFA8731}"/>
                </a:ext>
              </a:extLst>
            </p:cNvPr>
            <p:cNvSpPr txBox="1"/>
            <p:nvPr/>
          </p:nvSpPr>
          <p:spPr>
            <a:xfrm>
              <a:off x="9151198" y="1934712"/>
              <a:ext cx="366266" cy="183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  PKG</a:t>
              </a:r>
            </a:p>
          </p:txBody>
        </p:sp>
      </p:grpSp>
      <p:sp>
        <p:nvSpPr>
          <p:cNvPr id="766" name="Arc 765">
            <a:extLst>
              <a:ext uri="{FF2B5EF4-FFF2-40B4-BE49-F238E27FC236}">
                <a16:creationId xmlns:a16="http://schemas.microsoft.com/office/drawing/2014/main" id="{60096142-F305-1A72-E04C-6EFF7492BC9A}"/>
              </a:ext>
            </a:extLst>
          </p:cNvPr>
          <p:cNvSpPr/>
          <p:nvPr/>
        </p:nvSpPr>
        <p:spPr>
          <a:xfrm rot="4871938">
            <a:off x="6074463" y="4553391"/>
            <a:ext cx="147452" cy="377856"/>
          </a:xfrm>
          <a:prstGeom prst="arc">
            <a:avLst>
              <a:gd name="adj1" fmla="val 6049848"/>
              <a:gd name="adj2" fmla="val 14652417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68" name="Arc 767">
            <a:extLst>
              <a:ext uri="{FF2B5EF4-FFF2-40B4-BE49-F238E27FC236}">
                <a16:creationId xmlns:a16="http://schemas.microsoft.com/office/drawing/2014/main" id="{F68062F9-3F9F-7389-AF3C-682A27D32CBF}"/>
              </a:ext>
            </a:extLst>
          </p:cNvPr>
          <p:cNvSpPr/>
          <p:nvPr/>
        </p:nvSpPr>
        <p:spPr>
          <a:xfrm rot="7986820" flipH="1">
            <a:off x="5969665" y="3938558"/>
            <a:ext cx="256312" cy="878148"/>
          </a:xfrm>
          <a:prstGeom prst="arc">
            <a:avLst>
              <a:gd name="adj1" fmla="val 5492621"/>
              <a:gd name="adj2" fmla="val 15297256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769" name="Arc 768">
            <a:extLst>
              <a:ext uri="{FF2B5EF4-FFF2-40B4-BE49-F238E27FC236}">
                <a16:creationId xmlns:a16="http://schemas.microsoft.com/office/drawing/2014/main" id="{3EE02613-F8AC-5872-CDDC-2BC251AB3AA3}"/>
              </a:ext>
            </a:extLst>
          </p:cNvPr>
          <p:cNvSpPr/>
          <p:nvPr/>
        </p:nvSpPr>
        <p:spPr>
          <a:xfrm rot="11902599">
            <a:off x="5538697" y="3995946"/>
            <a:ext cx="137717" cy="518846"/>
          </a:xfrm>
          <a:prstGeom prst="arc">
            <a:avLst>
              <a:gd name="adj1" fmla="val 6277093"/>
              <a:gd name="adj2" fmla="val 15311538"/>
            </a:avLst>
          </a:prstGeom>
          <a:ln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772" name="Group 771">
            <a:extLst>
              <a:ext uri="{FF2B5EF4-FFF2-40B4-BE49-F238E27FC236}">
                <a16:creationId xmlns:a16="http://schemas.microsoft.com/office/drawing/2014/main" id="{40E463AD-CF08-E540-69D0-5D6B8C8258F5}"/>
              </a:ext>
            </a:extLst>
          </p:cNvPr>
          <p:cNvGrpSpPr/>
          <p:nvPr/>
        </p:nvGrpSpPr>
        <p:grpSpPr>
          <a:xfrm>
            <a:off x="2409249" y="4434884"/>
            <a:ext cx="483551" cy="215444"/>
            <a:chOff x="9151198" y="1934712"/>
            <a:chExt cx="366266" cy="183334"/>
          </a:xfrm>
        </p:grpSpPr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2F0618A1-97F6-EE81-AD42-6AE615330197}"/>
                </a:ext>
              </a:extLst>
            </p:cNvPr>
            <p:cNvSpPr/>
            <p:nvPr/>
          </p:nvSpPr>
          <p:spPr>
            <a:xfrm>
              <a:off x="9172146" y="1946146"/>
              <a:ext cx="278114" cy="1562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801" dirty="0"/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95C5FE31-67AB-5847-0EC2-A74B12779E28}"/>
                </a:ext>
              </a:extLst>
            </p:cNvPr>
            <p:cNvSpPr txBox="1"/>
            <p:nvPr/>
          </p:nvSpPr>
          <p:spPr>
            <a:xfrm>
              <a:off x="9151198" y="1934712"/>
              <a:ext cx="366266" cy="183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800" dirty="0"/>
                <a:t>  PKC</a:t>
              </a:r>
            </a:p>
          </p:txBody>
        </p:sp>
      </p:grpSp>
      <p:sp>
        <p:nvSpPr>
          <p:cNvPr id="800" name="Arc 799">
            <a:extLst>
              <a:ext uri="{FF2B5EF4-FFF2-40B4-BE49-F238E27FC236}">
                <a16:creationId xmlns:a16="http://schemas.microsoft.com/office/drawing/2014/main" id="{71B6E7BA-7EF4-56F4-0CDF-8EFC837F221E}"/>
              </a:ext>
            </a:extLst>
          </p:cNvPr>
          <p:cNvSpPr/>
          <p:nvPr/>
        </p:nvSpPr>
        <p:spPr>
          <a:xfrm rot="10800000" flipH="1">
            <a:off x="2830000" y="4318345"/>
            <a:ext cx="869029" cy="1659196"/>
          </a:xfrm>
          <a:prstGeom prst="arc">
            <a:avLst>
              <a:gd name="adj1" fmla="val 3534574"/>
              <a:gd name="adj2" fmla="val 4993378"/>
            </a:avLst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134DAFAA-E317-BD6F-08FA-A9D21B43D280}"/>
              </a:ext>
            </a:extLst>
          </p:cNvPr>
          <p:cNvGrpSpPr/>
          <p:nvPr/>
        </p:nvGrpSpPr>
        <p:grpSpPr>
          <a:xfrm rot="16200000" flipV="1">
            <a:off x="2309586" y="4805448"/>
            <a:ext cx="288574" cy="215444"/>
            <a:chOff x="7679866" y="1836284"/>
            <a:chExt cx="288573" cy="215444"/>
          </a:xfrm>
        </p:grpSpPr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C6DE638C-A4A1-0CD8-F08B-56A0D37415E6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2" name="TextBox 811">
                  <a:extLst>
                    <a:ext uri="{FF2B5EF4-FFF2-40B4-BE49-F238E27FC236}">
                      <a16:creationId xmlns:a16="http://schemas.microsoft.com/office/drawing/2014/main" id="{93150D59-4C56-8DFA-E73D-B8D48F349BEE}"/>
                    </a:ext>
                  </a:extLst>
                </p:cNvPr>
                <p:cNvSpPr txBox="1"/>
                <p:nvPr/>
              </p:nvSpPr>
              <p:spPr>
                <a:xfrm flipV="1">
                  <a:off x="7737520" y="1836284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Z" sz="800" i="1" dirty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812" name="TextBox 811">
                  <a:extLst>
                    <a:ext uri="{FF2B5EF4-FFF2-40B4-BE49-F238E27FC236}">
                      <a16:creationId xmlns:a16="http://schemas.microsoft.com/office/drawing/2014/main" id="{93150D59-4C56-8DFA-E73D-B8D48F349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V="1">
                  <a:off x="7737520" y="1836284"/>
                  <a:ext cx="196236" cy="215444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3" name="Arc 812">
            <a:extLst>
              <a:ext uri="{FF2B5EF4-FFF2-40B4-BE49-F238E27FC236}">
                <a16:creationId xmlns:a16="http://schemas.microsoft.com/office/drawing/2014/main" id="{A59828D4-4A52-18BC-9CEC-8C67E3C5CF2A}"/>
              </a:ext>
            </a:extLst>
          </p:cNvPr>
          <p:cNvSpPr/>
          <p:nvPr/>
        </p:nvSpPr>
        <p:spPr>
          <a:xfrm rot="3650138">
            <a:off x="2217735" y="4388911"/>
            <a:ext cx="457100" cy="512267"/>
          </a:xfrm>
          <a:prstGeom prst="arc">
            <a:avLst>
              <a:gd name="adj1" fmla="val 17563773"/>
              <a:gd name="adj2" fmla="val 21195866"/>
            </a:avLst>
          </a:prstGeom>
          <a:ln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55" name="Arc 854">
            <a:extLst>
              <a:ext uri="{FF2B5EF4-FFF2-40B4-BE49-F238E27FC236}">
                <a16:creationId xmlns:a16="http://schemas.microsoft.com/office/drawing/2014/main" id="{3EFE581E-1603-D972-5721-051E1B04FCA4}"/>
              </a:ext>
            </a:extLst>
          </p:cNvPr>
          <p:cNvSpPr/>
          <p:nvPr/>
        </p:nvSpPr>
        <p:spPr>
          <a:xfrm rot="2977038" flipH="1">
            <a:off x="2560326" y="4160283"/>
            <a:ext cx="317517" cy="398150"/>
          </a:xfrm>
          <a:prstGeom prst="arc">
            <a:avLst>
              <a:gd name="adj1" fmla="val 9939426"/>
              <a:gd name="adj2" fmla="val 13447498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58" name="Arc 857">
            <a:extLst>
              <a:ext uri="{FF2B5EF4-FFF2-40B4-BE49-F238E27FC236}">
                <a16:creationId xmlns:a16="http://schemas.microsoft.com/office/drawing/2014/main" id="{41FA1333-C117-DE7D-3273-6E93458CD0A4}"/>
              </a:ext>
            </a:extLst>
          </p:cNvPr>
          <p:cNvSpPr/>
          <p:nvPr/>
        </p:nvSpPr>
        <p:spPr>
          <a:xfrm rot="11023685">
            <a:off x="2969819" y="5993877"/>
            <a:ext cx="1148875" cy="323139"/>
          </a:xfrm>
          <a:prstGeom prst="arc">
            <a:avLst>
              <a:gd name="adj1" fmla="val 21577285"/>
              <a:gd name="adj2" fmla="val 10309690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sp>
        <p:nvSpPr>
          <p:cNvPr id="876" name="Arc 875">
            <a:extLst>
              <a:ext uri="{FF2B5EF4-FFF2-40B4-BE49-F238E27FC236}">
                <a16:creationId xmlns:a16="http://schemas.microsoft.com/office/drawing/2014/main" id="{E1286C0F-BD5B-86BD-FAC5-3C6AFA3FC448}"/>
              </a:ext>
            </a:extLst>
          </p:cNvPr>
          <p:cNvSpPr/>
          <p:nvPr/>
        </p:nvSpPr>
        <p:spPr>
          <a:xfrm rot="21278134" flipH="1" flipV="1">
            <a:off x="6815816" y="4761602"/>
            <a:ext cx="172649" cy="781261"/>
          </a:xfrm>
          <a:prstGeom prst="arc">
            <a:avLst>
              <a:gd name="adj1" fmla="val 8124484"/>
              <a:gd name="adj2" fmla="val 15293548"/>
            </a:avLst>
          </a:prstGeom>
          <a:ln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801" dirty="0"/>
          </a:p>
        </p:txBody>
      </p:sp>
      <p:grpSp>
        <p:nvGrpSpPr>
          <p:cNvPr id="887" name="Group 886">
            <a:extLst>
              <a:ext uri="{FF2B5EF4-FFF2-40B4-BE49-F238E27FC236}">
                <a16:creationId xmlns:a16="http://schemas.microsoft.com/office/drawing/2014/main" id="{2278EF87-9DEF-CFB8-B244-6EA75AC1F03B}"/>
              </a:ext>
            </a:extLst>
          </p:cNvPr>
          <p:cNvGrpSpPr/>
          <p:nvPr/>
        </p:nvGrpSpPr>
        <p:grpSpPr>
          <a:xfrm>
            <a:off x="6838163" y="5130523"/>
            <a:ext cx="288573" cy="215444"/>
            <a:chOff x="7679866" y="1825632"/>
            <a:chExt cx="288573" cy="215444"/>
          </a:xfrm>
        </p:grpSpPr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5EFC05E0-78E9-D200-BF2D-9B71DAAF995E}"/>
                </a:ext>
              </a:extLst>
            </p:cNvPr>
            <p:cNvSpPr/>
            <p:nvPr/>
          </p:nvSpPr>
          <p:spPr>
            <a:xfrm>
              <a:off x="7679866" y="1863498"/>
              <a:ext cx="288573" cy="16102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60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0" name="TextBox 889">
                  <a:extLst>
                    <a:ext uri="{FF2B5EF4-FFF2-40B4-BE49-F238E27FC236}">
                      <a16:creationId xmlns:a16="http://schemas.microsoft.com/office/drawing/2014/main" id="{5191DB5E-30EF-D193-47CF-E293E173F41D}"/>
                    </a:ext>
                  </a:extLst>
                </p:cNvPr>
                <p:cNvSpPr txBox="1"/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NZ" sz="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NZ" sz="800" i="1" dirty="0">
                                <a:latin typeface="Cambria Math" panose="02040503050406030204" pitchFamily="18" charset="0"/>
                              </a:rPr>
                              <m:t>𝑖𝑟</m:t>
                            </m:r>
                          </m:sub>
                        </m:sSub>
                      </m:oMath>
                    </m:oMathPara>
                  </a14:m>
                  <a:endParaRPr lang="en-NZ" sz="1100" dirty="0"/>
                </a:p>
              </p:txBody>
            </p:sp>
          </mc:Choice>
          <mc:Fallback>
            <p:sp>
              <p:nvSpPr>
                <p:cNvPr id="890" name="TextBox 889">
                  <a:extLst>
                    <a:ext uri="{FF2B5EF4-FFF2-40B4-BE49-F238E27FC236}">
                      <a16:creationId xmlns:a16="http://schemas.microsoft.com/office/drawing/2014/main" id="{5191DB5E-30EF-D193-47CF-E293E173F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2926" y="1825632"/>
                  <a:ext cx="196236" cy="215444"/>
                </a:xfrm>
                <a:prstGeom prst="rect">
                  <a:avLst/>
                </a:prstGeom>
                <a:blipFill>
                  <a:blip r:embed="rId55"/>
                  <a:stretch>
                    <a:fillRect l="-9375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629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9106</TotalTime>
  <Words>291</Words>
  <Application>Microsoft Office PowerPoint</Application>
  <PresentationFormat>Widescreen</PresentationFormat>
  <Paragraphs>241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Queco Dempsey</dc:creator>
  <cp:lastModifiedBy>Sergio C H Dempsey</cp:lastModifiedBy>
  <cp:revision>144</cp:revision>
  <dcterms:created xsi:type="dcterms:W3CDTF">2022-03-09T19:19:22Z</dcterms:created>
  <dcterms:modified xsi:type="dcterms:W3CDTF">2023-08-09T20:51:59Z</dcterms:modified>
</cp:coreProperties>
</file>