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8288000" cy="1828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687"/>
        <p:guide pos="56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26" y="3527899"/>
            <a:ext cx="13716158" cy="58320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26" y="9605435"/>
            <a:ext cx="13716158" cy="44153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Droid Sans Fallback" panose="020B0502000000000001" charset="-122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7314" y="1470781"/>
            <a:ext cx="15773581" cy="148239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61" y="689187"/>
            <a:ext cx="15773581" cy="3534835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61" y="4868333"/>
            <a:ext cx="15773581" cy="1160356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7789" y="10002520"/>
            <a:ext cx="14772302" cy="2164080"/>
          </a:xfrm>
        </p:spPr>
        <p:txBody>
          <a:bodyPr anchor="b">
            <a:normAutofit/>
          </a:bodyPr>
          <a:lstStyle>
            <a:lvl1pPr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7789" y="12293408"/>
            <a:ext cx="10982451" cy="17268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61" y="689187"/>
            <a:ext cx="15773581" cy="3534835"/>
          </a:xfrm>
        </p:spPr>
        <p:txBody>
          <a:bodyPr>
            <a:normAutofit/>
          </a:bodyPr>
          <a:lstStyle>
            <a:lvl1pPr>
              <a:defRPr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61" y="4868333"/>
            <a:ext cx="7772489" cy="116035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72653" y="4868333"/>
            <a:ext cx="7772489" cy="116035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96" y="973667"/>
            <a:ext cx="15773581" cy="3534835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696" y="4653229"/>
            <a:ext cx="7736769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696" y="6974957"/>
            <a:ext cx="7736769" cy="953081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58406" y="4653229"/>
            <a:ext cx="7774871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58406" y="6974957"/>
            <a:ext cx="7774871" cy="953081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14" y="7376584"/>
            <a:ext cx="15773581" cy="3534835"/>
          </a:xfrm>
        </p:spPr>
        <p:txBody>
          <a:bodyPr>
            <a:normAutofit/>
          </a:bodyPr>
          <a:lstStyle>
            <a:lvl1pPr algn="ctr">
              <a:defRPr sz="9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132" y="338667"/>
            <a:ext cx="6247872" cy="4267200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776089" y="2043611"/>
            <a:ext cx="8726163" cy="13585189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77752" y="5486400"/>
            <a:ext cx="6247872" cy="1016423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114438" y="1158240"/>
            <a:ext cx="0" cy="3710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736895" y="973667"/>
            <a:ext cx="2294000" cy="15498235"/>
          </a:xfrm>
        </p:spPr>
        <p:txBody>
          <a:bodyPr vert="eaVert">
            <a:normAutofit/>
          </a:bodyPr>
          <a:lstStyle>
            <a:lvl1pPr>
              <a:defRPr sz="72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7314" y="973667"/>
            <a:ext cx="13320090" cy="1549823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314" y="973667"/>
            <a:ext cx="15773581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314" y="4868333"/>
            <a:ext cx="15773581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314" y="16950267"/>
            <a:ext cx="4114847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7970" y="16950267"/>
            <a:ext cx="6172271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6048" y="16950267"/>
            <a:ext cx="4114847" cy="97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" name="Oval 162"/>
          <p:cNvSpPr>
            <a:spLocks noChangeAspect="1"/>
          </p:cNvSpPr>
          <p:nvPr/>
        </p:nvSpPr>
        <p:spPr>
          <a:xfrm>
            <a:off x="949325" y="708025"/>
            <a:ext cx="16872585" cy="16872585"/>
          </a:xfrm>
          <a:prstGeom prst="ellipse">
            <a:avLst/>
          </a:prstGeom>
          <a:noFill/>
          <a:ln w="38100" cap="sq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7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0" name="Oval 169"/>
          <p:cNvSpPr>
            <a:spLocks noChangeAspect="1"/>
          </p:cNvSpPr>
          <p:nvPr/>
        </p:nvSpPr>
        <p:spPr>
          <a:xfrm>
            <a:off x="2597785" y="2356485"/>
            <a:ext cx="13575030" cy="1357503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 cap="rnd">
            <a:solidFill>
              <a:srgbClr val="FF3300"/>
            </a:solidFill>
            <a:prstDash val="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7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7513955" y="7273290"/>
            <a:ext cx="3744595" cy="37445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7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769350" y="7637780"/>
            <a:ext cx="1234440" cy="5486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7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R</a:t>
            </a:r>
            <a:r>
              <a:rPr lang="en-US" altLang="en-US" sz="2700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u</a:t>
            </a:r>
            <a:endParaRPr lang="en-US" altLang="en-US" sz="2700" baseline="-25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69350" y="8870315"/>
            <a:ext cx="1234440" cy="5486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7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D</a:t>
            </a:r>
            <a:endParaRPr lang="en-US" altLang="en-US" sz="2700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769350" y="10154920"/>
            <a:ext cx="1234440" cy="5486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7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R</a:t>
            </a:r>
            <a:r>
              <a:rPr lang="en-US" altLang="en-US" sz="2700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c</a:t>
            </a:r>
            <a:endParaRPr lang="en-US" altLang="en-US" sz="2700" baseline="30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 rot="0">
            <a:off x="466725" y="8442960"/>
            <a:ext cx="6133148" cy="1405890"/>
            <a:chOff x="1696" y="7483"/>
            <a:chExt cx="6439" cy="1476"/>
          </a:xfrm>
        </p:grpSpPr>
        <p:sp>
          <p:nvSpPr>
            <p:cNvPr id="71" name="Rounded Rectangle 70"/>
            <p:cNvSpPr/>
            <p:nvPr/>
          </p:nvSpPr>
          <p:spPr>
            <a:xfrm>
              <a:off x="5161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p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AKL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420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E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AKL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696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S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AKL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839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u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AKL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839" y="83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AKL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cxnSp>
          <p:nvCxnSpPr>
            <p:cNvPr id="76" name="Straight Arrow Connector 75"/>
            <p:cNvCxnSpPr>
              <a:stCxn id="73" idx="3"/>
              <a:endCxn id="72" idx="1"/>
            </p:cNvCxnSpPr>
            <p:nvPr/>
          </p:nvCxnSpPr>
          <p:spPr>
            <a:xfrm>
              <a:off x="2992" y="7771"/>
              <a:ext cx="42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2" idx="3"/>
              <a:endCxn id="71" idx="1"/>
            </p:cNvCxnSpPr>
            <p:nvPr/>
          </p:nvCxnSpPr>
          <p:spPr>
            <a:xfrm>
              <a:off x="4716" y="7771"/>
              <a:ext cx="44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1" idx="3"/>
              <a:endCxn id="74" idx="1"/>
            </p:cNvCxnSpPr>
            <p:nvPr/>
          </p:nvCxnSpPr>
          <p:spPr>
            <a:xfrm>
              <a:off x="6458" y="7771"/>
              <a:ext cx="38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2"/>
              <a:endCxn id="75" idx="0"/>
            </p:cNvCxnSpPr>
            <p:nvPr/>
          </p:nvCxnSpPr>
          <p:spPr>
            <a:xfrm>
              <a:off x="7487" y="8059"/>
              <a:ext cx="0" cy="32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3660000">
            <a:off x="3322955" y="3332480"/>
            <a:ext cx="6086475" cy="1405890"/>
            <a:chOff x="1696" y="7483"/>
            <a:chExt cx="6390" cy="1476"/>
          </a:xfrm>
        </p:grpSpPr>
        <p:sp>
          <p:nvSpPr>
            <p:cNvPr id="83" name="Rounded Rectangle 82"/>
            <p:cNvSpPr/>
            <p:nvPr/>
          </p:nvSpPr>
          <p:spPr>
            <a:xfrm>
              <a:off x="5161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p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TRG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420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E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TRG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696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S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TRG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6790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u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TRG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790" y="83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TRG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cxnSp>
          <p:nvCxnSpPr>
            <p:cNvPr id="88" name="Straight Arrow Connector 87"/>
            <p:cNvCxnSpPr>
              <a:stCxn id="85" idx="3"/>
              <a:endCxn id="84" idx="1"/>
            </p:cNvCxnSpPr>
            <p:nvPr/>
          </p:nvCxnSpPr>
          <p:spPr>
            <a:xfrm>
              <a:off x="2992" y="7771"/>
              <a:ext cx="42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3"/>
              <a:endCxn id="83" idx="1"/>
            </p:cNvCxnSpPr>
            <p:nvPr/>
          </p:nvCxnSpPr>
          <p:spPr>
            <a:xfrm>
              <a:off x="4716" y="7771"/>
              <a:ext cx="44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3" idx="3"/>
              <a:endCxn id="86" idx="1"/>
            </p:cNvCxnSpPr>
            <p:nvPr/>
          </p:nvCxnSpPr>
          <p:spPr>
            <a:xfrm>
              <a:off x="6457" y="7771"/>
              <a:ext cx="33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2"/>
              <a:endCxn id="87" idx="0"/>
            </p:cNvCxnSpPr>
            <p:nvPr/>
          </p:nvCxnSpPr>
          <p:spPr>
            <a:xfrm>
              <a:off x="7438" y="8059"/>
              <a:ext cx="0" cy="32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18420000">
            <a:off x="2931160" y="13206730"/>
            <a:ext cx="6086475" cy="1405890"/>
            <a:chOff x="1696" y="7483"/>
            <a:chExt cx="6390" cy="1476"/>
          </a:xfrm>
        </p:grpSpPr>
        <p:sp>
          <p:nvSpPr>
            <p:cNvPr id="105" name="Rounded Rectangle 104"/>
            <p:cNvSpPr/>
            <p:nvPr/>
          </p:nvSpPr>
          <p:spPr>
            <a:xfrm>
              <a:off x="5161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p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HML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3420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E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HML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96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S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HML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6790" y="74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u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HML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6790" y="8383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HML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cxnSp>
          <p:nvCxnSpPr>
            <p:cNvPr id="110" name="Straight Arrow Connector 109"/>
            <p:cNvCxnSpPr>
              <a:stCxn id="107" idx="3"/>
              <a:endCxn id="106" idx="1"/>
            </p:cNvCxnSpPr>
            <p:nvPr/>
          </p:nvCxnSpPr>
          <p:spPr>
            <a:xfrm>
              <a:off x="2992" y="7771"/>
              <a:ext cx="428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06" idx="3"/>
              <a:endCxn id="105" idx="1"/>
            </p:cNvCxnSpPr>
            <p:nvPr/>
          </p:nvCxnSpPr>
          <p:spPr>
            <a:xfrm>
              <a:off x="4716" y="7771"/>
              <a:ext cx="44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5" idx="3"/>
              <a:endCxn id="108" idx="1"/>
            </p:cNvCxnSpPr>
            <p:nvPr/>
          </p:nvCxnSpPr>
          <p:spPr>
            <a:xfrm>
              <a:off x="6457" y="7771"/>
              <a:ext cx="33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8" idx="2"/>
              <a:endCxn id="109" idx="0"/>
            </p:cNvCxnSpPr>
            <p:nvPr/>
          </p:nvCxnSpPr>
          <p:spPr>
            <a:xfrm>
              <a:off x="7438" y="8059"/>
              <a:ext cx="0" cy="32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/>
          <p:cNvCxnSpPr>
            <a:stCxn id="74" idx="3"/>
            <a:endCxn id="54" idx="1"/>
          </p:cNvCxnSpPr>
          <p:nvPr/>
        </p:nvCxnSpPr>
        <p:spPr>
          <a:xfrm flipV="1">
            <a:off x="6600190" y="7912100"/>
            <a:ext cx="2169160" cy="8051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4" idx="3"/>
            <a:endCxn id="57" idx="1"/>
          </p:cNvCxnSpPr>
          <p:nvPr/>
        </p:nvCxnSpPr>
        <p:spPr>
          <a:xfrm>
            <a:off x="6600190" y="8717280"/>
            <a:ext cx="216916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5" idx="3"/>
            <a:endCxn id="58" idx="1"/>
          </p:cNvCxnSpPr>
          <p:nvPr/>
        </p:nvCxnSpPr>
        <p:spPr>
          <a:xfrm>
            <a:off x="6600190" y="9574530"/>
            <a:ext cx="2169160" cy="854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5" idx="3"/>
            <a:endCxn id="57" idx="1"/>
          </p:cNvCxnSpPr>
          <p:nvPr/>
        </p:nvCxnSpPr>
        <p:spPr>
          <a:xfrm flipV="1">
            <a:off x="6600190" y="9144635"/>
            <a:ext cx="2169160" cy="429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8" idx="3"/>
            <a:endCxn id="54" idx="1"/>
          </p:cNvCxnSpPr>
          <p:nvPr/>
        </p:nvCxnSpPr>
        <p:spPr>
          <a:xfrm flipV="1">
            <a:off x="7463790" y="7912100"/>
            <a:ext cx="1305560" cy="3308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9" idx="3"/>
            <a:endCxn id="57" idx="1"/>
          </p:cNvCxnSpPr>
          <p:nvPr/>
        </p:nvCxnSpPr>
        <p:spPr>
          <a:xfrm flipV="1">
            <a:off x="8148320" y="9144635"/>
            <a:ext cx="621030" cy="2592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9" idx="3"/>
            <a:endCxn id="58" idx="2"/>
          </p:cNvCxnSpPr>
          <p:nvPr/>
        </p:nvCxnSpPr>
        <p:spPr>
          <a:xfrm flipV="1">
            <a:off x="8148320" y="10703560"/>
            <a:ext cx="123825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8" idx="3"/>
            <a:endCxn id="57" idx="1"/>
          </p:cNvCxnSpPr>
          <p:nvPr/>
        </p:nvCxnSpPr>
        <p:spPr>
          <a:xfrm flipV="1">
            <a:off x="7463790" y="9144635"/>
            <a:ext cx="1305560" cy="207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 rot="2520000">
            <a:off x="10881360" y="12444095"/>
            <a:ext cx="6086475" cy="1535430"/>
            <a:chOff x="13651" y="6051"/>
            <a:chExt cx="6390" cy="1612"/>
          </a:xfrm>
        </p:grpSpPr>
        <p:sp>
          <p:nvSpPr>
            <p:cNvPr id="125" name="Rounded Rectangle 124"/>
            <p:cNvSpPr/>
            <p:nvPr/>
          </p:nvSpPr>
          <p:spPr>
            <a:xfrm rot="21540000">
              <a:off x="15280" y="6112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p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WLG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 rot="21540000">
              <a:off x="17021" y="6081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E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WLG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 rot="21540000">
              <a:off x="18745" y="6051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S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WLG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 rot="21540000">
              <a:off x="13651" y="6140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u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WLG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 rot="21540000">
              <a:off x="13674" y="7087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WLG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cxnSp>
          <p:nvCxnSpPr>
            <p:cNvPr id="130" name="Straight Arrow Connector 129"/>
            <p:cNvCxnSpPr>
              <a:stCxn id="125" idx="1"/>
              <a:endCxn id="128" idx="3"/>
            </p:cNvCxnSpPr>
            <p:nvPr/>
          </p:nvCxnSpPr>
          <p:spPr>
            <a:xfrm rot="1740000" flipH="1">
              <a:off x="14969" y="6331"/>
              <a:ext cx="289" cy="1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1"/>
              <a:endCxn id="126" idx="3"/>
            </p:cNvCxnSpPr>
            <p:nvPr/>
          </p:nvCxnSpPr>
          <p:spPr>
            <a:xfrm rot="1740000" flipH="1">
              <a:off x="18345" y="6247"/>
              <a:ext cx="371" cy="2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6" idx="1"/>
              <a:endCxn id="125" idx="3"/>
            </p:cNvCxnSpPr>
            <p:nvPr/>
          </p:nvCxnSpPr>
          <p:spPr>
            <a:xfrm rot="1740000" flipH="1">
              <a:off x="16605" y="6273"/>
              <a:ext cx="386" cy="2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19500000">
            <a:off x="11238230" y="4745355"/>
            <a:ext cx="6086475" cy="1504315"/>
            <a:chOff x="13651" y="6051"/>
            <a:chExt cx="6390" cy="1579"/>
          </a:xfrm>
        </p:grpSpPr>
        <p:sp>
          <p:nvSpPr>
            <p:cNvPr id="139" name="Rounded Rectangle 138"/>
            <p:cNvSpPr/>
            <p:nvPr/>
          </p:nvSpPr>
          <p:spPr>
            <a:xfrm rot="21540000">
              <a:off x="15280" y="6112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p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CHC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 rot="21540000">
              <a:off x="17021" y="6081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E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CHC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 rot="21540000">
              <a:off x="18745" y="6051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S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CHC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 rot="21540000">
              <a:off x="13651" y="6140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u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CHC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 rot="21540000">
              <a:off x="13682" y="7054"/>
              <a:ext cx="1296" cy="5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en-US" sz="27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I</a:t>
              </a:r>
              <a:r>
                <a:rPr lang="en-US" altLang="en-US" sz="270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</a:t>
              </a:r>
              <a:r>
                <a:rPr lang="en-US" altLang="en-US" sz="2700" baseline="30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buntu Mono" panose="020B0509030602030204" charset="0"/>
                  <a:cs typeface="Ubuntu Mono" panose="020B0509030602030204" charset="0"/>
                </a:rPr>
                <a:t>CHC</a:t>
              </a:r>
              <a:endParaRPr lang="en-US" altLang="en-US" sz="2700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endParaRPr>
            </a:p>
          </p:txBody>
        </p:sp>
        <p:cxnSp>
          <p:nvCxnSpPr>
            <p:cNvPr id="144" name="Straight Arrow Connector 143"/>
            <p:cNvCxnSpPr>
              <a:stCxn id="139" idx="1"/>
              <a:endCxn id="142" idx="3"/>
            </p:cNvCxnSpPr>
            <p:nvPr/>
          </p:nvCxnSpPr>
          <p:spPr>
            <a:xfrm rot="1740000" flipH="1">
              <a:off x="14969" y="6331"/>
              <a:ext cx="289" cy="16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1" idx="1"/>
              <a:endCxn id="140" idx="3"/>
            </p:cNvCxnSpPr>
            <p:nvPr/>
          </p:nvCxnSpPr>
          <p:spPr>
            <a:xfrm rot="1740000" flipH="1">
              <a:off x="18345" y="6247"/>
              <a:ext cx="371" cy="2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0" idx="1"/>
              <a:endCxn id="139" idx="3"/>
            </p:cNvCxnSpPr>
            <p:nvPr/>
          </p:nvCxnSpPr>
          <p:spPr>
            <a:xfrm rot="1740000" flipH="1">
              <a:off x="16605" y="6273"/>
              <a:ext cx="386" cy="2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/>
          <p:cNvCxnSpPr>
            <a:stCxn id="87" idx="3"/>
            <a:endCxn id="58" idx="1"/>
          </p:cNvCxnSpPr>
          <p:nvPr/>
        </p:nvCxnSpPr>
        <p:spPr>
          <a:xfrm>
            <a:off x="7466965" y="6904990"/>
            <a:ext cx="1302385" cy="3524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87" idx="3"/>
            <a:endCxn id="57" idx="1"/>
          </p:cNvCxnSpPr>
          <p:nvPr/>
        </p:nvCxnSpPr>
        <p:spPr>
          <a:xfrm>
            <a:off x="7466965" y="6904990"/>
            <a:ext cx="1302385" cy="2239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6" idx="3"/>
            <a:endCxn id="57" idx="1"/>
          </p:cNvCxnSpPr>
          <p:nvPr/>
        </p:nvCxnSpPr>
        <p:spPr>
          <a:xfrm>
            <a:off x="8216265" y="6489065"/>
            <a:ext cx="553085" cy="2655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86" idx="3"/>
            <a:endCxn id="54" idx="0"/>
          </p:cNvCxnSpPr>
          <p:nvPr/>
        </p:nvCxnSpPr>
        <p:spPr>
          <a:xfrm>
            <a:off x="8216265" y="6489065"/>
            <a:ext cx="1170305" cy="1148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3" idx="1"/>
            <a:endCxn id="58" idx="3"/>
          </p:cNvCxnSpPr>
          <p:nvPr/>
        </p:nvCxnSpPr>
        <p:spPr>
          <a:xfrm flipH="1">
            <a:off x="10003790" y="7626350"/>
            <a:ext cx="2089150" cy="2802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3" idx="1"/>
            <a:endCxn id="57" idx="3"/>
          </p:cNvCxnSpPr>
          <p:nvPr/>
        </p:nvCxnSpPr>
        <p:spPr>
          <a:xfrm flipH="1">
            <a:off x="10003790" y="7626350"/>
            <a:ext cx="2089150" cy="15182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2" idx="1"/>
            <a:endCxn id="54" idx="0"/>
          </p:cNvCxnSpPr>
          <p:nvPr/>
        </p:nvCxnSpPr>
        <p:spPr>
          <a:xfrm flipH="1">
            <a:off x="9386570" y="6929755"/>
            <a:ext cx="2183130" cy="708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2" idx="1"/>
            <a:endCxn id="57" idx="3"/>
          </p:cNvCxnSpPr>
          <p:nvPr/>
        </p:nvCxnSpPr>
        <p:spPr>
          <a:xfrm flipH="1">
            <a:off x="10003790" y="6929755"/>
            <a:ext cx="1565910" cy="221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2" idx="2"/>
            <a:endCxn id="143" idx="0"/>
          </p:cNvCxnSpPr>
          <p:nvPr/>
        </p:nvCxnSpPr>
        <p:spPr>
          <a:xfrm>
            <a:off x="12230100" y="6788785"/>
            <a:ext cx="201295" cy="252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1"/>
            <a:endCxn id="58" idx="2"/>
          </p:cNvCxnSpPr>
          <p:nvPr/>
        </p:nvCxnSpPr>
        <p:spPr>
          <a:xfrm flipH="1" flipV="1">
            <a:off x="9386570" y="10703560"/>
            <a:ext cx="1955165" cy="861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29" idx="1"/>
            <a:endCxn id="57" idx="3"/>
          </p:cNvCxnSpPr>
          <p:nvPr/>
        </p:nvCxnSpPr>
        <p:spPr>
          <a:xfrm flipH="1" flipV="1">
            <a:off x="10003790" y="9144635"/>
            <a:ext cx="1337945" cy="2419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8" idx="1"/>
            <a:endCxn id="57" idx="3"/>
          </p:cNvCxnSpPr>
          <p:nvPr/>
        </p:nvCxnSpPr>
        <p:spPr>
          <a:xfrm flipH="1" flipV="1">
            <a:off x="10003790" y="9144635"/>
            <a:ext cx="1925320" cy="17354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8" idx="1"/>
            <a:endCxn id="54" idx="3"/>
          </p:cNvCxnSpPr>
          <p:nvPr/>
        </p:nvCxnSpPr>
        <p:spPr>
          <a:xfrm flipH="1" flipV="1">
            <a:off x="10003790" y="7912100"/>
            <a:ext cx="192532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8" idx="2"/>
            <a:endCxn id="129" idx="0"/>
          </p:cNvCxnSpPr>
          <p:nvPr/>
        </p:nvCxnSpPr>
        <p:spPr>
          <a:xfrm flipH="1">
            <a:off x="11987530" y="11491595"/>
            <a:ext cx="227330" cy="271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 Box 173"/>
          <p:cNvSpPr txBox="1"/>
          <p:nvPr/>
        </p:nvSpPr>
        <p:spPr>
          <a:xfrm rot="3660000">
            <a:off x="5860415" y="2232660"/>
            <a:ext cx="4298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β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TRG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5" name="Text Box 174"/>
          <p:cNvSpPr txBox="1"/>
          <p:nvPr/>
        </p:nvSpPr>
        <p:spPr>
          <a:xfrm rot="19440000">
            <a:off x="15050770" y="3918585"/>
            <a:ext cx="43497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β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CHC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6" name="Text Box 175"/>
          <p:cNvSpPr txBox="1"/>
          <p:nvPr/>
        </p:nvSpPr>
        <p:spPr>
          <a:xfrm>
            <a:off x="1701165" y="8442960"/>
            <a:ext cx="4121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β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AKL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7" name="Text Box 176"/>
          <p:cNvSpPr txBox="1"/>
          <p:nvPr/>
        </p:nvSpPr>
        <p:spPr>
          <a:xfrm rot="18480000">
            <a:off x="4318635" y="14712950"/>
            <a:ext cx="4298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β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HML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 rot="2460000">
            <a:off x="15360015" y="13670915"/>
            <a:ext cx="4438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β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WLG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9" name="Text Box 178"/>
          <p:cNvSpPr txBox="1"/>
          <p:nvPr/>
        </p:nvSpPr>
        <p:spPr>
          <a:xfrm>
            <a:off x="7134860" y="1352550"/>
            <a:ext cx="450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 b="1">
                <a:latin typeface="Ubuntu Mono" panose="020B0509030602030204" charset="0"/>
                <a:cs typeface="Ubuntu Mono" panose="020B0509030602030204" charset="0"/>
              </a:rPr>
              <a:t>Agent Based Model</a:t>
            </a:r>
            <a:endParaRPr lang="en-US" altLang="en-US" sz="4000" b="1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81" name="Text Box 180"/>
          <p:cNvSpPr txBox="1"/>
          <p:nvPr/>
        </p:nvSpPr>
        <p:spPr>
          <a:xfrm>
            <a:off x="8023860" y="312991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4000" b="1">
                <a:latin typeface="Ubuntu Mono" panose="020B0509030602030204" charset="0"/>
                <a:cs typeface="Ubuntu Mono" panose="020B0509030602030204" charset="0"/>
              </a:rPr>
              <a:t>SEIR </a:t>
            </a:r>
            <a:r>
              <a:rPr lang="en-US" altLang="en-US" sz="4000" b="1">
                <a:latin typeface="Ubuntu Mono" panose="020B0509030602030204" charset="0"/>
                <a:cs typeface="Ubuntu Mono" panose="020B0509030602030204" charset="0"/>
              </a:rPr>
              <a:t>Model</a:t>
            </a:r>
            <a:endParaRPr lang="en-US" altLang="en-US" sz="4000" b="1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 rot="3660000">
            <a:off x="6676390" y="3680460"/>
            <a:ext cx="4305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α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TRG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 rot="3660000">
            <a:off x="7475855" y="5048250"/>
            <a:ext cx="4273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δ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TRG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 rot="2940000">
            <a:off x="8455025" y="6539230"/>
            <a:ext cx="4203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γ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TRG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43275" y="8442960"/>
            <a:ext cx="4127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α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AKL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6175" y="8442960"/>
            <a:ext cx="40957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δ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AKL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 rot="20400000">
            <a:off x="6690360" y="8312150"/>
            <a:ext cx="40259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γ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AKL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 rot="19500000">
            <a:off x="13706475" y="4917440"/>
            <a:ext cx="4356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α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CHC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 rot="19500000">
            <a:off x="12397740" y="5856605"/>
            <a:ext cx="43243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δ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CHC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 rot="20520000">
            <a:off x="10889615" y="6823710"/>
            <a:ext cx="42545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γ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CHC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 rot="2520000">
            <a:off x="14103350" y="12592685"/>
            <a:ext cx="4445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α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WLG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 rot="2460000">
            <a:off x="12887325" y="11520170"/>
            <a:ext cx="44132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δ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WLG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 rot="3420000">
            <a:off x="11502390" y="10177145"/>
            <a:ext cx="43434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γ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WLG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 rot="18360000">
            <a:off x="5288280" y="13390880"/>
            <a:ext cx="4305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α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HML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 rot="18360000">
            <a:off x="6282055" y="12108180"/>
            <a:ext cx="42735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δ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HML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 rot="17520000">
            <a:off x="7282815" y="10624820"/>
            <a:ext cx="42037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000">
                <a:latin typeface="Ubuntu Mono" panose="020B0509030602030204" charset="0"/>
                <a:cs typeface="Ubuntu Mono" panose="020B0509030602030204" charset="0"/>
              </a:rPr>
              <a:t>γ</a:t>
            </a:r>
            <a:r>
              <a:rPr lang="en-US" altLang="en-US" sz="1000" baseline="-25000">
                <a:latin typeface="Ubuntu Mono" panose="020B0509030602030204" charset="0"/>
                <a:cs typeface="Ubuntu Mono" panose="020B0509030602030204" charset="0"/>
              </a:rPr>
              <a:t>HML</a:t>
            </a:r>
            <a:endParaRPr lang="en-US" altLang="en-US" sz="1000" baseline="-250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Presentation</Application>
  <PresentationFormat>宽屏</PresentationFormat>
  <Paragraphs>100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Droid Sans Fallback</vt:lpstr>
      <vt:lpstr>Ubuntu Mono</vt:lpstr>
      <vt:lpstr>微软雅黑</vt:lpstr>
      <vt:lpstr>Arial Unicode MS</vt:lpstr>
      <vt:lpstr>Arial Black</vt:lpstr>
      <vt:lpstr>Trebuchet MS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soroush</dc:creator>
  <cp:lastModifiedBy>soroush</cp:lastModifiedBy>
  <cp:revision>48</cp:revision>
  <dcterms:created xsi:type="dcterms:W3CDTF">2020-04-09T06:26:49Z</dcterms:created>
  <dcterms:modified xsi:type="dcterms:W3CDTF">2020-04-09T06:26:49Z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