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7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800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381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23579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861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484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7807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01120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6249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956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44013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7390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D3A02-C8CF-4947-A69C-FCA914139ACD}" type="datetimeFigureOut">
              <a:rPr lang="en-NZ" smtClean="0"/>
              <a:t>25/07/2019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41E21D-35BE-4610-B1B7-DE05846E49A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370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973345" y="329418"/>
            <a:ext cx="10245311" cy="619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7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645"/>
          <a:stretch/>
        </p:blipFill>
        <p:spPr>
          <a:xfrm>
            <a:off x="973345" y="329418"/>
            <a:ext cx="10245311" cy="61991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56092" y="2658793"/>
            <a:ext cx="2876513" cy="39201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Rectangle 4"/>
          <p:cNvSpPr/>
          <p:nvPr/>
        </p:nvSpPr>
        <p:spPr>
          <a:xfrm>
            <a:off x="3897699" y="2658793"/>
            <a:ext cx="7253380" cy="392019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4978878" y="2098077"/>
            <a:ext cx="2112036" cy="41508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/>
          <p:cNvSpPr txBox="1"/>
          <p:nvPr/>
        </p:nvSpPr>
        <p:spPr>
          <a:xfrm>
            <a:off x="3148460" y="2597478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lang="en-NZ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97597" y="2001203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</a:t>
            </a:r>
            <a:endParaRPr lang="en-NZ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30612" y="2743198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lang="en-NZ" b="1" dirty="0">
              <a:solidFill>
                <a:schemeClr val="accent2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00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</vt:vector>
  </TitlesOfParts>
  <Company>UoA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Nickerson</dc:creator>
  <cp:lastModifiedBy>David Nickerson</cp:lastModifiedBy>
  <cp:revision>4</cp:revision>
  <dcterms:created xsi:type="dcterms:W3CDTF">2019-07-26T06:13:29Z</dcterms:created>
  <dcterms:modified xsi:type="dcterms:W3CDTF">2019-07-26T06:44:51Z</dcterms:modified>
</cp:coreProperties>
</file>