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9BA4-3550-25E0-149E-60FA7F2C4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2761-2DAA-EE8D-289C-922EC230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2B43-888A-680F-BCC5-6F918C87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726E-94EE-7C7B-4979-D95BB9F3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6DEE-9623-CB63-8FD1-30C70985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A88F-CE4F-1131-1BEC-8B9ABFCC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F4653-9ED7-33B9-E288-771A53E8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CA7A-7D17-06D2-4D0D-12073739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CA36-9F23-881D-5BCD-DFCE0D3F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EFDD-177B-DB4E-8BCA-83F8E1C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C0F1C-ED25-53D3-BF04-E472E7DF5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063A2-2ED2-8B52-45C3-8033EBAD4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EE98-3D85-7052-1178-12AC099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5661-0089-316D-AD12-46D7CF2D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928E-70FF-5A74-C3EA-A98C14D4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B636-EB0F-E50A-1B5B-1F6BB809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A18B-DD09-D24B-907D-8695E5A7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02D9-E82E-4D5E-3FEF-DE831234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6836-7189-717A-76F7-C43D486D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E213-45D4-8298-CBF7-432AFE0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B01F-CD61-DFA4-41D8-067FFC29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63E3C-DD76-7531-3B56-140DE63E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5275-8038-4DE9-B5F3-D61B58E7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B555-F7E8-92FB-3A9C-9C5EF31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1DBE-9B98-BA1B-AAA0-EE7271D7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1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E31D-0F47-1A4C-6A8F-FB0C1400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2FD2-F68B-3365-B864-892B891C6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C38F0-E3E2-FDCC-C63C-1C9AC2CF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8757A-CB01-7FB3-0250-71F73DE0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2304-4DD3-813D-CDE9-9EF41BA9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EAD6-1B4E-40C9-F5E8-A8991F07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7FE-93D7-5F6F-2E7C-840598FA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175E-AC70-6367-8FCF-7FC88623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FDB0E-1487-AD6D-0B71-2F04BC6CD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D5953-ED00-3D2F-8344-188AA4D36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0591-7586-08A0-30E2-5A3DA68BC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379CB-5BB0-89EC-E11F-91F73363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92583-EAC1-0B54-B66E-0C9216ED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257E7-DBED-C4E6-6BF1-C4E3D310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84E7-ED37-F6F0-6C7A-D1692A87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402D-09CE-4941-C23B-45406D3D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3D3F7-17A1-AA91-94F7-91B0161A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98EE1-24A2-7293-9E5D-106ADF0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DABC3-DE1C-D038-9EA0-7104E975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9F49-03FE-2150-BC17-C2CC022C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22051-9B76-4973-43A3-F042F74E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944A-D13C-E455-DAB7-52F95F33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A1E6-DDDE-9715-AD7D-41FBD453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B3808-84E4-46F5-A19A-98433959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1F4DD-7671-FCCA-6297-68607BBC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C707-1944-1328-9740-48D7346A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0D17-7F0B-2A40-FF4A-089F0D11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2C6E-9390-6683-0337-EBFCF577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A9408-CBF1-6557-396E-1F351396B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7CD38-CA21-EAE2-5F66-0CA07146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6C41-A928-EC20-25BA-2E98234B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DA2F-34B1-6ABD-B318-6AC8281B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C73D-6E07-74E8-083C-94B1876C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759B8-F7EE-7D6F-2AE6-2C65E88B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F15CD-E209-0EF1-D425-9C90918D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C6C01-FA8C-8D09-6A76-F1576578B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9446-ACCC-479A-B8E3-D5DBAFB336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821C-FF8B-69E2-4D1A-35961C9E8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288D-8A85-5C5C-6B92-C098CB818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A38E-14E5-4E5F-A92C-0BBB39ED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929-BA68-D71F-6E30-602F4047D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19C28-827E-485A-7F96-95C006DE7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Sanju Viswanathan</dc:creator>
  <cp:lastModifiedBy>Sanju Viswanathan</cp:lastModifiedBy>
  <cp:revision>1</cp:revision>
  <dcterms:created xsi:type="dcterms:W3CDTF">2024-09-19T22:53:23Z</dcterms:created>
  <dcterms:modified xsi:type="dcterms:W3CDTF">2024-09-19T22:53:31Z</dcterms:modified>
</cp:coreProperties>
</file>