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2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2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78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31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00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54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87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5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772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69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51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0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8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45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93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82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6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08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1CF651-470D-4279-BCA6-4EC6493F9589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9E4D35-DC1A-4B15-A251-568EB62906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1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8590-BA2B-1787-7ADA-E42F7225E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46825"/>
            <a:ext cx="8689976" cy="250921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Reinforcement Project</a:t>
            </a:r>
            <a:endParaRPr lang="en-IN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E0F5-95BC-5CF7-3779-8FA0DE834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30563"/>
            <a:ext cx="8689976" cy="1371599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 Sale </a:t>
            </a:r>
            <a:endParaRPr lang="en-IN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7237-66CF-A0D3-6137-B20B47954F20}"/>
              </a:ext>
            </a:extLst>
          </p:cNvPr>
          <p:cNvSpPr txBox="1"/>
          <p:nvPr/>
        </p:nvSpPr>
        <p:spPr>
          <a:xfrm>
            <a:off x="4975123" y="4611329"/>
            <a:ext cx="225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highlight>
                  <a:srgbClr val="FF00FF"/>
                </a:highlight>
              </a:rPr>
              <a:t>PRESENTATION BY </a:t>
            </a:r>
          </a:p>
          <a:p>
            <a:pPr algn="ctr"/>
            <a:r>
              <a:rPr lang="en-US" dirty="0">
                <a:highlight>
                  <a:srgbClr val="FF00FF"/>
                </a:highlight>
              </a:rPr>
              <a:t>	ABINAV S</a:t>
            </a:r>
          </a:p>
        </p:txBody>
      </p:sp>
    </p:spTree>
    <p:extLst>
      <p:ext uri="{BB962C8B-B14F-4D97-AF65-F5344CB8AC3E}">
        <p14:creationId xmlns:p14="http://schemas.microsoft.com/office/powerpoint/2010/main" val="79416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E1F7-586D-8C35-F53A-500962C3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B87F6-47FC-970A-5E92-3D36EBC1F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09" y="2160682"/>
            <a:ext cx="4574751" cy="28954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454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B301-57DB-DABE-7693-4DEB3849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41689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POINT OF SALE 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E7B1-A723-1599-9600-9B8E799661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6182"/>
            <a:ext cx="10363826" cy="4395018"/>
          </a:xfrm>
        </p:spPr>
        <p:txBody>
          <a:bodyPr/>
          <a:lstStyle/>
          <a:p>
            <a:r>
              <a:rPr lang="en-US" dirty="0"/>
              <a:t>What is pos ?</a:t>
            </a:r>
          </a:p>
          <a:p>
            <a:pPr marL="0" indent="0">
              <a:buNone/>
            </a:pPr>
            <a:r>
              <a:rPr lang="en-US" dirty="0"/>
              <a:t>         A point of sale (PoS) is the place where sales are made. On a macro level, a POINT OF SALE may be a mall, a market or a city. On a micro level, retailers consider a PoS to be the area where a customer completes a transaction, such as a checkout counter. It is also known as a </a:t>
            </a:r>
            <a:r>
              <a:rPr lang="en-US" dirty="0">
                <a:highlight>
                  <a:srgbClr val="00FF00"/>
                </a:highlight>
              </a:rPr>
              <a:t>point of purchase. </a:t>
            </a:r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1025" name="Picture 1" descr="POS">
            <a:extLst>
              <a:ext uri="{FF2B5EF4-FFF2-40B4-BE49-F238E27FC236}">
                <a16:creationId xmlns:a16="http://schemas.microsoft.com/office/drawing/2014/main" id="{09794355-3799-7792-DEC7-BF86970FD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09" y="37095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546B-5DC7-C9A9-A413-EA08EE07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20348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advantage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7657-C72A-EA4F-A768-3F7C9893FD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3832"/>
            <a:ext cx="10363826" cy="425736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Better Inventory Management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Simple Invoicing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Quick Payments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Better Customer Management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Better Customer Orders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Better Purchasing / Supplier Order Management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Better Customer Experience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5F399A"/>
                </a:solidFill>
                <a:effectLst/>
                <a:latin typeface="Open Sans" panose="020B0606030504020204" pitchFamily="34" charset="0"/>
              </a:rPr>
              <a:t>Better Customer Satisfaction &amp; Loyalty</a:t>
            </a:r>
          </a:p>
        </p:txBody>
      </p:sp>
    </p:spTree>
    <p:extLst>
      <p:ext uri="{BB962C8B-B14F-4D97-AF65-F5344CB8AC3E}">
        <p14:creationId xmlns:p14="http://schemas.microsoft.com/office/powerpoint/2010/main" val="201687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275-7114-D7C7-42A3-9E985876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/>
          </a:bodyPr>
          <a:lstStyle/>
          <a:p>
            <a:r>
              <a:rPr lang="en-US" sz="3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IN" sz="30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F9961E-9995-3C09-75F1-A088F05C6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86" y="1331943"/>
            <a:ext cx="3836827" cy="47644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D2669E-E12C-F0CE-B481-78399610B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86" y="2203561"/>
            <a:ext cx="3836827" cy="38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1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E69E-6E4E-0195-94C6-3B3EFE4F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>
            <a:normAutofit/>
          </a:bodyPr>
          <a:lstStyle/>
          <a:p>
            <a:r>
              <a:rPr lang="en-US" sz="3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Billing Details</a:t>
            </a:r>
            <a:endParaRPr lang="en-IN" sz="30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DD08C-EE9E-59FA-FCE6-5CF2C634A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66629"/>
            <a:ext cx="6395943" cy="15248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879DF-58FA-009A-7D40-6E424748E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7" y="3694855"/>
            <a:ext cx="1305107" cy="533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B30AA-BED2-8C56-3A5E-D8EA56ED0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57" y="4812850"/>
            <a:ext cx="2210108" cy="1105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856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615-EE8A-739F-DCEB-369702B4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1"/>
            <a:ext cx="10515600" cy="567204"/>
          </a:xfrm>
        </p:spPr>
        <p:txBody>
          <a:bodyPr>
            <a:normAutofit/>
          </a:bodyPr>
          <a:lstStyle/>
          <a:p>
            <a:r>
              <a:rPr lang="en-US" sz="3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Stock In Products</a:t>
            </a:r>
            <a:endParaRPr lang="en-IN" sz="30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4819B-B5DA-EB94-517C-267F4EDCA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96" y="1506068"/>
            <a:ext cx="3757126" cy="31215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09001-0922-9241-D4D0-9FE84797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9" y="1506068"/>
            <a:ext cx="3983680" cy="31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0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FB88-2508-16E9-2E83-3CAA39C5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451"/>
          </a:xfrm>
        </p:spPr>
        <p:txBody>
          <a:bodyPr>
            <a:normAutofit/>
          </a:bodyPr>
          <a:lstStyle/>
          <a:p>
            <a:r>
              <a:rPr lang="en-US" sz="3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 Details</a:t>
            </a:r>
            <a:endParaRPr lang="en-IN" sz="30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B065-4899-B16D-7E45-DCBF5602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5020516"/>
          </a:xfrm>
        </p:spPr>
        <p:txBody>
          <a:bodyPr/>
          <a:lstStyle/>
          <a:p>
            <a:r>
              <a:rPr lang="en-US" sz="2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 Name                                                   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5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Unit Price &amp; Quantity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The Unit Price is Mentioned in the Stock list according to the Product and Quantity can be  Entered Manually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AF95B-C4EA-EB13-3849-A1B64C0A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41" y="1743465"/>
            <a:ext cx="3950544" cy="2147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EADB9-34EE-23E4-15A5-A740B8347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99" y="1244801"/>
            <a:ext cx="2619741" cy="8002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3F3073-F6D3-C18F-611E-101008499F69}"/>
              </a:ext>
            </a:extLst>
          </p:cNvPr>
          <p:cNvSpPr/>
          <p:nvPr/>
        </p:nvSpPr>
        <p:spPr>
          <a:xfrm rot="5400000">
            <a:off x="8121446" y="2593827"/>
            <a:ext cx="943897" cy="4464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15FD6-469E-8CED-D91D-B0CBBAF75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10" y="3664247"/>
            <a:ext cx="553554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FD91-57E2-CAFD-3E3B-68456D7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Autofit/>
          </a:bodyPr>
          <a:lstStyle/>
          <a:p>
            <a:r>
              <a:rPr lang="en-US" sz="3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 Price </a:t>
            </a:r>
            <a:endParaRPr lang="en-IN" sz="30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6FA323-7C32-CED7-9D2A-B0F8B6801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51" y="1348760"/>
            <a:ext cx="2618761" cy="1242040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531CE99-0C32-5A4D-6064-E153B2B939CD}"/>
              </a:ext>
            </a:extLst>
          </p:cNvPr>
          <p:cNvSpPr/>
          <p:nvPr/>
        </p:nvSpPr>
        <p:spPr>
          <a:xfrm>
            <a:off x="4500283" y="1748930"/>
            <a:ext cx="1201270" cy="4416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B93E6B-5794-7D60-6695-132A37F7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3068"/>
            <a:ext cx="3553321" cy="333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E8DED4-9F04-CF66-AAA3-78A3DF7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1" y="3429000"/>
            <a:ext cx="6559142" cy="552527"/>
          </a:xfrm>
          <a:prstGeom prst="rect">
            <a:avLst/>
          </a:prstGeom>
        </p:spPr>
      </p:pic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2BEAB07-B854-17B4-596E-2BB0886363D6}"/>
              </a:ext>
            </a:extLst>
          </p:cNvPr>
          <p:cNvSpPr/>
          <p:nvPr/>
        </p:nvSpPr>
        <p:spPr>
          <a:xfrm>
            <a:off x="3478306" y="4204447"/>
            <a:ext cx="718406" cy="106959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8917D5-97C6-A921-6B24-9292D44CA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35" y="4819727"/>
            <a:ext cx="254353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7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D1D-42E8-0EC1-5405-2EC9BC16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240"/>
          </a:xfrm>
        </p:spPr>
        <p:txBody>
          <a:bodyPr>
            <a:normAutofit/>
          </a:bodyPr>
          <a:lstStyle/>
          <a:p>
            <a:r>
              <a:rPr lang="en-US" sz="3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endParaRPr lang="en-IN" sz="30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2C9F6-D8E3-0774-F2E9-4B2CCFB4C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4" y="1782096"/>
            <a:ext cx="2876951" cy="1143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1F598-B63A-D524-2FAA-D9CE1EEEE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4" y="2136351"/>
            <a:ext cx="3057952" cy="46679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77383FF-CF44-B892-AA66-0C2AAA7AF404}"/>
              </a:ext>
            </a:extLst>
          </p:cNvPr>
          <p:cNvSpPr/>
          <p:nvPr/>
        </p:nvSpPr>
        <p:spPr>
          <a:xfrm>
            <a:off x="4360902" y="2136351"/>
            <a:ext cx="1174377" cy="4346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B95D42D-73D7-0552-99AD-A961F338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4" y="3826928"/>
            <a:ext cx="3898197" cy="7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</TotalTime>
  <Words>155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Open Sans</vt:lpstr>
      <vt:lpstr>Tw Cen MT</vt:lpstr>
      <vt:lpstr>Droplet</vt:lpstr>
      <vt:lpstr>Reinforcement Project</vt:lpstr>
      <vt:lpstr>POINT OF SALE </vt:lpstr>
      <vt:lpstr>advantage</vt:lpstr>
      <vt:lpstr>Interface</vt:lpstr>
      <vt:lpstr>Billing Details</vt:lpstr>
      <vt:lpstr>Stock In Products</vt:lpstr>
      <vt:lpstr>Product Details</vt:lpstr>
      <vt:lpstr>Product Price </vt:lpstr>
      <vt:lpstr>Checkout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rxrider2903@outlook.com</dc:creator>
  <cp:lastModifiedBy>rxrider2903@outlook.com</cp:lastModifiedBy>
  <cp:revision>9</cp:revision>
  <dcterms:created xsi:type="dcterms:W3CDTF">2024-12-01T16:40:45Z</dcterms:created>
  <dcterms:modified xsi:type="dcterms:W3CDTF">2024-12-09T04:21:30Z</dcterms:modified>
</cp:coreProperties>
</file>