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 nayaa" userId="5d3f0019888e2df5" providerId="LiveId" clId="{AD935483-B581-46D0-8FC5-6B23180A066C}"/>
    <pc:docChg chg="undo custSel modSld">
      <pc:chgData name="abi nayaa" userId="5d3f0019888e2df5" providerId="LiveId" clId="{AD935483-B581-46D0-8FC5-6B23180A066C}" dt="2021-09-05T16:10:54.434" v="153" actId="20577"/>
      <pc:docMkLst>
        <pc:docMk/>
      </pc:docMkLst>
      <pc:sldChg chg="modSp mod">
        <pc:chgData name="abi nayaa" userId="5d3f0019888e2df5" providerId="LiveId" clId="{AD935483-B581-46D0-8FC5-6B23180A066C}" dt="2021-09-05T16:10:54.434" v="153" actId="20577"/>
        <pc:sldMkLst>
          <pc:docMk/>
          <pc:sldMk cId="0" sldId="256"/>
        </pc:sldMkLst>
        <pc:spChg chg="mod">
          <ac:chgData name="abi nayaa" userId="5d3f0019888e2df5" providerId="LiveId" clId="{AD935483-B581-46D0-8FC5-6B23180A066C}" dt="2021-09-05T16:10:49.796" v="146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abi nayaa" userId="5d3f0019888e2df5" providerId="LiveId" clId="{AD935483-B581-46D0-8FC5-6B23180A066C}" dt="2021-09-05T16:10:50.697" v="14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abi nayaa" userId="5d3f0019888e2df5" providerId="LiveId" clId="{AD935483-B581-46D0-8FC5-6B23180A066C}" dt="2021-09-05T16:10:54.434" v="153" actId="20577"/>
          <ac:spMkLst>
            <pc:docMk/>
            <pc:sldMk cId="0" sldId="25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ABINAYAA P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25-09-2021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</a:rPr>
              <a:t>https://github.com/ABINAYAAPANNEERSELVAM/capstone-project/blob/master/-Data%20wrangling.ipynb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74910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https://github.com/ABINAYAAPANNEERSELVAM/capstone-project/blob/master/jupyter-labs-eda-dataviz.ipynb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</a:rPr>
              <a:t>https://github.com/ABINAYAAPANNEERSELVAM/capstone-project/blob/master/lab_jupyter_launch_site_location.ipynb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97046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https://github.com/ABINAYAAPANNEERSELVAM/capstone-project/blob/master/lab_jupyter_launch_site_location.ipynb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</a:rPr>
              <a:t>https://github.com/ABINAYAAPANNEERSELVAM/capstone-project/blob/master/SpaceX_Machine%20Learning%20Prediction_Part_5.ipynb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55133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91E0D6-08AD-40E3-8E18-895BBF70089E}"/>
              </a:ext>
            </a:extLst>
          </p:cNvPr>
          <p:cNvSpPr txBox="1"/>
          <p:nvPr/>
        </p:nvSpPr>
        <p:spPr>
          <a:xfrm>
            <a:off x="300908" y="5215509"/>
            <a:ext cx="3016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https://github.com/ABINAYAAPANNEERSELVAM/capstone-project/blob/master/data-collection-api.ipynb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A7941E-DD47-4430-8EB7-DF4AE9FC5A81}"/>
              </a:ext>
            </a:extLst>
          </p:cNvPr>
          <p:cNvSpPr txBox="1"/>
          <p:nvPr/>
        </p:nvSpPr>
        <p:spPr>
          <a:xfrm>
            <a:off x="388529" y="4782233"/>
            <a:ext cx="3511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https://github.com/ABINAYAAPANNEERSELVAM/capstone-project/blob/master/webscraping.ipynb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2740</Words>
  <Application>Microsoft Office PowerPoint</Application>
  <PresentationFormat>Widescreen</PresentationFormat>
  <Paragraphs>285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abi nayaa</cp:lastModifiedBy>
  <cp:revision>2</cp:revision>
  <dcterms:created xsi:type="dcterms:W3CDTF">2021-08-26T16:53:12Z</dcterms:created>
  <dcterms:modified xsi:type="dcterms:W3CDTF">2021-09-05T20:29:26Z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