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15" autoAdjust="0"/>
    <p:restoredTop sz="86441" autoAdjust="0"/>
  </p:normalViewPr>
  <p:slideViewPr>
    <p:cSldViewPr>
      <p:cViewPr varScale="1">
        <p:scale>
          <a:sx n="78" d="100"/>
          <a:sy n="78" d="100"/>
        </p:scale>
        <p:origin x="-1524" y="-84"/>
      </p:cViewPr>
      <p:guideLst>
        <p:guide orient="horz" pos="2160"/>
        <p:guide pos="2880"/>
      </p:guideLst>
    </p:cSldViewPr>
  </p:slideViewPr>
  <p:outlineViewPr>
    <p:cViewPr>
      <p:scale>
        <a:sx n="33" d="100"/>
        <a:sy n="33" d="100"/>
      </p:scale>
      <p:origin x="264" y="2155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063B3F-6ECC-42B5-935B-C433273CF456}" type="datetimeFigureOut">
              <a:rPr lang="en-US" smtClean="0"/>
              <a:t>31/08/2024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D80FA-0E04-4A7A-8AC4-EB0CB23A07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1D80FA-0E04-4A7A-8AC4-EB0CB23A075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43B732BC-D50F-40E0-92B3-A749E4651BD3}"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B732BC-D50F-40E0-92B3-A749E4651B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B732BC-D50F-40E0-92B3-A749E4651B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B732BC-D50F-40E0-92B3-A749E4651B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B732BC-D50F-40E0-92B3-A749E4651BD3}"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B732BC-D50F-40E0-92B3-A749E4651B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3B732BC-D50F-40E0-92B3-A749E4651BD3}"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3B732BC-D50F-40E0-92B3-A749E4651B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3B732BC-D50F-40E0-92B3-A749E4651B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803E601-8A0C-4568-9F6A-1A10F97DCF06}" type="datetimeFigureOut">
              <a:rPr lang="en-US" smtClean="0"/>
              <a:t>31/08/2024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B732BC-D50F-40E0-92B3-A749E4651B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D803E601-8A0C-4568-9F6A-1A10F97DCF06}" type="datetimeFigureOut">
              <a:rPr lang="en-US" smtClean="0"/>
              <a:t>31/08/2024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43B732BC-D50F-40E0-92B3-A749E4651BD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803E601-8A0C-4568-9F6A-1A10F97DCF06}" type="datetimeFigureOut">
              <a:rPr lang="en-US" smtClean="0"/>
              <a:t>31/08/2024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43B732BC-D50F-40E0-92B3-A749E4651BD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581400"/>
            <a:ext cx="7772400" cy="2737104"/>
          </a:xfrm>
        </p:spPr>
        <p:txBody>
          <a:bodyPr/>
          <a:lstStyle/>
          <a:p>
            <a:pPr algn="l"/>
            <a:r>
              <a:rPr lang="en-US" dirty="0" smtClean="0"/>
              <a:t>EMPLOYEE DATA ANALYSIS USING EXCEL</a:t>
            </a:r>
            <a:endParaRPr lang="en-US" dirty="0"/>
          </a:p>
        </p:txBody>
      </p:sp>
      <p:sp>
        <p:nvSpPr>
          <p:cNvPr id="3" name="Subtitle 2"/>
          <p:cNvSpPr>
            <a:spLocks noGrp="1"/>
          </p:cNvSpPr>
          <p:nvPr>
            <p:ph type="subTitle" idx="1"/>
          </p:nvPr>
        </p:nvSpPr>
        <p:spPr>
          <a:ln>
            <a:solidFill>
              <a:schemeClr val="accent1"/>
            </a:solidFill>
          </a:ln>
        </p:spPr>
        <p:txBody>
          <a:bodyPr numCol="1">
            <a:normAutofit/>
          </a:bodyPr>
          <a:lstStyle/>
          <a:p>
            <a:pPr algn="ctr"/>
            <a:r>
              <a:rPr lang="en-US" dirty="0" smtClean="0">
                <a:solidFill>
                  <a:schemeClr val="accent6">
                    <a:lumMod val="75000"/>
                  </a:schemeClr>
                </a:solidFill>
              </a:rPr>
              <a:t>STUDENT   NAME         : N.ABINAYA</a:t>
            </a:r>
          </a:p>
          <a:p>
            <a:pPr algn="ctr"/>
            <a:r>
              <a:rPr lang="en-US" dirty="0" smtClean="0">
                <a:solidFill>
                  <a:schemeClr val="accent6">
                    <a:lumMod val="75000"/>
                  </a:schemeClr>
                </a:solidFill>
              </a:rPr>
              <a:t>REGISTER NUMBER   :312208440</a:t>
            </a:r>
          </a:p>
          <a:p>
            <a:r>
              <a:rPr lang="en-US" dirty="0" smtClean="0">
                <a:solidFill>
                  <a:schemeClr val="accent6">
                    <a:lumMod val="75000"/>
                  </a:schemeClr>
                </a:solidFill>
              </a:rPr>
              <a:t>                                         DEPARTMENT               :B.COM(GENERAL)</a:t>
            </a:r>
          </a:p>
          <a:p>
            <a:pPr algn="r"/>
            <a:r>
              <a:rPr lang="en-US" dirty="0" smtClean="0">
                <a:solidFill>
                  <a:schemeClr val="accent6">
                    <a:lumMod val="75000"/>
                  </a:schemeClr>
                </a:solidFill>
              </a:rPr>
              <a:t>                                    COLLEGE               :CHELLAMMAL WOMEN’S COLLEGE</a:t>
            </a:r>
          </a:p>
          <a:p>
            <a:pPr algn="r"/>
            <a:endParaRPr lang="en-US" dirty="0" smtClean="0"/>
          </a:p>
          <a:p>
            <a:pPr algn="r"/>
            <a:endParaRPr lang="en-US" dirty="0" smtClean="0"/>
          </a:p>
          <a:p>
            <a:pPr algn="r"/>
            <a:endParaRPr lang="en-US" dirty="0" smtClean="0"/>
          </a:p>
          <a:p>
            <a:pPr algn="r"/>
            <a:endParaRPr lang="en-US" dirty="0" smtClean="0"/>
          </a:p>
        </p:txBody>
      </p:sp>
      <p:sp>
        <p:nvSpPr>
          <p:cNvPr id="4" name="Rectangle 3"/>
          <p:cNvSpPr/>
          <p:nvPr/>
        </p:nvSpPr>
        <p:spPr>
          <a:xfrm>
            <a:off x="10058400" y="685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MODELLING</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dirty="0" smtClean="0"/>
              <a:t>For </a:t>
            </a:r>
            <a:r>
              <a:rPr lang="en-US" dirty="0" err="1" smtClean="0"/>
              <a:t>eg</a:t>
            </a:r>
            <a:r>
              <a:rPr lang="en-US" dirty="0" smtClean="0"/>
              <a:t>, if your data shows a linear relationship between variables with minimal outliers, a linear regression model might be suitable. On the other hand, if the relationships are more complex and nonlinear, you might consider using decision trees, support vector machines, or neural networks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RESULTS</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Data analysis is the most crucial part of any research. Data analysis summarizes collected data. It involves the interpretation of data gathered through the use of analytical and logical reasoning to determine patterns, relationships or trends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CONCLUSION</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conclusion noun (LAST PART</a:t>
            </a:r>
            <a:r>
              <a:rPr lang="en-US" dirty="0" smtClean="0"/>
              <a:t>) </a:t>
            </a:r>
          </a:p>
          <a:p>
            <a:r>
              <a:rPr lang="en-US" dirty="0" smtClean="0"/>
              <a:t>the </a:t>
            </a:r>
            <a:r>
              <a:rPr lang="en-US" dirty="0" smtClean="0"/>
              <a:t>final part of something: Be careful not to introduce new ideas in the conclusion of your essay. Thesaurus: synonyms, antonyms, and examples. the final part of something.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TITEL</a:t>
            </a:r>
            <a:endParaRPr lang="en-US" dirty="0"/>
          </a:p>
        </p:txBody>
      </p:sp>
      <p:sp>
        <p:nvSpPr>
          <p:cNvPr id="3" name="Content Placeholder 2"/>
          <p:cNvSpPr>
            <a:spLocks noGrp="1"/>
          </p:cNvSpPr>
          <p:nvPr>
            <p:ph idx="1"/>
          </p:nvPr>
        </p:nvSpPr>
        <p:spPr/>
        <p:txBody>
          <a:bodyPr/>
          <a:lstStyle/>
          <a:p>
            <a:r>
              <a:rPr lang="en-US" dirty="0" smtClean="0"/>
              <a:t>EMPLOYEE PREFORMANCE ANALYSIS USING EXCEL</a:t>
            </a:r>
            <a:endParaRPr lang="en-US" dirty="0"/>
          </a:p>
        </p:txBody>
      </p:sp>
      <p:sp>
        <p:nvSpPr>
          <p:cNvPr id="4" name="Diagonal Stripe 3"/>
          <p:cNvSpPr/>
          <p:nvPr/>
        </p:nvSpPr>
        <p:spPr>
          <a:xfrm>
            <a:off x="914400" y="4876800"/>
            <a:ext cx="8229600" cy="1981200"/>
          </a:xfrm>
          <a:prstGeom prst="diagStripe">
            <a:avLst/>
          </a:prstGeom>
          <a:solidFill>
            <a:schemeClr val="bg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5" name="Flowchart: Multidocument 4"/>
          <p:cNvSpPr/>
          <p:nvPr/>
        </p:nvSpPr>
        <p:spPr>
          <a:xfrm>
            <a:off x="7467600" y="0"/>
            <a:ext cx="1676400" cy="838200"/>
          </a:xfrm>
          <a:prstGeom prst="flowChartMultidocument">
            <a:avLst/>
          </a:prstGeom>
          <a:solidFill>
            <a:schemeClr val="bg2">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AGENDA</a:t>
            </a:r>
            <a:endParaRPr lang="en-US" dirty="0">
              <a:solidFill>
                <a:schemeClr val="accent4">
                  <a:lumMod val="75000"/>
                </a:schemeClr>
              </a:solidFill>
            </a:endParaRPr>
          </a:p>
        </p:txBody>
      </p:sp>
      <p:sp>
        <p:nvSpPr>
          <p:cNvPr id="3" name="Content Placeholder 2"/>
          <p:cNvSpPr>
            <a:spLocks noGrp="1"/>
          </p:cNvSpPr>
          <p:nvPr>
            <p:ph sz="half" idx="1"/>
          </p:nvPr>
        </p:nvSpPr>
        <p:spPr/>
        <p:txBody>
          <a:bodyPr/>
          <a:lstStyle/>
          <a:p>
            <a:r>
              <a:rPr lang="en-US" dirty="0" smtClean="0"/>
              <a:t>PROBLEM STATEMENT</a:t>
            </a:r>
          </a:p>
          <a:p>
            <a:r>
              <a:rPr lang="en-US" dirty="0" smtClean="0"/>
              <a:t>PROJECT OVERVIEW</a:t>
            </a:r>
          </a:p>
          <a:p>
            <a:r>
              <a:rPr lang="en-US" dirty="0" smtClean="0"/>
              <a:t>END USERS</a:t>
            </a:r>
          </a:p>
          <a:p>
            <a:r>
              <a:rPr lang="en-US" dirty="0" smtClean="0"/>
              <a:t>OUR SOLUTION AND PROPOSITION</a:t>
            </a:r>
            <a:endParaRPr lang="en-US" dirty="0"/>
          </a:p>
        </p:txBody>
      </p:sp>
      <p:sp>
        <p:nvSpPr>
          <p:cNvPr id="4" name="Content Placeholder 3"/>
          <p:cNvSpPr>
            <a:spLocks noGrp="1"/>
          </p:cNvSpPr>
          <p:nvPr>
            <p:ph sz="half" idx="2"/>
          </p:nvPr>
        </p:nvSpPr>
        <p:spPr>
          <a:xfrm>
            <a:off x="4419600" y="1600200"/>
            <a:ext cx="4038600" cy="4525963"/>
          </a:xfrm>
        </p:spPr>
        <p:txBody>
          <a:bodyPr/>
          <a:lstStyle/>
          <a:p>
            <a:r>
              <a:rPr lang="en-US" dirty="0" smtClean="0"/>
              <a:t>DATASET DESCRIPTION</a:t>
            </a:r>
          </a:p>
          <a:p>
            <a:r>
              <a:rPr lang="en-US" dirty="0" smtClean="0"/>
              <a:t>MODELLING APPROACH </a:t>
            </a:r>
          </a:p>
          <a:p>
            <a:r>
              <a:rPr lang="en-US" dirty="0" smtClean="0"/>
              <a:t>RESULTS AND DISCUSSION</a:t>
            </a:r>
          </a:p>
          <a:p>
            <a:r>
              <a:rPr lang="en-US" dirty="0" smtClean="0"/>
              <a:t>CONCLUSION</a:t>
            </a:r>
            <a:endParaRPr lang="en-US" dirty="0"/>
          </a:p>
        </p:txBody>
      </p:sp>
      <p:sp>
        <p:nvSpPr>
          <p:cNvPr id="6" name="Flowchart: Punched Tape 5"/>
          <p:cNvSpPr/>
          <p:nvPr/>
        </p:nvSpPr>
        <p:spPr>
          <a:xfrm>
            <a:off x="6858000" y="5410200"/>
            <a:ext cx="1981200" cy="12192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unched Tape 6"/>
          <p:cNvSpPr/>
          <p:nvPr/>
        </p:nvSpPr>
        <p:spPr>
          <a:xfrm>
            <a:off x="7010400" y="5562600"/>
            <a:ext cx="1981200" cy="12192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effectLst>
                  <a:outerShdw blurRad="38100" dist="38100" dir="2700000" algn="tl">
                    <a:srgbClr val="000000">
                      <a:alpha val="43137"/>
                    </a:srgbClr>
                  </a:outerShdw>
                </a:effectLst>
              </a:rPr>
              <a:t>PROBLEM STATEMENT</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A problem statement is a short, clear explanation of an issue or challenge that sums up what you want to change. It helps you, team members, and other stakeholders to focus on the problem, why it's important, and who it impacts.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PROJECT OVERVIEW</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 A project overview is a detailed description of a project's goals and objectives, the steps to achieve these goals, and the expected outcomes. In addition, a project overview enables you to outline the project schedule, budget, necessary resources, and status.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WHO ARE THE END USER?</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The term end user typically is the people your products or services are designed for. They are often your customers, defined as people who purchase products from you. In fact, many companies focus on appealing to customers in their marketing campaigns.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OUR SOLUTION AND ITS VALUE PROPOSITION</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DATASET DESCRIPTION</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THE “WOW” IN OUR SOLUTION</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Data Solutions </a:t>
            </a:r>
            <a:r>
              <a:rPr lang="en-US" dirty="0" err="1" smtClean="0"/>
              <a:t>oﬀers</a:t>
            </a:r>
            <a:r>
              <a:rPr lang="en-US" dirty="0" smtClean="0"/>
              <a:t> </a:t>
            </a:r>
            <a:r>
              <a:rPr lang="en-US" dirty="0" err="1" smtClean="0"/>
              <a:t>conﬁgured</a:t>
            </a:r>
            <a:r>
              <a:rPr lang="en-US" dirty="0" smtClean="0"/>
              <a:t> software solutions and implementation support to rapidly deploy data collection, data integration, and data visualization programs across the enterprise.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122</TotalTime>
  <Words>173</Words>
  <Application>Microsoft Office PowerPoint</Application>
  <PresentationFormat>On-screen Show (4:3)</PresentationFormat>
  <Paragraphs>38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vt:lpstr>
      <vt:lpstr>EMPLOYEE DATA ANALYSIS USING EXCEL</vt:lpstr>
      <vt:lpstr>PROJECT TITEL</vt:lpstr>
      <vt:lpstr>AGENDA</vt:lpstr>
      <vt:lpstr>PROBLEM STATEMENT</vt:lpstr>
      <vt:lpstr>PROJECT OVERVIEW</vt:lpstr>
      <vt:lpstr>WHO ARE THE END USER?</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user</cp:lastModifiedBy>
  <cp:revision>13</cp:revision>
  <dcterms:created xsi:type="dcterms:W3CDTF">2024-08-31T09:58:07Z</dcterms:created>
  <dcterms:modified xsi:type="dcterms:W3CDTF">2024-08-31T12:01:06Z</dcterms:modified>
</cp:coreProperties>
</file>