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12192000" cy="6858000"/>
  <p:embeddedFontLst>
    <p:embeddedFont>
      <p:font typeface="FVCGHS+DQQUTG+TimesNewRomanPS-BoldMT,Bold"/>
      <p:regular r:id="rId37"/>
    </p:embeddedFont>
    <p:embeddedFont>
      <p:font typeface="SVBRWF+ULJQIS+TimesNewRomanPSMT"/>
      <p:regular r:id="rId38"/>
    </p:embeddedFont>
    <p:embeddedFont>
      <p:font typeface="KHTNPH+MCHUTI+Wingdings-Regular"/>
      <p:regular r:id="rId3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font" Target="fonts/font1.fntdata" /><Relationship Id="rId38" Type="http://schemas.openxmlformats.org/officeDocument/2006/relationships/font" Target="fonts/font2.fntdata" /><Relationship Id="rId39" Type="http://schemas.openxmlformats.org/officeDocument/2006/relationships/font" Target="fonts/font3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://www.ijert.org/smart-shopping-cart-with-automated-billing-system" TargetMode="External" /><Relationship Id="rId3" Type="http://schemas.openxmlformats.org/officeDocument/2006/relationships/image" Target="../media/image28.png" /><Relationship Id="rId4" Type="http://schemas.openxmlformats.org/officeDocument/2006/relationships/hyperlink" Target="http://www.youtube.com/watch?v=q7dgn4fesR8&amp;ab_channel=svsembedded" TargetMode="Externa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43025" y="1252193"/>
            <a:ext cx="10513387" cy="3895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3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DEPARTMENT</a:t>
            </a:r>
            <a:r>
              <a:rPr dirty="0" sz="2500" spc="-66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5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OF</a:t>
            </a:r>
            <a:r>
              <a:rPr dirty="0" sz="2500" spc="-7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5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ELECTRICAL</a:t>
            </a:r>
            <a:r>
              <a:rPr dirty="0" sz="2500" spc="-366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5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AND</a:t>
            </a:r>
            <a:r>
              <a:rPr dirty="0" sz="25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5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ELECTRONICS</a:t>
            </a:r>
            <a:r>
              <a:rPr dirty="0" sz="2500" spc="-9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5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3799" y="1923051"/>
            <a:ext cx="4991963" cy="814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18EEP302L</a:t>
            </a:r>
            <a:r>
              <a:rPr dirty="0" sz="2400" spc="-13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–</a:t>
            </a:r>
            <a:r>
              <a:rPr dirty="0" sz="240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MINOR</a:t>
            </a:r>
            <a:r>
              <a:rPr dirty="0" sz="2400" spc="2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PROJECT</a:t>
            </a:r>
            <a:r>
              <a:rPr dirty="0" sz="2400" spc="-28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IV</a:t>
            </a:r>
          </a:p>
          <a:p>
            <a:pPr marL="741043" marR="0">
              <a:lnSpc>
                <a:spcPts val="2656"/>
              </a:lnSpc>
              <a:spcBef>
                <a:spcPts val="750"/>
              </a:spcBef>
              <a:spcAft>
                <a:spcPts val="0"/>
              </a:spcAft>
            </a:pP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Second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Review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Batch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-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01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0652" y="3011143"/>
            <a:ext cx="9921957" cy="3895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15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TOPIC:</a:t>
            </a:r>
            <a:r>
              <a:rPr dirty="0" sz="2500" spc="23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SMART</a:t>
            </a:r>
            <a:r>
              <a:rPr dirty="0" sz="2300" spc="-27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SHOPPING</a:t>
            </a:r>
            <a:r>
              <a:rPr dirty="0" sz="2300" spc="-2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 spc="-2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CART</a:t>
            </a:r>
            <a:r>
              <a:rPr dirty="0" sz="2300" spc="-6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WITH</a:t>
            </a:r>
            <a:r>
              <a:rPr dirty="0" sz="2300" spc="-11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 spc="-1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AUTOMATBILLING</a:t>
            </a:r>
            <a:r>
              <a:rPr dirty="0" sz="2300" spc="70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8918" y="4114327"/>
            <a:ext cx="2457426" cy="361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4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PRESENTED</a:t>
            </a:r>
            <a:r>
              <a:rPr dirty="0" sz="2300" spc="-33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 spc="-70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BY: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37298" y="4123090"/>
            <a:ext cx="1872464" cy="361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4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GUIDED</a:t>
            </a:r>
            <a:r>
              <a:rPr dirty="0" sz="2300" spc="-43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 spc="-70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BY: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8730" y="4739337"/>
            <a:ext cx="1598680" cy="3473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-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ABINAYA</a:t>
            </a:r>
            <a:r>
              <a:rPr dirty="0" sz="2200" spc="-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5778" y="4739337"/>
            <a:ext cx="1704379" cy="3473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(20BEE4001)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7110" y="4747847"/>
            <a:ext cx="2144585" cy="3473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-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Mr.</a:t>
            </a:r>
            <a:r>
              <a:rPr dirty="0" sz="2200" spc="-1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</a:t>
            </a:r>
            <a:r>
              <a:rPr dirty="0" sz="22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RAMESH,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8729" y="5074617"/>
            <a:ext cx="4649776" cy="6948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MADHUMITHA</a:t>
            </a:r>
            <a:r>
              <a:rPr dirty="0" sz="2200" spc="3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</a:t>
            </a:r>
            <a:r>
              <a:rPr dirty="0" sz="2200" spc="-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</a:t>
            </a:r>
            <a:r>
              <a:rPr dirty="0" sz="2200" spc="28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(20BEE4044)</a:t>
            </a:r>
          </a:p>
          <a:p>
            <a:pPr marL="0" marR="0">
              <a:lnSpc>
                <a:spcPts val="2435"/>
              </a:lnSpc>
              <a:spcBef>
                <a:spcPts val="350"/>
              </a:spcBef>
              <a:spcAft>
                <a:spcPts val="0"/>
              </a:spcAft>
            </a:pPr>
            <a:r>
              <a:rPr dirty="0" sz="22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KARTHIKA</a:t>
            </a:r>
            <a:r>
              <a:rPr dirty="0" sz="2200" spc="-2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</a:t>
            </a:r>
            <a:r>
              <a:rPr dirty="0" sz="2200" spc="97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(20BEE4027)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7110" y="5083127"/>
            <a:ext cx="4757902" cy="1029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Assistant</a:t>
            </a:r>
            <a:r>
              <a:rPr dirty="0" sz="2200" spc="-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Professor/EEE,</a:t>
            </a:r>
          </a:p>
          <a:p>
            <a:pPr marL="0" marR="0">
              <a:lnSpc>
                <a:spcPts val="2435"/>
              </a:lnSpc>
              <a:spcBef>
                <a:spcPts val="35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</a:t>
            </a:r>
            <a:r>
              <a:rPr dirty="0" sz="22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Kumarasamy</a:t>
            </a:r>
            <a:r>
              <a:rPr dirty="0" sz="2200" spc="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College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Engineering,</a:t>
            </a:r>
          </a:p>
          <a:p>
            <a:pPr marL="0" marR="0">
              <a:lnSpc>
                <a:spcPts val="2435"/>
              </a:lnSpc>
              <a:spcBef>
                <a:spcPts val="200"/>
              </a:spcBef>
              <a:spcAft>
                <a:spcPts val="0"/>
              </a:spcAft>
            </a:pPr>
            <a:r>
              <a:rPr dirty="0" sz="22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Karur.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44727" y="6605014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22-04-2023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661915" y="6605928"/>
            <a:ext cx="182025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18EEP302-Minor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518392" y="6604099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44163" y="544629"/>
            <a:ext cx="5569969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Proposed</a:t>
            </a:r>
            <a:r>
              <a:rPr dirty="0" sz="4000" spc="-6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Block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2497" y="1618462"/>
            <a:ext cx="1155873" cy="56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9554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LCD</a:t>
            </a:r>
          </a:p>
          <a:p>
            <a:pPr marL="0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 spc="-3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DISPLAY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18663" y="3365220"/>
            <a:ext cx="1929269" cy="56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POWER</a:t>
            </a:r>
            <a:r>
              <a:rPr dirty="0" sz="1800" spc="-9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 spc="-3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SUPPLY</a:t>
            </a:r>
          </a:p>
          <a:p>
            <a:pPr marL="603885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UNIT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17054" y="3533824"/>
            <a:ext cx="927273" cy="569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2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USART</a:t>
            </a:r>
          </a:p>
          <a:p>
            <a:pPr marL="124569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[SPI]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83248" y="4414367"/>
            <a:ext cx="1244612" cy="569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ARDUINO</a:t>
            </a:r>
          </a:p>
          <a:p>
            <a:pPr marL="291463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UNO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74494" y="5137377"/>
            <a:ext cx="1638411" cy="56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DECREMENT</a:t>
            </a:r>
          </a:p>
          <a:p>
            <a:pPr marL="272096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SWITCH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18093" y="5510402"/>
            <a:ext cx="1413853" cy="569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EM</a:t>
            </a:r>
            <a:r>
              <a:rPr dirty="0" sz="1800" spc="-27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18</a:t>
            </a:r>
            <a:r>
              <a:rPr dirty="0" sz="1800" spc="-3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RFID</a:t>
            </a:r>
          </a:p>
          <a:p>
            <a:pPr marL="149542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READER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8" y="6472122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106911" y="6472122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27063" y="6675728"/>
            <a:ext cx="188324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39645" y="984175"/>
            <a:ext cx="8218819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Proposed</a:t>
            </a:r>
            <a:r>
              <a:rPr dirty="0" sz="4000" spc="-2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Block</a:t>
            </a:r>
            <a:r>
              <a:rPr dirty="0" sz="4000" spc="27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Diagram</a:t>
            </a:r>
            <a:r>
              <a:rPr dirty="0" sz="4000" spc="37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0837" y="1904158"/>
            <a:ext cx="10826875" cy="1364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  <a:r>
              <a:rPr dirty="0" sz="2400" spc="2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2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interfaced</a:t>
            </a:r>
            <a:r>
              <a:rPr dirty="0" sz="2400" spc="2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24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all</a:t>
            </a:r>
            <a:r>
              <a:rPr dirty="0" sz="2400" spc="2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remaining</a:t>
            </a:r>
            <a:r>
              <a:rPr dirty="0" sz="2400" spc="2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components.</a:t>
            </a:r>
            <a:r>
              <a:rPr dirty="0" sz="2400" spc="2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Once</a:t>
            </a:r>
            <a:r>
              <a:rPr dirty="0" sz="2400" spc="2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microcontroller</a:t>
            </a:r>
          </a:p>
          <a:p>
            <a:pPr marL="228600" marR="0">
              <a:lnSpc>
                <a:spcPts val="26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3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powered</a:t>
            </a:r>
            <a:r>
              <a:rPr dirty="0" sz="2400" spc="3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up</a:t>
            </a:r>
            <a:r>
              <a:rPr dirty="0" sz="2400" spc="3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2400" spc="3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</a:t>
            </a:r>
            <a:r>
              <a:rPr dirty="0" sz="2400" spc="3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3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30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power</a:t>
            </a:r>
            <a:r>
              <a:rPr dirty="0" sz="2400" spc="3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supply,</a:t>
            </a:r>
            <a:r>
              <a:rPr dirty="0" sz="2400" spc="1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3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initialized</a:t>
            </a:r>
            <a:r>
              <a:rPr dirty="0" sz="2400" spc="2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3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set</a:t>
            </a:r>
            <a:r>
              <a:rPr dirty="0" sz="2400" spc="30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3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basic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settings,</a:t>
            </a:r>
            <a:r>
              <a:rPr dirty="0" sz="2400" spc="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now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2400" spc="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1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ready</a:t>
            </a:r>
            <a:r>
              <a:rPr dirty="0" sz="24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9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proceed</a:t>
            </a:r>
            <a:r>
              <a:rPr dirty="0" sz="2400" spc="9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 spc="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means</a:t>
            </a:r>
            <a:r>
              <a:rPr dirty="0" sz="2400" spc="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0837" y="3347894"/>
            <a:ext cx="10829582" cy="1364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2400" spc="20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2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</a:t>
            </a:r>
            <a:r>
              <a:rPr dirty="0" sz="2400" spc="2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2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</a:t>
            </a:r>
            <a:r>
              <a:rPr dirty="0" sz="2400" spc="20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2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scanned,</a:t>
            </a:r>
            <a:r>
              <a:rPr dirty="0" sz="2400" spc="2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2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2400" spc="2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fetches</a:t>
            </a:r>
            <a:r>
              <a:rPr dirty="0" sz="2400" spc="2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all</a:t>
            </a:r>
            <a:r>
              <a:rPr dirty="0" sz="2400" spc="20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details</a:t>
            </a:r>
            <a:r>
              <a:rPr dirty="0" sz="2400" spc="2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from</a:t>
            </a:r>
          </a:p>
          <a:p>
            <a:pPr marL="228600" marR="0">
              <a:lnSpc>
                <a:spcPts val="26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scanned</a:t>
            </a:r>
            <a:r>
              <a:rPr dirty="0" sz="2400" spc="1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</a:t>
            </a:r>
            <a:r>
              <a:rPr dirty="0" sz="2400" spc="1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1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tag,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1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if</a:t>
            </a:r>
            <a:r>
              <a:rPr dirty="0" sz="2400" spc="1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scanning</a:t>
            </a:r>
            <a:r>
              <a:rPr dirty="0" sz="2400" spc="1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</a:t>
            </a:r>
            <a:r>
              <a:rPr dirty="0" sz="24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1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successful,</a:t>
            </a:r>
            <a:r>
              <a:rPr dirty="0" sz="2400" spc="1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24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details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2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2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transferred</a:t>
            </a:r>
            <a:r>
              <a:rPr dirty="0" sz="2400" spc="2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2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microcontroller</a:t>
            </a:r>
            <a:r>
              <a:rPr dirty="0" sz="2400" spc="2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memory</a:t>
            </a:r>
            <a:r>
              <a:rPr dirty="0" sz="2400" spc="2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2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2400" spc="2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2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2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2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transferred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screen.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03273" y="1026466"/>
            <a:ext cx="9665587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Proposed</a:t>
            </a:r>
            <a:r>
              <a:rPr dirty="0" sz="4000" spc="-4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Block</a:t>
            </a:r>
            <a:r>
              <a:rPr dirty="0" sz="4000" spc="2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Diagram</a:t>
            </a:r>
            <a:r>
              <a:rPr dirty="0" sz="4000" spc="3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Description</a:t>
            </a:r>
            <a:r>
              <a:rPr dirty="0" sz="4000" spc="9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cont..,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411" y="1926131"/>
            <a:ext cx="11002734" cy="13644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Here</a:t>
            </a:r>
            <a:r>
              <a:rPr dirty="0" sz="2400" spc="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</a:t>
            </a:r>
            <a:r>
              <a:rPr dirty="0" sz="2400" spc="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uses</a:t>
            </a:r>
            <a:r>
              <a:rPr dirty="0" sz="2400" spc="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SPI</a:t>
            </a:r>
            <a:r>
              <a:rPr dirty="0" sz="2400" spc="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communication</a:t>
            </a:r>
            <a:r>
              <a:rPr dirty="0" sz="2400" spc="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technique</a:t>
            </a:r>
            <a:r>
              <a:rPr dirty="0" sz="24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[USART]</a:t>
            </a:r>
            <a:r>
              <a:rPr dirty="0" sz="2400" spc="-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transfer</a:t>
            </a:r>
            <a:r>
              <a:rPr dirty="0" sz="2400" spc="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</a:p>
          <a:p>
            <a:pPr marL="228599" marR="0">
              <a:lnSpc>
                <a:spcPts val="26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2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retrieve</a:t>
            </a:r>
            <a:r>
              <a:rPr dirty="0" sz="2400" spc="2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data</a:t>
            </a:r>
            <a:r>
              <a:rPr dirty="0" sz="2400" spc="2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from</a:t>
            </a:r>
            <a:r>
              <a:rPr dirty="0" sz="2400" spc="2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2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</a:t>
            </a:r>
            <a:r>
              <a:rPr dirty="0" sz="2400" spc="2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2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</a:t>
            </a:r>
            <a:r>
              <a:rPr dirty="0" sz="2400" spc="2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.</a:t>
            </a:r>
            <a:r>
              <a:rPr dirty="0" sz="2400" spc="2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After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2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completed</a:t>
            </a:r>
            <a:r>
              <a:rPr dirty="0" sz="2400" spc="2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</a:p>
          <a:p>
            <a:pPr marL="228599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entire</a:t>
            </a:r>
            <a:r>
              <a:rPr dirty="0" sz="2400" spc="4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</a:t>
            </a:r>
            <a:r>
              <a:rPr dirty="0" sz="2400" spc="4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details</a:t>
            </a:r>
            <a:r>
              <a:rPr dirty="0" sz="2400" spc="4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4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4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displayed</a:t>
            </a:r>
            <a:r>
              <a:rPr dirty="0" sz="2400" spc="4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2400" spc="4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4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2400" spc="4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screen,</a:t>
            </a:r>
            <a:r>
              <a:rPr dirty="0" sz="2400" spc="4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each</a:t>
            </a:r>
            <a:r>
              <a:rPr dirty="0" sz="2400" spc="4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</a:t>
            </a:r>
            <a:r>
              <a:rPr dirty="0" sz="2400" spc="4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4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</a:t>
            </a:r>
            <a:r>
              <a:rPr dirty="0" sz="2400" spc="4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acts</a:t>
            </a:r>
            <a:r>
              <a:rPr dirty="0" sz="2400" spc="4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as</a:t>
            </a:r>
            <a:r>
              <a:rPr dirty="0" sz="2400" spc="4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</a:p>
          <a:p>
            <a:pPr marL="228599" marR="0">
              <a:lnSpc>
                <a:spcPts val="25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product,</a:t>
            </a:r>
            <a:r>
              <a:rPr dirty="0" sz="2400" spc="-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where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24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details</a:t>
            </a:r>
            <a:r>
              <a:rPr dirty="0" sz="24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pre</a:t>
            </a:r>
            <a:r>
              <a:rPr dirty="0" sz="2400" spc="-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early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set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-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dumped</a:t>
            </a:r>
            <a:r>
              <a:rPr dirty="0" sz="2400" spc="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into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411" y="3369662"/>
            <a:ext cx="11051595" cy="1034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entire</a:t>
            </a:r>
            <a:r>
              <a:rPr dirty="0" sz="2400" spc="2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working</a:t>
            </a:r>
            <a:r>
              <a:rPr dirty="0" sz="2400" spc="2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</a:t>
            </a:r>
            <a:r>
              <a:rPr dirty="0" sz="2400" spc="2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2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implemented</a:t>
            </a:r>
            <a:r>
              <a:rPr dirty="0" sz="2400" spc="2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software</a:t>
            </a:r>
            <a:r>
              <a:rPr dirty="0" sz="2400" spc="2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called</a:t>
            </a:r>
            <a:r>
              <a:rPr dirty="0" sz="2400" spc="2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  <a:r>
              <a:rPr dirty="0" sz="2400" spc="2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IDE.</a:t>
            </a:r>
            <a:r>
              <a:rPr dirty="0" sz="2400" spc="2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2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</a:p>
          <a:p>
            <a:pPr marL="228599" marR="0">
              <a:lnSpc>
                <a:spcPts val="26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11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  <a:r>
              <a:rPr dirty="0" sz="2400" spc="11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check</a:t>
            </a:r>
            <a:r>
              <a:rPr dirty="0" sz="2400" spc="11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2400" spc="11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1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Proteus</a:t>
            </a:r>
            <a:r>
              <a:rPr dirty="0" sz="2400" spc="172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simulation</a:t>
            </a:r>
            <a:r>
              <a:rPr dirty="0" sz="2400" spc="119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software</a:t>
            </a:r>
            <a:r>
              <a:rPr dirty="0" sz="2400" spc="114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before</a:t>
            </a:r>
            <a:r>
              <a:rPr dirty="0" sz="2400" spc="11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1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hardware</a:t>
            </a:r>
          </a:p>
          <a:p>
            <a:pPr marL="228599" marR="0">
              <a:lnSpc>
                <a:spcPts val="258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implementations.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01997" y="691898"/>
            <a:ext cx="3723389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Circuit</a:t>
            </a:r>
            <a:r>
              <a:rPr dirty="0" sz="4000" spc="-6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7497" y="6497522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23827" y="654507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10203" y="722936"/>
            <a:ext cx="6512318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Circuit</a:t>
            </a:r>
            <a:r>
              <a:rPr dirty="0" sz="4000" spc="-2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Diagram</a:t>
            </a:r>
            <a:r>
              <a:rPr dirty="0" sz="4000" spc="3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Explanation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002" y="1858744"/>
            <a:ext cx="10517009" cy="1034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power</a:t>
            </a:r>
            <a:r>
              <a:rPr dirty="0" sz="24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supply</a:t>
            </a:r>
            <a:r>
              <a:rPr dirty="0" sz="24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given</a:t>
            </a:r>
            <a:r>
              <a:rPr dirty="0" sz="2400" spc="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microcontroller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board</a:t>
            </a:r>
            <a:r>
              <a:rPr dirty="0" sz="24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(UNO)</a:t>
            </a:r>
            <a:r>
              <a:rPr dirty="0" sz="2400" spc="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through</a:t>
            </a:r>
            <a:r>
              <a:rPr dirty="0" sz="2400" spc="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rectifying</a:t>
            </a:r>
            <a:r>
              <a:rPr dirty="0" sz="2400" spc="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unit</a:t>
            </a:r>
          </a:p>
          <a:p>
            <a:pPr marL="229235" marR="0">
              <a:lnSpc>
                <a:spcPts val="26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3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transformer</a:t>
            </a:r>
            <a:r>
              <a:rPr dirty="0" sz="2400" spc="3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 spc="3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converts</a:t>
            </a:r>
            <a:r>
              <a:rPr dirty="0" sz="2400" spc="3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9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incoming</a:t>
            </a:r>
            <a:r>
              <a:rPr dirty="0" sz="2400" spc="2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ac</a:t>
            </a:r>
            <a:r>
              <a:rPr dirty="0" sz="2400" spc="29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3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dc</a:t>
            </a:r>
            <a:r>
              <a:rPr dirty="0" sz="24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3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2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3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desirable</a:t>
            </a:r>
            <a:r>
              <a:rPr dirty="0" sz="2400" spc="2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30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all</a:t>
            </a:r>
          </a:p>
          <a:p>
            <a:pPr marL="229235" marR="0">
              <a:lnSpc>
                <a:spcPts val="258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components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get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initialized</a:t>
            </a:r>
            <a:r>
              <a:rPr dirty="0" sz="2400" spc="-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working.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002" y="2972534"/>
            <a:ext cx="10508068" cy="10348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From</a:t>
            </a:r>
            <a:r>
              <a:rPr dirty="0" sz="2400" spc="2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  <a:r>
              <a:rPr dirty="0" sz="2400" spc="20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UNO,</a:t>
            </a:r>
            <a:r>
              <a:rPr dirty="0" sz="2400" spc="2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2400" spc="2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 spc="2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(16x2)</a:t>
            </a:r>
            <a:r>
              <a:rPr dirty="0" sz="2400" spc="2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2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EM-18</a:t>
            </a:r>
            <a:r>
              <a:rPr dirty="0" sz="2400" spc="20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2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2400" spc="2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</a:t>
            </a:r>
          </a:p>
          <a:p>
            <a:pPr marL="229235" marR="0">
              <a:lnSpc>
                <a:spcPts val="26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 spc="3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connected,</a:t>
            </a:r>
            <a:r>
              <a:rPr dirty="0" sz="2400" spc="3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EM-18</a:t>
            </a:r>
            <a:r>
              <a:rPr dirty="0" sz="2400" spc="3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2400" spc="3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3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3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used</a:t>
            </a:r>
            <a:r>
              <a:rPr dirty="0" sz="2400" spc="3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3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</a:t>
            </a:r>
            <a:r>
              <a:rPr dirty="0" sz="2400" spc="3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2400" spc="3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2400" spc="3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</a:p>
          <a:p>
            <a:pPr marL="229235" marR="0">
              <a:lnSpc>
                <a:spcPts val="258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002" y="4063041"/>
            <a:ext cx="10463797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62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After</a:t>
            </a:r>
            <a:r>
              <a:rPr dirty="0" sz="2400" spc="4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scanning,</a:t>
            </a:r>
            <a:r>
              <a:rPr dirty="0" sz="2400" spc="4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4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data</a:t>
            </a:r>
            <a:r>
              <a:rPr dirty="0" sz="2400" spc="4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4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4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send</a:t>
            </a:r>
            <a:r>
              <a:rPr dirty="0" sz="2400" spc="4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4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microcontroller,</a:t>
            </a:r>
            <a:r>
              <a:rPr dirty="0" sz="2400" spc="3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2400" spc="4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4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reaches</a:t>
            </a:r>
            <a:r>
              <a:rPr dirty="0" sz="2400" spc="4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8237" y="4410386"/>
            <a:ext cx="8191270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details</a:t>
            </a:r>
            <a:r>
              <a:rPr dirty="0" sz="2400" spc="-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2400" spc="-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name.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002" y="4869913"/>
            <a:ext cx="10514114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3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3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simple</a:t>
            </a:r>
            <a:r>
              <a:rPr dirty="0" sz="24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connection</a:t>
            </a:r>
            <a:r>
              <a:rPr dirty="0" sz="2400" spc="2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3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our</a:t>
            </a:r>
            <a:r>
              <a:rPr dirty="0" sz="2400" spc="3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2400" spc="2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 spc="3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makes</a:t>
            </a:r>
            <a:r>
              <a:rPr dirty="0" sz="2400" spc="3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easier</a:t>
            </a:r>
            <a:r>
              <a:rPr dirty="0" sz="2400" spc="3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3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simpler</a:t>
            </a:r>
            <a:r>
              <a:rPr dirty="0" sz="2400" spc="3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8238" y="5198843"/>
            <a:ext cx="7414424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implement</a:t>
            </a:r>
            <a:r>
              <a:rPr dirty="0" sz="2400" spc="-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carts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all</a:t>
            </a:r>
            <a:r>
              <a:rPr dirty="0" sz="24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malls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super</a:t>
            </a:r>
            <a:r>
              <a:rPr dirty="0" sz="2400" spc="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markets.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72816" y="919279"/>
            <a:ext cx="7402717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Components</a:t>
            </a:r>
            <a:r>
              <a:rPr dirty="0" sz="4000" spc="7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and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its</a:t>
            </a:r>
            <a:r>
              <a:rPr dirty="0" sz="4000" spc="4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Specification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33828" y="1716421"/>
            <a:ext cx="1795164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3691" y="1724042"/>
            <a:ext cx="1828651" cy="946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Specification</a:t>
            </a:r>
          </a:p>
          <a:p>
            <a:pPr marL="591025" marR="0">
              <a:lnSpc>
                <a:spcPts val="1992"/>
              </a:lnSpc>
              <a:spcBef>
                <a:spcPts val="245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4999" y="1724042"/>
            <a:ext cx="1320998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Quantity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1857" y="1724042"/>
            <a:ext cx="1184523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Price(₹)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2296" y="2288640"/>
            <a:ext cx="914325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136502" y="2288640"/>
            <a:ext cx="495300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800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11730" y="2389605"/>
            <a:ext cx="266700" cy="14958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</a:t>
            </a:r>
          </a:p>
          <a:p>
            <a:pPr marL="0" marR="0">
              <a:lnSpc>
                <a:spcPts val="1992"/>
              </a:lnSpc>
              <a:spcBef>
                <a:spcPts val="27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</a:t>
            </a:r>
          </a:p>
          <a:p>
            <a:pPr marL="0" marR="0">
              <a:lnSpc>
                <a:spcPts val="1992"/>
              </a:lnSpc>
              <a:spcBef>
                <a:spcPts val="28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6198" y="2855822"/>
            <a:ext cx="2751013" cy="569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Transformer</a:t>
            </a:r>
            <a:r>
              <a:rPr dirty="0" sz="1800" spc="-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full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bridge</a:t>
            </a:r>
          </a:p>
          <a:p>
            <a:pPr marL="934828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rectifier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136502" y="2855822"/>
            <a:ext cx="495300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580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09109" y="2992981"/>
            <a:ext cx="1515742" cy="88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709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230V</a:t>
            </a:r>
            <a:r>
              <a:rPr dirty="0" sz="1800" spc="-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8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12V</a:t>
            </a:r>
          </a:p>
          <a:p>
            <a:pPr marL="0" marR="0">
              <a:lnSpc>
                <a:spcPts val="1992"/>
              </a:lnSpc>
              <a:spcBef>
                <a:spcPts val="27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16x2</a:t>
            </a:r>
            <a:r>
              <a:rPr dirty="0" sz="1800" spc="-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18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I2C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45284" y="3496536"/>
            <a:ext cx="1374063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18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135551" y="3496536"/>
            <a:ext cx="495300" cy="861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250</a:t>
            </a:r>
          </a:p>
          <a:p>
            <a:pPr marL="0" marR="0">
              <a:lnSpc>
                <a:spcPts val="1992"/>
              </a:lnSpc>
              <a:spcBef>
                <a:spcPts val="25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450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61744" y="4063591"/>
            <a:ext cx="2142506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8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668835" y="4263616"/>
            <a:ext cx="800025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EM-18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511730" y="4263616"/>
            <a:ext cx="266700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51278" y="4809969"/>
            <a:ext cx="1962149" cy="861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494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8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cards</a:t>
            </a:r>
          </a:p>
          <a:p>
            <a:pPr marL="0" marR="0">
              <a:lnSpc>
                <a:spcPts val="1992"/>
              </a:lnSpc>
              <a:spcBef>
                <a:spcPts val="25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Push</a:t>
            </a:r>
            <a:r>
              <a:rPr dirty="0" sz="18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Button</a:t>
            </a:r>
            <a:r>
              <a:rPr dirty="0" sz="18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Switch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135551" y="4809969"/>
            <a:ext cx="495300" cy="861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135</a:t>
            </a:r>
          </a:p>
          <a:p>
            <a:pPr marL="57784" marR="0">
              <a:lnSpc>
                <a:spcPts val="1992"/>
              </a:lnSpc>
              <a:spcBef>
                <a:spcPts val="25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80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59260" y="4910934"/>
            <a:ext cx="1616227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Plastic</a:t>
            </a:r>
            <a:r>
              <a:rPr dirty="0" sz="1800" spc="-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thin</a:t>
            </a:r>
            <a:r>
              <a:rPr dirty="0" sz="18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511730" y="4910934"/>
            <a:ext cx="266700" cy="887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3</a:t>
            </a:r>
          </a:p>
          <a:p>
            <a:pPr marL="0" marR="0">
              <a:lnSpc>
                <a:spcPts val="1992"/>
              </a:lnSpc>
              <a:spcBef>
                <a:spcPts val="27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092573" y="5514819"/>
            <a:ext cx="1956331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MAX</a:t>
            </a:r>
            <a:r>
              <a:rPr dirty="0" sz="18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50mA</a:t>
            </a:r>
            <a:r>
              <a:rPr dirty="0" sz="1800" spc="-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24</a:t>
            </a:r>
            <a:r>
              <a:rPr dirty="0" sz="1800" spc="-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DC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250867" y="6025934"/>
            <a:ext cx="1972018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=2295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8177" y="740667"/>
            <a:ext cx="5220289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Hardware</a:t>
            </a:r>
            <a:r>
              <a:rPr dirty="0" sz="4000" spc="-9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Components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6566" y="3488409"/>
            <a:ext cx="2149728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LCD</a:t>
            </a:r>
            <a:r>
              <a:rPr dirty="0" sz="1800" spc="-2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 spc="-2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DISPLAY</a:t>
            </a:r>
            <a:r>
              <a:rPr dirty="0" sz="1800" spc="-289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16x2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56959" y="3510965"/>
            <a:ext cx="1547174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RFID</a:t>
            </a:r>
            <a:r>
              <a:rPr dirty="0" sz="1800" spc="-6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CARDS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86165" y="5424485"/>
            <a:ext cx="2637498" cy="56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2727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RECTIFYING</a:t>
            </a:r>
            <a:r>
              <a:rPr dirty="0" sz="1800" spc="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UNIT</a:t>
            </a:r>
          </a:p>
          <a:p>
            <a:pPr marL="0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WITH</a:t>
            </a:r>
            <a:r>
              <a:rPr dirty="0" sz="1800" spc="-7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TRANSFORMER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7544" y="5455233"/>
            <a:ext cx="1836585" cy="569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EM-18</a:t>
            </a:r>
            <a:r>
              <a:rPr dirty="0" sz="1800" spc="-8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READER</a:t>
            </a:r>
          </a:p>
          <a:p>
            <a:pPr marL="285115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MODULE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40150" y="5468339"/>
            <a:ext cx="1244612" cy="56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ARDUINO</a:t>
            </a:r>
          </a:p>
          <a:p>
            <a:pPr marL="342900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UNO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11240" y="5475350"/>
            <a:ext cx="1768030" cy="56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PUSH</a:t>
            </a:r>
            <a:r>
              <a:rPr dirty="0" sz="1800" spc="-7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BUTTON</a:t>
            </a:r>
          </a:p>
          <a:p>
            <a:pPr marL="285113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SWITCH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23485" y="795149"/>
            <a:ext cx="2836118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RFID</a:t>
            </a:r>
            <a:r>
              <a:rPr dirty="0" sz="4000" spc="-36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8615" y="4968890"/>
            <a:ext cx="1939531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5</a:t>
            </a:r>
            <a:r>
              <a:rPr dirty="0" sz="2400" spc="-3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 spc="-5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STAR</a:t>
            </a:r>
            <a:r>
              <a:rPr dirty="0" sz="2400" spc="-15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Rs.20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55638" y="4968890"/>
            <a:ext cx="2264079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2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PARLE-G</a:t>
            </a:r>
            <a:r>
              <a:rPr dirty="0" sz="2400" spc="-269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Rs.15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28455" y="4956445"/>
            <a:ext cx="2199437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BUTTER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Rs.30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51910" y="1050342"/>
            <a:ext cx="5430596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Software</a:t>
            </a:r>
            <a:r>
              <a:rPr dirty="0" sz="4000" spc="-97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 spc="-5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Tools</a:t>
            </a:r>
            <a:r>
              <a:rPr dirty="0" sz="4000" spc="-496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 spc="-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Required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2883" y="2320180"/>
            <a:ext cx="5108547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Programming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Language</a:t>
            </a:r>
            <a:r>
              <a:rPr dirty="0" sz="2400" spc="-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:Embedded</a:t>
            </a:r>
            <a:r>
              <a:rPr dirty="0" sz="24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92883" y="2774839"/>
            <a:ext cx="2021460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1332" y="3686619"/>
            <a:ext cx="4213948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-3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upload</a:t>
            </a:r>
            <a:r>
              <a:rPr dirty="0" sz="24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program</a:t>
            </a:r>
            <a:r>
              <a:rPr dirty="0" sz="24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code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from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52573" y="4143819"/>
            <a:ext cx="5073878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  <a:r>
              <a:rPr dirty="0" sz="2400" spc="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IDE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software</a:t>
            </a:r>
            <a:r>
              <a:rPr dirty="0" sz="2400" spc="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4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  <a:r>
              <a:rPr dirty="0" sz="2400" spc="-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83709" y="523928"/>
            <a:ext cx="3718637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Hardware</a:t>
            </a:r>
            <a:r>
              <a:rPr dirty="0" sz="4000" spc="-9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Setup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28288" y="893955"/>
            <a:ext cx="5635194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Overview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of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 spc="-1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1792" y="1762266"/>
            <a:ext cx="1457146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Abstract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61792" y="2216927"/>
            <a:ext cx="1931162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1792" y="2671588"/>
            <a:ext cx="2501709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Literature</a:t>
            </a:r>
            <a:r>
              <a:rPr dirty="0" sz="2400" spc="-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survey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61792" y="3126248"/>
            <a:ext cx="3501071" cy="12789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Existing</a:t>
            </a:r>
            <a:r>
              <a:rPr dirty="0" sz="2400" spc="-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Block</a:t>
            </a:r>
            <a:r>
              <a:rPr dirty="0" sz="2400" spc="-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Diagram</a:t>
            </a:r>
          </a:p>
          <a:p>
            <a:pPr marL="0" marR="0">
              <a:lnSpc>
                <a:spcPts val="2656"/>
              </a:lnSpc>
              <a:spcBef>
                <a:spcPts val="850"/>
              </a:spcBef>
              <a:spcAft>
                <a:spcPts val="0"/>
              </a:spcAft>
            </a:pPr>
            <a:r>
              <a:rPr dirty="0" sz="2350" spc="62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Proposed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Block</a:t>
            </a:r>
            <a:r>
              <a:rPr dirty="0" sz="2400" spc="-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Diagram</a:t>
            </a:r>
          </a:p>
          <a:p>
            <a:pPr marL="0" marR="0">
              <a:lnSpc>
                <a:spcPts val="2656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Circuit</a:t>
            </a:r>
            <a:r>
              <a:rPr dirty="0" sz="2400" spc="-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Diagram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61792" y="4490228"/>
            <a:ext cx="4518609" cy="8272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Components</a:t>
            </a:r>
            <a:r>
              <a:rPr dirty="0" sz="24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its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Specification</a:t>
            </a:r>
          </a:p>
          <a:p>
            <a:pPr marL="0" marR="0">
              <a:lnSpc>
                <a:spcPts val="2656"/>
              </a:lnSpc>
              <a:spcBef>
                <a:spcPts val="85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Hardware</a:t>
            </a:r>
            <a:r>
              <a:rPr dirty="0" sz="2400" spc="-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Setup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61793" y="5399547"/>
            <a:ext cx="1812899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Conclusion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61792" y="5841508"/>
            <a:ext cx="2666441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List</a:t>
            </a:r>
            <a:r>
              <a:rPr dirty="0" sz="2400" spc="-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publication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184635" y="6477785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62857" y="523928"/>
            <a:ext cx="5163882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Hardware</a:t>
            </a:r>
            <a:r>
              <a:rPr dirty="0" sz="4000" spc="-6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Setup</a:t>
            </a:r>
            <a:r>
              <a:rPr dirty="0" sz="4000" spc="2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cont..,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91990" y="841504"/>
            <a:ext cx="5095702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Result</a:t>
            </a:r>
            <a:r>
              <a:rPr dirty="0" sz="4000" spc="49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and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Discussions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2282" y="841504"/>
            <a:ext cx="6548945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Result</a:t>
            </a:r>
            <a:r>
              <a:rPr dirty="0" sz="4000" spc="6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and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Discussions</a:t>
            </a:r>
            <a:r>
              <a:rPr dirty="0" sz="4000" spc="10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cont..,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8" y="1846724"/>
            <a:ext cx="8775382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figures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shown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before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slides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represents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output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our</a:t>
            </a:r>
            <a:r>
              <a:rPr dirty="0" sz="2400" spc="-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002" y="2309847"/>
            <a:ext cx="10510227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first</a:t>
            </a:r>
            <a:r>
              <a:rPr dirty="0" sz="2400" spc="2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image</a:t>
            </a:r>
            <a:r>
              <a:rPr dirty="0" sz="2400" spc="2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shows</a:t>
            </a:r>
            <a:r>
              <a:rPr dirty="0" sz="2400" spc="2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“plz</a:t>
            </a:r>
            <a:r>
              <a:rPr dirty="0" sz="2400" spc="2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add</a:t>
            </a:r>
            <a:r>
              <a:rPr dirty="0" sz="2400" spc="2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item”,</a:t>
            </a:r>
            <a:r>
              <a:rPr dirty="0" sz="2400" spc="2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2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2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2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displayed</a:t>
            </a:r>
            <a:r>
              <a:rPr dirty="0" sz="2400" spc="2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until</a:t>
            </a:r>
            <a:r>
              <a:rPr dirty="0" sz="2400" spc="2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2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add</a:t>
            </a:r>
            <a:r>
              <a:rPr dirty="0" sz="2400" spc="2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8238" y="2638778"/>
            <a:ext cx="3628758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items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002" y="3094706"/>
            <a:ext cx="10524353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Once</a:t>
            </a:r>
            <a:r>
              <a:rPr dirty="0" sz="2400" spc="2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2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started</a:t>
            </a:r>
            <a:r>
              <a:rPr dirty="0" sz="24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2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</a:t>
            </a:r>
            <a:r>
              <a:rPr dirty="0" sz="2400" spc="2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our</a:t>
            </a:r>
            <a:r>
              <a:rPr dirty="0" sz="2400" spc="2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products,</a:t>
            </a:r>
            <a:r>
              <a:rPr dirty="0" sz="2400" spc="2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2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2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2400" spc="2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name,</a:t>
            </a:r>
            <a:r>
              <a:rPr dirty="0" sz="2400" spc="2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its</a:t>
            </a:r>
            <a:r>
              <a:rPr dirty="0" sz="2400" spc="2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8238" y="3423637"/>
            <a:ext cx="2408922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2400" spc="-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002" y="3879568"/>
            <a:ext cx="10513279" cy="1034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From</a:t>
            </a:r>
            <a:r>
              <a:rPr dirty="0" sz="2400" spc="2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image</a:t>
            </a:r>
            <a:r>
              <a:rPr dirty="0" sz="2400" spc="2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2,3</a:t>
            </a:r>
            <a:r>
              <a:rPr dirty="0" sz="2400" spc="2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2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4,</a:t>
            </a:r>
            <a:r>
              <a:rPr dirty="0" sz="2400" spc="2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2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2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infer</a:t>
            </a:r>
            <a:r>
              <a:rPr dirty="0" sz="2400" spc="2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  <a:r>
              <a:rPr dirty="0" sz="2400" spc="2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Parle-G,</a:t>
            </a:r>
            <a:r>
              <a:rPr dirty="0" sz="2400" spc="2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5</a:t>
            </a:r>
            <a:r>
              <a:rPr dirty="0" sz="2400" spc="2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star</a:t>
            </a:r>
            <a:r>
              <a:rPr dirty="0" sz="2400" spc="2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2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Butter</a:t>
            </a:r>
            <a:r>
              <a:rPr dirty="0" sz="2400" spc="2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 spc="2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scanned</a:t>
            </a:r>
          </a:p>
          <a:p>
            <a:pPr marL="229235" marR="0">
              <a:lnSpc>
                <a:spcPts val="26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respectively,</a:t>
            </a:r>
            <a:r>
              <a:rPr dirty="0" sz="2400" spc="1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2400" spc="3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their</a:t>
            </a:r>
            <a:r>
              <a:rPr dirty="0" sz="2400" spc="3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prices</a:t>
            </a:r>
            <a:r>
              <a:rPr dirty="0" sz="2400" spc="3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 spc="3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added.</a:t>
            </a:r>
            <a:r>
              <a:rPr dirty="0" sz="2400" spc="3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Finally</a:t>
            </a:r>
            <a:r>
              <a:rPr dirty="0" sz="2400" spc="3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3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displays</a:t>
            </a:r>
            <a:r>
              <a:rPr dirty="0" sz="2400" spc="3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2400" spc="3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</a:t>
            </a:r>
            <a:r>
              <a:rPr dirty="0" sz="2400" spc="3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3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</a:p>
          <a:p>
            <a:pPr marL="229235" marR="0">
              <a:lnSpc>
                <a:spcPts val="258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paid.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2282" y="677217"/>
            <a:ext cx="6547929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Result</a:t>
            </a:r>
            <a:r>
              <a:rPr dirty="0" sz="4000" spc="5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and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Discussions</a:t>
            </a:r>
            <a:r>
              <a:rPr dirty="0" sz="4000" spc="9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cont..,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9827" y="1635450"/>
            <a:ext cx="3109191" cy="431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9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Decrement</a:t>
            </a:r>
            <a:r>
              <a:rPr dirty="0" sz="2800" spc="-2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8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process: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0516" y="2388582"/>
            <a:ext cx="10054996" cy="1101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 spc="-15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When</a:t>
            </a:r>
            <a:r>
              <a:rPr dirty="0" sz="2400" spc="4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4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want</a:t>
            </a:r>
            <a:r>
              <a:rPr dirty="0" sz="2400" spc="4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4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remove</a:t>
            </a:r>
            <a:r>
              <a:rPr dirty="0" sz="2400" spc="4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4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2400" spc="4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 spc="4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was</a:t>
            </a:r>
            <a:r>
              <a:rPr dirty="0" sz="2400" spc="48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mistakenly</a:t>
            </a:r>
            <a:r>
              <a:rPr dirty="0" sz="2400" spc="4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taken</a:t>
            </a:r>
            <a:r>
              <a:rPr dirty="0" sz="2400" spc="4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2400" spc="4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</a:p>
          <a:p>
            <a:pPr marL="228600" marR="0">
              <a:lnSpc>
                <a:spcPts val="2656"/>
              </a:lnSpc>
              <a:spcBef>
                <a:spcPts val="150"/>
              </a:spcBef>
              <a:spcAft>
                <a:spcPts val="0"/>
              </a:spcAft>
            </a:pP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consumer,</a:t>
            </a:r>
            <a:r>
              <a:rPr dirty="0" sz="2400" spc="4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press</a:t>
            </a:r>
            <a:r>
              <a:rPr dirty="0" sz="2400" spc="5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5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decrement</a:t>
            </a:r>
            <a:r>
              <a:rPr dirty="0" sz="2400" spc="5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push</a:t>
            </a:r>
            <a:r>
              <a:rPr dirty="0" sz="2400" spc="5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button</a:t>
            </a:r>
            <a:r>
              <a:rPr dirty="0" sz="2400" spc="5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5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</a:t>
            </a:r>
            <a:r>
              <a:rPr dirty="0" sz="2400" spc="5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5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mistaken</a:t>
            </a:r>
            <a:r>
              <a:rPr dirty="0" sz="2400" spc="5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</a:p>
          <a:p>
            <a:pPr marL="228600" marR="0">
              <a:lnSpc>
                <a:spcPts val="2656"/>
              </a:lnSpc>
              <a:spcBef>
                <a:spcPts val="2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simultaneously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,</a:t>
            </a:r>
            <a:r>
              <a:rPr dirty="0" sz="2400" spc="-4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product’s</a:t>
            </a:r>
            <a:r>
              <a:rPr dirty="0" sz="2400" spc="-1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decremented</a:t>
            </a:r>
            <a:r>
              <a:rPr dirty="0" sz="24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2400" spc="-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70859" y="2504902"/>
            <a:ext cx="6198682" cy="11618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Hardware</a:t>
            </a:r>
            <a:r>
              <a:rPr dirty="0" sz="4000" spc="-56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Setup</a:t>
            </a:r>
            <a:r>
              <a:rPr dirty="0" sz="4000" spc="2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and</a:t>
            </a:r>
            <a:r>
              <a:rPr dirty="0" sz="4000" spc="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the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kit</a:t>
            </a:r>
          </a:p>
          <a:p>
            <a:pPr marL="541018" marR="0">
              <a:lnSpc>
                <a:spcPts val="442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37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Working</a:t>
            </a:r>
            <a:r>
              <a:rPr dirty="0" sz="4000" spc="-21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process</a:t>
            </a:r>
            <a:r>
              <a:rPr dirty="0" sz="4000" spc="-2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video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77994" y="804293"/>
            <a:ext cx="2580282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8368" y="1858743"/>
            <a:ext cx="10486236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progression</a:t>
            </a:r>
            <a:r>
              <a:rPr dirty="0" sz="2400" spc="1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13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science</a:t>
            </a:r>
            <a:r>
              <a:rPr dirty="0" sz="2400" spc="1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&amp;</a:t>
            </a:r>
            <a:r>
              <a:rPr dirty="0" sz="2400" spc="1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technology</a:t>
            </a:r>
            <a:r>
              <a:rPr dirty="0" sz="2400" spc="12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development</a:t>
            </a:r>
            <a:r>
              <a:rPr dirty="0" sz="2400" spc="1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1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</a:t>
            </a:r>
            <a:r>
              <a:rPr dirty="0" sz="2400" spc="1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unstoppable</a:t>
            </a:r>
            <a:r>
              <a:rPr dirty="0" sz="2400" spc="1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7604" y="2187673"/>
            <a:ext cx="8078227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Now</a:t>
            </a:r>
            <a:r>
              <a:rPr dirty="0" sz="2400" spc="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&amp;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evolution</a:t>
            </a:r>
            <a:r>
              <a:rPr dirty="0" sz="2400" spc="-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changing</a:t>
            </a:r>
            <a:r>
              <a:rPr dirty="0" sz="24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technologies</a:t>
            </a:r>
            <a:r>
              <a:rPr dirty="0" sz="2400" spc="-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being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invented.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8368" y="2620831"/>
            <a:ext cx="10506113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62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5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innovative</a:t>
            </a:r>
            <a:r>
              <a:rPr dirty="0" sz="2400" spc="6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2400" spc="6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idea</a:t>
            </a:r>
            <a:r>
              <a:rPr dirty="0" sz="2400" spc="5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6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6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used</a:t>
            </a:r>
            <a:r>
              <a:rPr dirty="0" sz="2400" spc="5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59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places</a:t>
            </a:r>
            <a:r>
              <a:rPr dirty="0" sz="2400" spc="6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like</a:t>
            </a:r>
            <a:r>
              <a:rPr dirty="0" sz="2400" spc="6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5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complexes,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7603" y="2968811"/>
            <a:ext cx="5937223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supermarkets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&amp;</a:t>
            </a:r>
            <a:r>
              <a:rPr dirty="0" sz="24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malls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purchase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8368" y="3428463"/>
            <a:ext cx="10396553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Hence</a:t>
            </a:r>
            <a:r>
              <a:rPr dirty="0" sz="2400" spc="2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2400" spc="2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1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help</a:t>
            </a:r>
            <a:r>
              <a:rPr dirty="0" sz="2400" spc="19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1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improving</a:t>
            </a:r>
            <a:r>
              <a:rPr dirty="0" sz="2400" spc="1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security</a:t>
            </a:r>
            <a:r>
              <a:rPr dirty="0" sz="2400" spc="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&amp;</a:t>
            </a:r>
            <a:r>
              <a:rPr dirty="0" sz="2400" spc="2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  <a:r>
              <a:rPr dirty="0" sz="2400" spc="19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2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time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7603" y="3757393"/>
            <a:ext cx="2052192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reduced.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8368" y="4190041"/>
            <a:ext cx="10505571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62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8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  <a:r>
              <a:rPr dirty="0" sz="2400" spc="8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provides</a:t>
            </a:r>
            <a:r>
              <a:rPr dirty="0" sz="2400" spc="8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</a:t>
            </a:r>
            <a:r>
              <a:rPr dirty="0" sz="2400" spc="8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enjoyable</a:t>
            </a:r>
            <a:r>
              <a:rPr dirty="0" sz="2400" spc="8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&amp;</a:t>
            </a:r>
            <a:r>
              <a:rPr dirty="0" sz="2400" spc="8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user-</a:t>
            </a:r>
            <a:r>
              <a:rPr dirty="0" sz="2400" spc="8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friendly</a:t>
            </a:r>
            <a:r>
              <a:rPr dirty="0" sz="2400" spc="8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8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experience</a:t>
            </a:r>
            <a:r>
              <a:rPr dirty="0" sz="2400" spc="8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8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7603" y="4537386"/>
            <a:ext cx="1464468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54041" y="878385"/>
            <a:ext cx="3015283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2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Future</a:t>
            </a:r>
            <a:r>
              <a:rPr dirty="0" sz="4000" spc="-9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002" y="1843073"/>
            <a:ext cx="10528138" cy="3835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Development</a:t>
            </a:r>
            <a:r>
              <a:rPr dirty="0" sz="2400" spc="1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1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1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2400" spc="1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1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1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done</a:t>
            </a:r>
            <a:r>
              <a:rPr dirty="0" sz="2400" spc="1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1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many</a:t>
            </a:r>
            <a:r>
              <a:rPr dirty="0" sz="2400" spc="1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ways,</a:t>
            </a:r>
            <a:r>
              <a:rPr dirty="0" sz="2400" spc="1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where</a:t>
            </a:r>
            <a:r>
              <a:rPr dirty="0" sz="2400" spc="1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1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tags</a:t>
            </a:r>
            <a:r>
              <a:rPr dirty="0" sz="2400" spc="1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1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8238" y="2188088"/>
            <a:ext cx="7889581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replaced</a:t>
            </a:r>
            <a:r>
              <a:rPr dirty="0" sz="2400" spc="-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stickers</a:t>
            </a:r>
            <a:r>
              <a:rPr dirty="0" sz="24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small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size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low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cost.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002" y="2624840"/>
            <a:ext cx="10524197" cy="1044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Security</a:t>
            </a:r>
            <a:r>
              <a:rPr dirty="0" sz="2400" spc="4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4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4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improved</a:t>
            </a:r>
            <a:r>
              <a:rPr dirty="0" sz="2400" spc="4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2400" spc="4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counting</a:t>
            </a:r>
            <a:r>
              <a:rPr dirty="0" sz="2400" spc="4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4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number</a:t>
            </a:r>
            <a:r>
              <a:rPr dirty="0" sz="2400" spc="4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4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items</a:t>
            </a:r>
            <a:r>
              <a:rPr dirty="0" sz="2400" spc="4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4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placing</a:t>
            </a:r>
            <a:r>
              <a:rPr dirty="0" sz="2400" spc="4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weight</a:t>
            </a:r>
          </a:p>
          <a:p>
            <a:pPr marL="229235" marR="0">
              <a:lnSpc>
                <a:spcPts val="260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sensors</a:t>
            </a:r>
            <a:r>
              <a:rPr dirty="0" sz="2400" spc="1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within</a:t>
            </a:r>
            <a:r>
              <a:rPr dirty="0" sz="2400" spc="1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2400" spc="1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1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tallying</a:t>
            </a:r>
            <a:r>
              <a:rPr dirty="0" sz="2400" spc="1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weight</a:t>
            </a:r>
            <a:r>
              <a:rPr dirty="0" sz="2400" spc="1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1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getting</a:t>
            </a:r>
            <a:r>
              <a:rPr dirty="0" sz="2400" spc="1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all</a:t>
            </a:r>
            <a:r>
              <a:rPr dirty="0" sz="2400" spc="1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types</a:t>
            </a:r>
            <a:r>
              <a:rPr dirty="0" sz="2400" spc="1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1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</a:p>
          <a:p>
            <a:pPr marL="229235" marR="0">
              <a:lnSpc>
                <a:spcPts val="25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names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when</a:t>
            </a:r>
            <a:r>
              <a:rPr dirty="0" sz="2400" spc="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passed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through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particular</a:t>
            </a:r>
            <a:r>
              <a:rPr dirty="0" sz="2400" spc="-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aisle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camera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002" y="3739989"/>
            <a:ext cx="10525851" cy="3835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Multiple</a:t>
            </a:r>
            <a:r>
              <a:rPr dirty="0" sz="2400" spc="2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tags</a:t>
            </a:r>
            <a:r>
              <a:rPr dirty="0" sz="2400" spc="24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2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2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</a:t>
            </a:r>
            <a:r>
              <a:rPr dirty="0" sz="2400" spc="2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2400" spc="23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2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single</a:t>
            </a:r>
            <a:r>
              <a:rPr dirty="0" sz="2400" spc="2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2400" spc="2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24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more</a:t>
            </a:r>
            <a:r>
              <a:rPr dirty="0" sz="2400" spc="22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number</a:t>
            </a:r>
            <a:r>
              <a:rPr dirty="0" sz="2400" spc="22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8237" y="4077387"/>
            <a:ext cx="4635105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added</a:t>
            </a:r>
            <a:r>
              <a:rPr dirty="0" sz="2400" spc="-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6027" y="811024"/>
            <a:ext cx="2323802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7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Reference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620" y="1825602"/>
            <a:ext cx="10296670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https://how2electronics.com/smart-shopping-cart-with-automatic-billing-system-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3219" y="2155802"/>
            <a:ext cx="2471737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using-rfid-arduino/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3985" y="2603515"/>
            <a:ext cx="5413173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https://ijrti.org/papers/IJRTI1904010.pdf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3985" y="3058176"/>
            <a:ext cx="9921177" cy="8272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https:</a:t>
            </a:r>
            <a:r>
              <a:rPr dirty="0" sz="2400" u="sng">
                <a:solidFill>
                  <a:srgbClr val="000000"/>
                </a:solidFill>
                <a:latin typeface="SVBRWF+ULJQIS+TimesNewRomanPSMT"/>
                <a:cs typeface="SVBRWF+ULJQIS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//www.youtube.com/watch?v=q7dgn4fesR8&amp;ab_channel=svsembedded</a:t>
            </a:r>
          </a:p>
          <a:p>
            <a:pPr marL="0" marR="0">
              <a:lnSpc>
                <a:spcPts val="2656"/>
              </a:lnSpc>
              <a:spcBef>
                <a:spcPts val="850"/>
              </a:spcBef>
              <a:spcAft>
                <a:spcPts val="0"/>
              </a:spcAft>
            </a:pPr>
            <a:r>
              <a:rPr dirty="0" sz="2350" spc="62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https:</a:t>
            </a:r>
            <a:r>
              <a:rPr dirty="0" sz="2400" u="sng">
                <a:solidFill>
                  <a:srgbClr val="000000"/>
                </a:solidFill>
                <a:latin typeface="SVBRWF+ULJQIS+TimesNewRomanPSMT"/>
                <a:cs typeface="SVBRWF+ULJQIS+TimesNewRomanPS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//www.ijert.org/smart-shopping-cart-with-automated-billing-system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73652" y="922327"/>
            <a:ext cx="4354657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List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of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Publications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5423" y="2000879"/>
            <a:ext cx="11056584" cy="30532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35141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Mr</a:t>
            </a:r>
            <a:r>
              <a:rPr dirty="0" sz="2400" spc="187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M.RAMESH,</a:t>
            </a:r>
            <a:r>
              <a:rPr dirty="0" sz="2400" spc="268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 spc="-4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P.ABINAYA,P.KARTHIKA,</a:t>
            </a:r>
            <a:r>
              <a:rPr dirty="0" sz="2400" spc="17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D.S.MADHUMITHA</a:t>
            </a:r>
            <a:r>
              <a:rPr dirty="0" sz="2400" spc="174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23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M.</a:t>
            </a:r>
          </a:p>
          <a:p>
            <a:pPr marL="0" marR="0">
              <a:lnSpc>
                <a:spcPts val="2656"/>
              </a:lnSpc>
              <a:spcBef>
                <a:spcPts val="1550"/>
              </a:spcBef>
              <a:spcAft>
                <a:spcPts val="0"/>
              </a:spcAft>
            </a:pP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Kumarasamy</a:t>
            </a:r>
            <a:r>
              <a:rPr dirty="0" sz="2400" spc="1513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College</a:t>
            </a:r>
            <a:r>
              <a:rPr dirty="0" sz="2400" spc="1489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1497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Engineering</a:t>
            </a:r>
            <a:r>
              <a:rPr dirty="0" sz="2400" spc="1502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presented</a:t>
            </a:r>
            <a:r>
              <a:rPr dirty="0" sz="2400" spc="1502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492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paper</a:t>
            </a:r>
            <a:r>
              <a:rPr dirty="0" sz="2400" spc="151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entitled</a:t>
            </a:r>
            <a:r>
              <a:rPr dirty="0" sz="2400" spc="1492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“</a:t>
            </a:r>
            <a:r>
              <a:rPr dirty="0" sz="2400" spc="-2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SMART</a:t>
            </a:r>
          </a:p>
          <a:p>
            <a:pPr marL="55036" marR="0">
              <a:lnSpc>
                <a:spcPts val="2656"/>
              </a:lnSpc>
              <a:spcBef>
                <a:spcPts val="1600"/>
              </a:spcBef>
              <a:spcAft>
                <a:spcPts val="0"/>
              </a:spcAft>
            </a:pPr>
            <a:r>
              <a:rPr dirty="0" sz="240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SHOPPING</a:t>
            </a:r>
            <a:r>
              <a:rPr dirty="0" sz="2400" spc="5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CART</a:t>
            </a:r>
            <a:r>
              <a:rPr dirty="0" sz="2400" spc="-72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WITH</a:t>
            </a:r>
            <a:r>
              <a:rPr dirty="0" sz="2400" spc="47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 spc="-33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AUTOMATED</a:t>
            </a:r>
            <a:r>
              <a:rPr dirty="0" sz="2400" spc="-141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BILLING</a:t>
            </a:r>
            <a:r>
              <a:rPr dirty="0" sz="2400" spc="76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SYSTEM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”</a:t>
            </a:r>
            <a:r>
              <a:rPr dirty="0" sz="2400" spc="28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4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1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International</a:t>
            </a:r>
          </a:p>
          <a:p>
            <a:pPr marL="0" marR="0">
              <a:lnSpc>
                <a:spcPts val="2656"/>
              </a:lnSpc>
              <a:spcBef>
                <a:spcPts val="1350"/>
              </a:spcBef>
              <a:spcAft>
                <a:spcPts val="0"/>
              </a:spcAft>
            </a:pP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Conference</a:t>
            </a:r>
            <a:r>
              <a:rPr dirty="0" sz="2400" spc="546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2400" spc="55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Recent</a:t>
            </a:r>
            <a:r>
              <a:rPr dirty="0" sz="2400" spc="542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Advancements</a:t>
            </a:r>
            <a:r>
              <a:rPr dirty="0" sz="2400" spc="553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55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Engineering</a:t>
            </a:r>
            <a:r>
              <a:rPr dirty="0" sz="2400" spc="538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55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2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Technology</a:t>
            </a:r>
            <a:r>
              <a:rPr dirty="0" sz="2400" spc="934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(ICRAET'23)</a:t>
            </a:r>
          </a:p>
          <a:p>
            <a:pPr marL="0" marR="0">
              <a:lnSpc>
                <a:spcPts val="2656"/>
              </a:lnSpc>
              <a:spcBef>
                <a:spcPts val="1600"/>
              </a:spcBef>
              <a:spcAft>
                <a:spcPts val="0"/>
              </a:spcAft>
            </a:pP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held</a:t>
            </a:r>
            <a:r>
              <a:rPr dirty="0" sz="2400" spc="76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at</a:t>
            </a:r>
            <a:r>
              <a:rPr dirty="0" sz="2400" spc="64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M.KUMARASAMY</a:t>
            </a:r>
            <a:r>
              <a:rPr dirty="0" sz="2400" spc="7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COLLEGE</a:t>
            </a:r>
            <a:r>
              <a:rPr dirty="0" sz="2400" spc="8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9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ENGINEERING,</a:t>
            </a:r>
            <a:r>
              <a:rPr dirty="0" sz="2400" spc="12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Karur,</a:t>
            </a:r>
            <a:r>
              <a:rPr dirty="0" sz="2400" spc="-17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43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Tamil</a:t>
            </a:r>
            <a:r>
              <a:rPr dirty="0" sz="2400" spc="-14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Nadu,</a:t>
            </a:r>
            <a:r>
              <a:rPr dirty="0" sz="2400" spc="8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India</a:t>
            </a:r>
          </a:p>
          <a:p>
            <a:pPr marL="0" marR="0">
              <a:lnSpc>
                <a:spcPts val="2656"/>
              </a:lnSpc>
              <a:spcBef>
                <a:spcPts val="1550"/>
              </a:spcBef>
              <a:spcAft>
                <a:spcPts val="0"/>
              </a:spcAft>
            </a:pP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during</a:t>
            </a:r>
            <a:r>
              <a:rPr dirty="0" sz="2400" spc="-1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31st</a:t>
            </a:r>
            <a:r>
              <a:rPr dirty="0" sz="2400" spc="-1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March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2023.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81677" y="938710"/>
            <a:ext cx="2239962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002" y="1818612"/>
            <a:ext cx="10523235" cy="1034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main</a:t>
            </a:r>
            <a:r>
              <a:rPr dirty="0" sz="2400" spc="8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objective</a:t>
            </a:r>
            <a:r>
              <a:rPr dirty="0" sz="2400" spc="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2400" spc="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1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9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satisfy</a:t>
            </a:r>
            <a:r>
              <a:rPr dirty="0" sz="2400" spc="9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</a:t>
            </a:r>
            <a:r>
              <a:rPr dirty="0" sz="2400" spc="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reduce</a:t>
            </a:r>
            <a:r>
              <a:rPr dirty="0" sz="2400" spc="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time</a:t>
            </a:r>
          </a:p>
          <a:p>
            <a:pPr marL="229235" marR="0">
              <a:lnSpc>
                <a:spcPts val="26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spent</a:t>
            </a:r>
            <a:r>
              <a:rPr dirty="0" sz="24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24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0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9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process,</a:t>
            </a:r>
            <a:r>
              <a:rPr dirty="0" sz="2400" spc="1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 spc="1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10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complete</a:t>
            </a:r>
            <a:r>
              <a:rPr dirty="0" sz="2400" spc="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9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</a:t>
            </a:r>
            <a:r>
              <a:rPr dirty="0" sz="2400" spc="1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trolley</a:t>
            </a:r>
          </a:p>
          <a:p>
            <a:pPr marL="229235" marR="0">
              <a:lnSpc>
                <a:spcPts val="25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rather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than</a:t>
            </a:r>
            <a:r>
              <a:rPr dirty="0" sz="24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waiting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queue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one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two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002" y="2932606"/>
            <a:ext cx="10520488" cy="10354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5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proposed</a:t>
            </a:r>
            <a:r>
              <a:rPr dirty="0" sz="2400" spc="5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2400" spc="5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5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give</a:t>
            </a:r>
            <a:r>
              <a:rPr dirty="0" sz="2400" spc="5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5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</a:t>
            </a:r>
            <a:r>
              <a:rPr dirty="0" sz="2400" spc="5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5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quick</a:t>
            </a:r>
            <a:r>
              <a:rPr dirty="0" sz="2400" spc="5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5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experience</a:t>
            </a:r>
            <a:r>
              <a:rPr dirty="0" sz="2400" spc="5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</a:p>
          <a:p>
            <a:pPr marL="229235" marR="0">
              <a:lnSpc>
                <a:spcPts val="26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generating</a:t>
            </a:r>
            <a:r>
              <a:rPr dirty="0" sz="2400" spc="4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automatic</a:t>
            </a:r>
            <a:r>
              <a:rPr dirty="0" sz="2400" spc="4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4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4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avoid</a:t>
            </a:r>
            <a:r>
              <a:rPr dirty="0" sz="2400" spc="4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huge</a:t>
            </a:r>
            <a:r>
              <a:rPr dirty="0" sz="2400" spc="4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crowd</a:t>
            </a:r>
            <a:r>
              <a:rPr dirty="0" sz="2400" spc="4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4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large</a:t>
            </a:r>
            <a:r>
              <a:rPr dirty="0" sz="2400" spc="39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queues</a:t>
            </a:r>
            <a:r>
              <a:rPr dirty="0" sz="2400" spc="10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4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</a:p>
          <a:p>
            <a:pPr marL="229235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malls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super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markets.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84635" y="6477785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3517" y="712854"/>
            <a:ext cx="2042765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5852" y="1949927"/>
            <a:ext cx="10509454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5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5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project,</a:t>
            </a:r>
            <a:r>
              <a:rPr dirty="0" sz="2400" spc="5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5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 spc="5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proposing</a:t>
            </a:r>
            <a:r>
              <a:rPr dirty="0" sz="2400" spc="5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5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new</a:t>
            </a:r>
            <a:r>
              <a:rPr dirty="0" sz="2400" spc="5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technique</a:t>
            </a:r>
            <a:r>
              <a:rPr dirty="0" sz="2400" spc="5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5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5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  <a:r>
              <a:rPr dirty="0" sz="2400" spc="5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5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4452" y="2278858"/>
            <a:ext cx="10075329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2400" spc="-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automatic</a:t>
            </a:r>
            <a:r>
              <a:rPr dirty="0" sz="2400" spc="-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-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technology</a:t>
            </a:r>
            <a:r>
              <a:rPr dirty="0" sz="2400" spc="-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-13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5852" y="2734788"/>
            <a:ext cx="10509125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main</a:t>
            </a:r>
            <a:r>
              <a:rPr dirty="0" sz="2400" spc="1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intention</a:t>
            </a:r>
            <a:r>
              <a:rPr dirty="0" sz="2400" spc="1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1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our</a:t>
            </a:r>
            <a:r>
              <a:rPr dirty="0" sz="2400" spc="1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2400" spc="1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1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1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gratify</a:t>
            </a:r>
            <a:r>
              <a:rPr dirty="0" sz="2400" spc="1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consumers</a:t>
            </a:r>
            <a:r>
              <a:rPr dirty="0" sz="2400" spc="1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1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1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minimize</a:t>
            </a:r>
            <a:r>
              <a:rPr dirty="0" sz="2400" spc="1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4452" y="3063718"/>
            <a:ext cx="6706057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time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doing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-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trolley</a:t>
            </a:r>
            <a:r>
              <a:rPr dirty="0" sz="2400" spc="-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5852" y="3520147"/>
            <a:ext cx="10523892" cy="10359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Here,</a:t>
            </a:r>
            <a:r>
              <a:rPr dirty="0" sz="2400" spc="3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3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2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design</a:t>
            </a:r>
            <a:r>
              <a:rPr dirty="0" sz="2400" spc="3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2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3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2400" spc="2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2400" spc="30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automatic</a:t>
            </a:r>
            <a:r>
              <a:rPr dirty="0" sz="2400" spc="2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28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system.</a:t>
            </a:r>
            <a:r>
              <a:rPr dirty="0" sz="2400" spc="3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5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design</a:t>
            </a:r>
          </a:p>
          <a:p>
            <a:pPr marL="228600" marR="0">
              <a:lnSpc>
                <a:spcPts val="260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2400" spc="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need</a:t>
            </a:r>
            <a:r>
              <a:rPr dirty="0" sz="2400" spc="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only</a:t>
            </a:r>
            <a:r>
              <a:rPr dirty="0" sz="2400" spc="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few</a:t>
            </a:r>
            <a:r>
              <a:rPr dirty="0" sz="2400" spc="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electronic</a:t>
            </a:r>
            <a:r>
              <a:rPr dirty="0" sz="24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components,</a:t>
            </a:r>
            <a:r>
              <a:rPr dirty="0" sz="2400" spc="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</a:t>
            </a:r>
            <a:r>
              <a:rPr dirty="0" sz="2400" spc="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added</a:t>
            </a:r>
            <a:r>
              <a:rPr dirty="0" sz="2400" spc="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advantage</a:t>
            </a:r>
            <a:r>
              <a:rPr dirty="0" sz="2400" spc="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</a:p>
          <a:p>
            <a:pPr marL="228600" marR="0">
              <a:lnSpc>
                <a:spcPts val="25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5216" y="4626834"/>
            <a:ext cx="8492223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Hence,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makes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cost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effective</a:t>
            </a:r>
            <a:r>
              <a:rPr dirty="0" sz="2400" spc="-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than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other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methods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technologies.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84635" y="6477785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3809" y="712854"/>
            <a:ext cx="3480308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Abstract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cont..,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5216" y="1802770"/>
            <a:ext cx="10720070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62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 spc="-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-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achieve</a:t>
            </a:r>
            <a:r>
              <a:rPr dirty="0" sz="2400" spc="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1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1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every</a:t>
            </a:r>
            <a:r>
              <a:rPr dirty="0" sz="24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2400" spc="1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1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1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centre</a:t>
            </a:r>
            <a:r>
              <a:rPr dirty="0" sz="2400" spc="1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should</a:t>
            </a:r>
            <a:r>
              <a:rPr dirty="0" sz="2400" spc="1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have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1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4452" y="2150114"/>
            <a:ext cx="8744711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every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trolley</a:t>
            </a:r>
            <a:r>
              <a:rPr dirty="0" sz="2400" spc="-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have</a:t>
            </a:r>
            <a:r>
              <a:rPr dirty="0" sz="24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EM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18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object.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5852" y="2609641"/>
            <a:ext cx="10786822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When</a:t>
            </a:r>
            <a:r>
              <a:rPr dirty="0" sz="2400" spc="3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object</a:t>
            </a:r>
            <a:r>
              <a:rPr dirty="0" sz="2400" spc="3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3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scanned,</a:t>
            </a:r>
            <a:r>
              <a:rPr dirty="0" sz="2400" spc="3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2400" spc="3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object</a:t>
            </a:r>
            <a:r>
              <a:rPr dirty="0" sz="2400" spc="30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name</a:t>
            </a:r>
            <a:r>
              <a:rPr dirty="0" sz="2400" spc="3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3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</a:t>
            </a:r>
            <a:r>
              <a:rPr dirty="0" sz="2400" spc="3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3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3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automatically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4452" y="2938572"/>
            <a:ext cx="4634064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sent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5852" y="3395002"/>
            <a:ext cx="10791862" cy="10359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2400" spc="2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 spc="2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2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  <a:r>
              <a:rPr dirty="0" sz="2400" spc="2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 spc="2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4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2400" spc="2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amount</a:t>
            </a:r>
            <a:r>
              <a:rPr dirty="0" sz="2400" spc="2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2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4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purchased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items.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Thus,</a:t>
            </a:r>
          </a:p>
          <a:p>
            <a:pPr marL="228600" marR="0">
              <a:lnSpc>
                <a:spcPts val="260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4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consumer</a:t>
            </a:r>
            <a:r>
              <a:rPr dirty="0" sz="2400" spc="4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4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easily</a:t>
            </a:r>
            <a:r>
              <a:rPr dirty="0" sz="2400" spc="4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pay</a:t>
            </a:r>
            <a:r>
              <a:rPr dirty="0" sz="2400" spc="4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4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2400" spc="4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</a:t>
            </a:r>
            <a:r>
              <a:rPr dirty="0" sz="2400" spc="4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without</a:t>
            </a:r>
            <a:r>
              <a:rPr dirty="0" sz="2400" spc="4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waiting</a:t>
            </a:r>
            <a:r>
              <a:rPr dirty="0" sz="2400" spc="4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4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4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queue</a:t>
            </a:r>
            <a:r>
              <a:rPr dirty="0" sz="2400" spc="4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4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long</a:t>
            </a:r>
          </a:p>
          <a:p>
            <a:pPr marL="228600" marR="0">
              <a:lnSpc>
                <a:spcPts val="25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period.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0316" y="4963794"/>
            <a:ext cx="10497261" cy="7410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Keywords:</a:t>
            </a:r>
            <a:r>
              <a:rPr dirty="0" sz="2600" spc="-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Smart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Shopping</a:t>
            </a:r>
            <a:r>
              <a:rPr dirty="0" sz="2400" spc="5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Cart,</a:t>
            </a:r>
            <a:r>
              <a:rPr dirty="0" sz="2400" spc="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RFID</a:t>
            </a:r>
            <a:r>
              <a:rPr dirty="0" sz="2400" spc="-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Technology,Automatic</a:t>
            </a:r>
            <a:r>
              <a:rPr dirty="0" sz="2400" spc="3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Billing</a:t>
            </a:r>
            <a:r>
              <a:rPr dirty="0" sz="2400" spc="-5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System,</a:t>
            </a:r>
          </a:p>
          <a:p>
            <a:pPr marL="64135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EM</a:t>
            </a:r>
            <a:r>
              <a:rPr dirty="0" sz="2400" spc="-1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18</a:t>
            </a:r>
            <a:r>
              <a:rPr dirty="0" sz="2400" spc="-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RFID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Reader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84635" y="6477785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17034" y="726873"/>
            <a:ext cx="2918618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785" y="1716087"/>
            <a:ext cx="9670935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62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modern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technology</a:t>
            </a:r>
            <a:r>
              <a:rPr dirty="0" sz="2400" spc="-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increased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standard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living</a:t>
            </a:r>
            <a:r>
              <a:rPr dirty="0" sz="2400" spc="-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humans.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8420" y="2179211"/>
            <a:ext cx="10512505" cy="1034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3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supermarket</a:t>
            </a:r>
            <a:r>
              <a:rPr dirty="0" sz="2400" spc="4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4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4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place</a:t>
            </a:r>
            <a:r>
              <a:rPr dirty="0" sz="2400" spc="4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where</a:t>
            </a:r>
            <a:r>
              <a:rPr dirty="0" sz="2400" spc="4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customers</a:t>
            </a:r>
            <a:r>
              <a:rPr dirty="0" sz="2400" spc="4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come</a:t>
            </a:r>
            <a:r>
              <a:rPr dirty="0" sz="2400" spc="4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4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purchase</a:t>
            </a:r>
            <a:r>
              <a:rPr dirty="0" sz="2400" spc="4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their</a:t>
            </a:r>
            <a:r>
              <a:rPr dirty="0" sz="2400" spc="4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daily</a:t>
            </a:r>
            <a:r>
              <a:rPr dirty="0" sz="2400" spc="4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</a:p>
          <a:p>
            <a:pPr marL="228600" marR="0">
              <a:lnSpc>
                <a:spcPts val="26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2400" spc="1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1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pay</a:t>
            </a:r>
            <a:r>
              <a:rPr dirty="0" sz="2400" spc="1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12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them.</a:t>
            </a:r>
            <a:r>
              <a:rPr dirty="0" sz="2400" spc="1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So</a:t>
            </a:r>
            <a:r>
              <a:rPr dirty="0" sz="2400" spc="1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there</a:t>
            </a:r>
            <a:r>
              <a:rPr dirty="0" sz="2400" spc="1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1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1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need</a:t>
            </a:r>
            <a:r>
              <a:rPr dirty="0" sz="2400" spc="1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1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calculate</a:t>
            </a:r>
            <a:r>
              <a:rPr dirty="0" sz="2400" spc="1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how</a:t>
            </a:r>
            <a:r>
              <a:rPr dirty="0" sz="2400" spc="1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many</a:t>
            </a:r>
            <a:r>
              <a:rPr dirty="0" sz="2400" spc="1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2400" spc="1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</a:p>
          <a:p>
            <a:pPr marL="228600" marR="0">
              <a:lnSpc>
                <a:spcPts val="25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sold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generate</a:t>
            </a:r>
            <a:r>
              <a:rPr dirty="0" sz="2400" spc="-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</a:t>
            </a:r>
            <a:r>
              <a:rPr dirty="0" sz="2400" spc="-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8420" y="3293205"/>
            <a:ext cx="10514017" cy="13644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When</a:t>
            </a:r>
            <a:r>
              <a:rPr dirty="0" sz="2400" spc="2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2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go</a:t>
            </a:r>
            <a:r>
              <a:rPr dirty="0" sz="2400" spc="2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2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2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2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2400" spc="2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2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shopping,</a:t>
            </a:r>
            <a:r>
              <a:rPr dirty="0" sz="2400" spc="2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2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have</a:t>
            </a:r>
            <a:r>
              <a:rPr dirty="0" sz="2400" spc="2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2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seek</a:t>
            </a:r>
            <a:r>
              <a:rPr dirty="0" sz="24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2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selecting</a:t>
            </a:r>
            <a:r>
              <a:rPr dirty="0" sz="2400" spc="2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</a:p>
          <a:p>
            <a:pPr marL="228600" marR="0">
              <a:lnSpc>
                <a:spcPts val="26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right</a:t>
            </a:r>
            <a:r>
              <a:rPr dirty="0" sz="2400" spc="5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product.</a:t>
            </a:r>
            <a:r>
              <a:rPr dirty="0" sz="2400" spc="5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Also,</a:t>
            </a:r>
            <a:r>
              <a:rPr dirty="0" sz="2400" spc="5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after</a:t>
            </a:r>
            <a:r>
              <a:rPr dirty="0" sz="2400" spc="5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that,</a:t>
            </a:r>
            <a:r>
              <a:rPr dirty="0" sz="2400" spc="5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5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5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hectic</a:t>
            </a:r>
            <a:r>
              <a:rPr dirty="0" sz="2400" spc="5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5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stand</a:t>
            </a:r>
            <a:r>
              <a:rPr dirty="0" sz="2400" spc="58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5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line</a:t>
            </a:r>
            <a:r>
              <a:rPr dirty="0" sz="2400" spc="5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58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5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all</a:t>
            </a:r>
            <a:r>
              <a:rPr dirty="0" sz="2400" spc="11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products.</a:t>
            </a:r>
            <a:r>
              <a:rPr dirty="0" sz="2400" spc="2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Hence,</a:t>
            </a:r>
            <a:r>
              <a:rPr dirty="0" sz="2400" spc="2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2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 spc="2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proposing</a:t>
            </a:r>
            <a:r>
              <a:rPr dirty="0" sz="2400" spc="2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2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develop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2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smart</a:t>
            </a:r>
            <a:r>
              <a:rPr dirty="0" sz="2400" spc="2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2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2400" spc="2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2400" spc="2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</a:p>
          <a:p>
            <a:pPr marL="228600" marR="0">
              <a:lnSpc>
                <a:spcPts val="25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keep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track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purchased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-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-1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84635" y="6477785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26609" y="445720"/>
            <a:ext cx="3642841" cy="544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1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Literature</a:t>
            </a:r>
            <a:r>
              <a:rPr dirty="0" sz="3600" spc="-7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36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778" y="1163039"/>
            <a:ext cx="679586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S.NO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0039" y="1157323"/>
            <a:ext cx="851259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69757" y="1157323"/>
            <a:ext cx="2132698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AUTHOR</a:t>
            </a:r>
            <a:r>
              <a:rPr dirty="0" sz="1800" spc="2151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YEAR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47482" y="1163039"/>
            <a:ext cx="1740210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DESCRIPTION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1183" y="1771964"/>
            <a:ext cx="3711823" cy="5006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01.</a:t>
            </a:r>
            <a:r>
              <a:rPr dirty="0" sz="1600" spc="19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SMART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15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Mrs.K.Latha</a:t>
            </a:r>
          </a:p>
          <a:p>
            <a:pPr marL="565059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1600" spc="-23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18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Sandhya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01682" y="1771964"/>
            <a:ext cx="558800" cy="5006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779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May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2019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01781" y="1771964"/>
            <a:ext cx="7170173" cy="14638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1600" spc="1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paper</a:t>
            </a:r>
            <a:r>
              <a:rPr dirty="0" sz="1600" spc="1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presents</a:t>
            </a:r>
            <a:r>
              <a:rPr dirty="0" sz="1600" spc="2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about</a:t>
            </a:r>
            <a:r>
              <a:rPr dirty="0" sz="1600" spc="1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proposed</a:t>
            </a:r>
            <a:r>
              <a:rPr dirty="0" sz="1600" spc="1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system,</a:t>
            </a:r>
            <a:r>
              <a:rPr dirty="0" sz="1600" spc="2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  <a:r>
              <a:rPr dirty="0" sz="1600" spc="1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1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give</a:t>
            </a:r>
            <a:r>
              <a:rPr dirty="0" sz="1600" spc="1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</a:t>
            </a:r>
            <a:r>
              <a:rPr dirty="0" sz="1600" spc="2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1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quick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1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experience</a:t>
            </a:r>
            <a:r>
              <a:rPr dirty="0" sz="1600" spc="1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1600" spc="1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providing</a:t>
            </a:r>
            <a:r>
              <a:rPr dirty="0" sz="1600" spc="1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1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details</a:t>
            </a:r>
            <a:r>
              <a:rPr dirty="0" sz="1600" spc="1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1600" spc="1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customer’s</a:t>
            </a:r>
            <a:r>
              <a:rPr dirty="0" sz="1600" spc="1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smartphone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1600" spc="1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machine</a:t>
            </a:r>
            <a:r>
              <a:rPr dirty="0" sz="1600" spc="1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learning</a:t>
            </a:r>
            <a:r>
              <a:rPr dirty="0" sz="1600" spc="1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algorithms,</a:t>
            </a:r>
            <a:r>
              <a:rPr dirty="0" sz="1600" spc="18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1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12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1600" spc="1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1600" spc="1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</a:t>
            </a:r>
            <a:r>
              <a:rPr dirty="0" sz="1600" spc="1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amount</a:t>
            </a:r>
            <a:r>
              <a:rPr dirty="0" sz="1600" spc="1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1600" spc="1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screen</a:t>
            </a:r>
            <a:r>
              <a:rPr dirty="0" sz="1600" spc="30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attached</a:t>
            </a:r>
            <a:r>
              <a:rPr dirty="0" sz="1600" spc="3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2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1600" spc="3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1600" spc="2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2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technology.</a:t>
            </a:r>
            <a:r>
              <a:rPr dirty="0" sz="1600" spc="1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2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2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used</a:t>
            </a:r>
            <a:r>
              <a:rPr dirty="0" sz="1600" spc="2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2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identify</a:t>
            </a:r>
            <a:r>
              <a:rPr dirty="0" sz="1600" spc="3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each</a:t>
            </a:r>
          </a:p>
          <a:p>
            <a:pPr marL="0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details</a:t>
            </a:r>
            <a:r>
              <a:rPr dirty="0" sz="1600" spc="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not</a:t>
            </a:r>
            <a:r>
              <a:rPr dirty="0" sz="1600" spc="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only</a:t>
            </a:r>
            <a:r>
              <a:rPr dirty="0" sz="16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16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its</a:t>
            </a:r>
            <a:r>
              <a:rPr dirty="0" sz="1600" spc="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type</a:t>
            </a:r>
            <a:r>
              <a:rPr dirty="0" sz="16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but</a:t>
            </a:r>
            <a:r>
              <a:rPr dirty="0" sz="1600" spc="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  <a:r>
              <a:rPr dirty="0" sz="16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knowing</a:t>
            </a:r>
            <a:r>
              <a:rPr dirty="0" sz="1600" spc="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its</a:t>
            </a:r>
            <a:r>
              <a:rPr dirty="0" sz="1600" spc="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location.</a:t>
            </a:r>
            <a:r>
              <a:rPr dirty="0" sz="1600" spc="8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16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make</a:t>
            </a:r>
            <a:r>
              <a:rPr dirty="0" sz="1600" spc="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sure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</a:t>
            </a:r>
            <a:r>
              <a:rPr dirty="0" sz="16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whether</a:t>
            </a:r>
            <a:r>
              <a:rPr dirty="0" sz="1600" spc="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their</a:t>
            </a:r>
            <a:r>
              <a:rPr dirty="0" sz="1600" spc="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under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budget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not.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0478" y="2259644"/>
            <a:ext cx="1540767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TECHNOLOGY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29802" y="2259644"/>
            <a:ext cx="1214561" cy="975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383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Gayathri</a:t>
            </a:r>
            <a:r>
              <a:rPr dirty="0" sz="1600" spc="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L,</a:t>
            </a:r>
          </a:p>
          <a:p>
            <a:pPr marL="9306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Vijayarani</a:t>
            </a:r>
            <a:r>
              <a:rPr dirty="0" sz="1600" spc="-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2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V,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Mr.Santhosh</a:t>
            </a:r>
          </a:p>
          <a:p>
            <a:pPr marL="166796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kumar</a:t>
            </a:r>
            <a:r>
              <a:rPr dirty="0" sz="1600" spc="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2143" y="3570283"/>
            <a:ext cx="3672497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02.</a:t>
            </a:r>
            <a:r>
              <a:rPr dirty="0" sz="1600" spc="18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IMPLEMENTATIO</a:t>
            </a:r>
            <a:r>
              <a:rPr dirty="0" sz="1600" spc="188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Nilesh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Unde,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51847" y="3570283"/>
            <a:ext cx="558800" cy="5006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209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Nov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2015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01782" y="3570283"/>
            <a:ext cx="7172647" cy="2664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1600" spc="2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provides</a:t>
            </a:r>
            <a:r>
              <a:rPr dirty="0" sz="1600" spc="2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centralized</a:t>
            </a:r>
            <a:r>
              <a:rPr dirty="0" sz="1600" spc="2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2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automated</a:t>
            </a:r>
            <a:r>
              <a:rPr dirty="0" sz="1600" spc="2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2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1600" spc="2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  <a:r>
              <a:rPr dirty="0" sz="1600" spc="2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uses</a:t>
            </a:r>
            <a:r>
              <a:rPr dirty="0" sz="1600" spc="2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1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Bluetooth</a:t>
            </a:r>
            <a:r>
              <a:rPr dirty="0" sz="1600" spc="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communication</a:t>
            </a:r>
            <a:r>
              <a:rPr dirty="0" sz="1600" spc="1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modules.</a:t>
            </a:r>
            <a:r>
              <a:rPr dirty="0" sz="1600" spc="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Each</a:t>
            </a:r>
            <a:r>
              <a:rPr dirty="0" sz="1600" spc="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mall</a:t>
            </a:r>
            <a:r>
              <a:rPr dirty="0" sz="1600" spc="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have</a:t>
            </a:r>
            <a:r>
              <a:rPr dirty="0" sz="16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</a:t>
            </a:r>
            <a:r>
              <a:rPr dirty="0" sz="1600" spc="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.</a:t>
            </a:r>
            <a:r>
              <a:rPr dirty="0" sz="1600" spc="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Each</a:t>
            </a:r>
            <a:r>
              <a:rPr dirty="0" sz="1600" spc="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1600" spc="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designed</a:t>
            </a:r>
            <a:r>
              <a:rPr dirty="0" sz="1600" spc="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1600" spc="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Identification</a:t>
            </a:r>
            <a:r>
              <a:rPr dirty="0" sz="1600" spc="1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Device</a:t>
            </a:r>
            <a:r>
              <a:rPr dirty="0" sz="1600" spc="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(PID).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Information</a:t>
            </a:r>
            <a:r>
              <a:rPr dirty="0" sz="1600" spc="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  <a:r>
              <a:rPr dirty="0" sz="1600" spc="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purchased</a:t>
            </a:r>
            <a:r>
              <a:rPr dirty="0" sz="1600" spc="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</a:t>
            </a:r>
            <a:r>
              <a:rPr dirty="0" sz="1600" spc="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through</a:t>
            </a:r>
            <a:r>
              <a:rPr dirty="0" sz="1600" spc="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</a:p>
          <a:p>
            <a:pPr marL="0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1600" spc="23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2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cart,</a:t>
            </a:r>
            <a:r>
              <a:rPr dirty="0" sz="1600" spc="2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2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mean</a:t>
            </a:r>
            <a:r>
              <a:rPr dirty="0" sz="1600" spc="2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while</a:t>
            </a:r>
            <a:r>
              <a:rPr dirty="0" sz="16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  <a:r>
              <a:rPr dirty="0" sz="1600" spc="2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product’s</a:t>
            </a:r>
            <a:r>
              <a:rPr dirty="0" sz="1600" spc="1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information</a:t>
            </a:r>
            <a:r>
              <a:rPr dirty="0" sz="1600" spc="3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2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24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stored</a:t>
            </a:r>
            <a:r>
              <a:rPr dirty="0" sz="1600" spc="2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into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EEPROM</a:t>
            </a:r>
            <a:r>
              <a:rPr dirty="0" sz="1600" spc="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1600" spc="2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2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2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attached</a:t>
            </a:r>
            <a:r>
              <a:rPr dirty="0" sz="1600" spc="2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2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1600" spc="2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2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  <a:r>
              <a:rPr dirty="0" sz="1600" spc="2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data</a:t>
            </a:r>
            <a:r>
              <a:rPr dirty="0" sz="1600" spc="2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2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2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send</a:t>
            </a:r>
            <a:r>
              <a:rPr dirty="0" sz="1600" spc="2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2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Central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4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1600" spc="4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through</a:t>
            </a:r>
            <a:r>
              <a:rPr dirty="0" sz="1600" spc="4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4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Bluetooth</a:t>
            </a:r>
            <a:r>
              <a:rPr dirty="0" sz="1600" spc="49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module.</a:t>
            </a:r>
            <a:r>
              <a:rPr dirty="0" sz="1600" spc="4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When</a:t>
            </a:r>
            <a:r>
              <a:rPr dirty="0" sz="1600" spc="4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4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central</a:t>
            </a:r>
            <a:r>
              <a:rPr dirty="0" sz="1600" spc="5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50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receives</a:t>
            </a:r>
            <a:r>
              <a:rPr dirty="0" sz="1600" spc="3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3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1600" spc="3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information</a:t>
            </a:r>
            <a:r>
              <a:rPr dirty="0" sz="1600" spc="40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3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data</a:t>
            </a:r>
            <a:r>
              <a:rPr dirty="0" sz="1600" spc="3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stored</a:t>
            </a:r>
            <a:r>
              <a:rPr dirty="0" sz="1600" spc="3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3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EEPROM,</a:t>
            </a:r>
            <a:r>
              <a:rPr dirty="0" sz="16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1600" spc="3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7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1600" spc="3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access</a:t>
            </a:r>
            <a:r>
              <a:rPr dirty="0" sz="1600" spc="4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4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4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database</a:t>
            </a:r>
            <a:r>
              <a:rPr dirty="0" sz="1600" spc="4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4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calculates</a:t>
            </a:r>
            <a:r>
              <a:rPr dirty="0" sz="1600" spc="4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4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1600" spc="4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amount</a:t>
            </a:r>
            <a:r>
              <a:rPr dirty="0" sz="1600" spc="4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4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4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paid</a:t>
            </a:r>
            <a:r>
              <a:rPr dirty="0" sz="1600" spc="4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1600" spc="4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</a:p>
          <a:p>
            <a:pPr marL="0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particular</a:t>
            </a:r>
            <a:r>
              <a:rPr dirty="0" sz="1600" spc="12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cart.</a:t>
            </a:r>
            <a:r>
              <a:rPr dirty="0" sz="1600" spc="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Main</a:t>
            </a:r>
            <a:r>
              <a:rPr dirty="0" sz="1600" spc="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aim</a:t>
            </a:r>
            <a:r>
              <a:rPr dirty="0" sz="1600" spc="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1600" spc="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generate</a:t>
            </a:r>
            <a:r>
              <a:rPr dirty="0" sz="1600" spc="9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automatic</a:t>
            </a:r>
            <a:r>
              <a:rPr dirty="0" sz="1600" spc="1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avoid</a:t>
            </a:r>
            <a:r>
              <a:rPr dirty="0" sz="1600" spc="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huge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crowd</a:t>
            </a:r>
            <a:r>
              <a:rPr dirty="0" sz="1600" spc="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large</a:t>
            </a:r>
            <a:r>
              <a:rPr dirty="0" sz="1600" spc="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queues</a:t>
            </a:r>
            <a:r>
              <a:rPr dirty="0" sz="1600" spc="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malls</a:t>
            </a:r>
            <a:r>
              <a:rPr dirty="0" sz="1600" spc="1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super</a:t>
            </a:r>
            <a:r>
              <a:rPr dirty="0" sz="16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markets.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34665" y="3814122"/>
            <a:ext cx="1720055" cy="7382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7165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</a:t>
            </a: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SMART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-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</a:p>
          <a:p>
            <a:pPr marL="211543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1600" spc="-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03570" y="3814122"/>
            <a:ext cx="1038225" cy="12261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6838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Shankar</a:t>
            </a:r>
          </a:p>
          <a:p>
            <a:pPr marL="132238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Shinde,</a:t>
            </a:r>
          </a:p>
          <a:p>
            <a:pPr marL="5080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Abhishek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Thombare,</a:t>
            </a:r>
          </a:p>
          <a:p>
            <a:pPr marL="190657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Satish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791018" y="5033323"/>
            <a:ext cx="1252934" cy="7382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Suryawanshi,</a:t>
            </a:r>
          </a:p>
          <a:p>
            <a:pPr marL="168909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Harshada</a:t>
            </a:r>
          </a:p>
          <a:p>
            <a:pPr marL="230186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Mhaske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27063" y="6597801"/>
            <a:ext cx="188324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184635" y="6595667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7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4344" y="6635901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46421" y="418287"/>
            <a:ext cx="3642841" cy="544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1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Literature</a:t>
            </a:r>
            <a:r>
              <a:rPr dirty="0" sz="3600" spc="-7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36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778" y="1079981"/>
            <a:ext cx="679586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S.NO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7661" y="1073631"/>
            <a:ext cx="851259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95794" y="1073631"/>
            <a:ext cx="2107552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AUTHOR</a:t>
            </a:r>
            <a:r>
              <a:rPr dirty="0" sz="1800" spc="1953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YEAR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52869" y="1079981"/>
            <a:ext cx="1740210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DESCRIPTION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1183" y="1702621"/>
            <a:ext cx="406400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03.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1916" y="1702621"/>
            <a:ext cx="1324529" cy="7382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-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BASED</a:t>
            </a:r>
          </a:p>
          <a:p>
            <a:pPr marL="248513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SMART</a:t>
            </a:r>
          </a:p>
          <a:p>
            <a:pPr marL="123188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TROLLEY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05174" y="1697541"/>
            <a:ext cx="1376858" cy="12261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5886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Mhamunkar,</a:t>
            </a:r>
          </a:p>
          <a:p>
            <a:pPr marL="170298" marR="0">
              <a:lnSpc>
                <a:spcPts val="1771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Himanshu</a:t>
            </a:r>
          </a:p>
          <a:p>
            <a:pPr marL="25518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Saroj,Prajakta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Katkar,Akansh</a:t>
            </a:r>
          </a:p>
          <a:p>
            <a:pPr marL="226814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-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Tiwari,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28671" y="1702621"/>
            <a:ext cx="558800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2019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01783" y="1702621"/>
            <a:ext cx="7149643" cy="19390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1600" spc="2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paper</a:t>
            </a:r>
            <a:r>
              <a:rPr dirty="0" sz="16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says</a:t>
            </a:r>
            <a:r>
              <a:rPr dirty="0" sz="1600" spc="2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presents,</a:t>
            </a:r>
            <a:r>
              <a:rPr dirty="0" sz="1600" spc="3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people</a:t>
            </a:r>
            <a:r>
              <a:rPr dirty="0" sz="1600" spc="3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buy</a:t>
            </a:r>
            <a:r>
              <a:rPr dirty="0" sz="1600" spc="2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2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different</a:t>
            </a:r>
            <a:r>
              <a:rPr dirty="0" sz="1600" spc="3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3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2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deposit</a:t>
            </a:r>
            <a:r>
              <a:rPr dirty="0" sz="1600" spc="3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them</a:t>
            </a:r>
            <a:r>
              <a:rPr dirty="0" sz="1600" spc="2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29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trolley.</a:t>
            </a:r>
            <a:r>
              <a:rPr dirty="0" sz="1600" spc="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After</a:t>
            </a:r>
            <a:r>
              <a:rPr dirty="0" sz="1600" spc="1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1600" spc="1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purchase</a:t>
            </a:r>
            <a:r>
              <a:rPr dirty="0" sz="1600" spc="1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one</a:t>
            </a:r>
            <a:r>
              <a:rPr dirty="0" sz="1600" spc="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need</a:t>
            </a:r>
            <a:r>
              <a:rPr dirty="0" sz="1600" spc="1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go</a:t>
            </a:r>
            <a:r>
              <a:rPr dirty="0" sz="1600" spc="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1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counter</a:t>
            </a:r>
            <a:r>
              <a:rPr dirty="0" sz="1600" spc="1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1600" spc="1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payment</a:t>
            </a:r>
            <a:r>
              <a:rPr dirty="0" sz="1600" spc="12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very</a:t>
            </a:r>
            <a:r>
              <a:rPr dirty="0" sz="1600" spc="2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time</a:t>
            </a:r>
            <a:r>
              <a:rPr dirty="0" sz="16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consuming</a:t>
            </a:r>
            <a:r>
              <a:rPr dirty="0" sz="1600" spc="30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2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at</a:t>
            </a:r>
            <a:r>
              <a:rPr dirty="0" sz="1600" spc="2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times</a:t>
            </a:r>
            <a:r>
              <a:rPr dirty="0" sz="1600" spc="29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very</a:t>
            </a:r>
            <a:r>
              <a:rPr dirty="0" sz="1600" spc="2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frustrating.</a:t>
            </a:r>
            <a:r>
              <a:rPr dirty="0" sz="1600" spc="3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So</a:t>
            </a:r>
            <a:r>
              <a:rPr dirty="0" sz="1600" spc="2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their</a:t>
            </a:r>
            <a:r>
              <a:rPr dirty="0" sz="1600" spc="3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main</a:t>
            </a:r>
            <a:r>
              <a:rPr dirty="0" sz="1600" spc="2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objective</a:t>
            </a:r>
            <a:r>
              <a:rPr dirty="0" sz="1600" spc="3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</a:p>
          <a:p>
            <a:pPr marL="0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designing</a:t>
            </a:r>
            <a:r>
              <a:rPr dirty="0" sz="1600" spc="1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16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prototype</a:t>
            </a:r>
            <a:r>
              <a:rPr dirty="0" sz="16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reduce</a:t>
            </a:r>
            <a:r>
              <a:rPr dirty="0" sz="1600" spc="1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human</a:t>
            </a:r>
            <a:r>
              <a:rPr dirty="0" sz="1600" spc="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efforts,</a:t>
            </a:r>
            <a:r>
              <a:rPr dirty="0" sz="1600" spc="1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eliminate</a:t>
            </a:r>
            <a:r>
              <a:rPr dirty="0" sz="1600" spc="1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queue</a:t>
            </a:r>
            <a:r>
              <a:rPr dirty="0" sz="1600" spc="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eliminate</a:t>
            </a:r>
            <a:r>
              <a:rPr dirty="0" sz="1600" spc="1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time</a:t>
            </a:r>
            <a:r>
              <a:rPr dirty="0" sz="1600" spc="10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taken</a:t>
            </a:r>
            <a:r>
              <a:rPr dirty="0" sz="1600" spc="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during</a:t>
            </a:r>
            <a:r>
              <a:rPr dirty="0" sz="1600" spc="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billing.</a:t>
            </a:r>
            <a:r>
              <a:rPr dirty="0" sz="1600" spc="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Our</a:t>
            </a:r>
            <a:r>
              <a:rPr dirty="0" sz="1600" spc="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prototype</a:t>
            </a:r>
            <a:r>
              <a:rPr dirty="0" sz="1600" spc="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consist</a:t>
            </a:r>
            <a:r>
              <a:rPr dirty="0" sz="16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components</a:t>
            </a:r>
            <a:r>
              <a:rPr dirty="0" sz="16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such</a:t>
            </a:r>
            <a:r>
              <a:rPr dirty="0" sz="1600" spc="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as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tags</a:t>
            </a:r>
            <a:r>
              <a:rPr dirty="0" sz="1600" spc="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1600" spc="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used</a:t>
            </a:r>
            <a:r>
              <a:rPr dirty="0" sz="1600" spc="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1600" spc="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identification</a:t>
            </a:r>
            <a:r>
              <a:rPr dirty="0" sz="1600" spc="1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product,</a:t>
            </a:r>
            <a:r>
              <a:rPr dirty="0" sz="1600" spc="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1600" spc="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1600" spc="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used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16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scanning</a:t>
            </a:r>
            <a:r>
              <a:rPr dirty="0" sz="1600" spc="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when</a:t>
            </a:r>
            <a:r>
              <a:rPr dirty="0" sz="1600" spc="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put</a:t>
            </a:r>
            <a:r>
              <a:rPr dirty="0" sz="16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trolley</a:t>
            </a:r>
            <a:r>
              <a:rPr dirty="0" sz="1600" spc="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1600" spc="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1600" spc="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1600" spc="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Display.</a:t>
            </a:r>
            <a:r>
              <a:rPr dirty="0" sz="1600" spc="-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So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at</a:t>
            </a:r>
            <a:r>
              <a:rPr dirty="0" sz="1600" spc="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counter</a:t>
            </a:r>
            <a:r>
              <a:rPr dirty="0" sz="1600" spc="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data</a:t>
            </a:r>
            <a:r>
              <a:rPr dirty="0" sz="1600" spc="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sent</a:t>
            </a:r>
            <a:r>
              <a:rPr dirty="0" sz="1600" spc="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into</a:t>
            </a:r>
            <a:r>
              <a:rPr dirty="0" sz="16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server.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43722" y="2924745"/>
            <a:ext cx="1046271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Rahul</a:t>
            </a:r>
            <a:r>
              <a:rPr dirty="0" sz="16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Jena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2143" y="3791132"/>
            <a:ext cx="406400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04.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09899" y="3791132"/>
            <a:ext cx="1711800" cy="7382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4338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SMART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-1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</a:p>
          <a:p>
            <a:pPr marL="207416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1600" spc="-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691639" y="3791132"/>
            <a:ext cx="1382414" cy="12261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Vaidhyanathan</a:t>
            </a:r>
          </a:p>
          <a:p>
            <a:pPr marL="83333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RM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,Venkata</a:t>
            </a:r>
          </a:p>
          <a:p>
            <a:pPr marL="207961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Krishnan,</a:t>
            </a:r>
          </a:p>
          <a:p>
            <a:pPr marL="14763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Pradeep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RajG,</a:t>
            </a:r>
          </a:p>
          <a:p>
            <a:pPr marL="21906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Hemamalini</a:t>
            </a:r>
            <a:r>
              <a:rPr dirty="0" sz="1600" spc="1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53424" y="3791132"/>
            <a:ext cx="8023592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04</a:t>
            </a:r>
            <a:r>
              <a:rPr dirty="0" sz="1600" spc="2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Apr</a:t>
            </a:r>
            <a:r>
              <a:rPr dirty="0" sz="1600" spc="15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1600" spc="1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paper</a:t>
            </a:r>
            <a:r>
              <a:rPr dirty="0" sz="1600" spc="1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targeted</a:t>
            </a:r>
            <a:r>
              <a:rPr dirty="0" sz="1600" spc="1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1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minimize</a:t>
            </a:r>
            <a:r>
              <a:rPr dirty="0" sz="1600" spc="2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Queue</a:t>
            </a:r>
            <a:r>
              <a:rPr dirty="0" sz="1600" spc="1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at</a:t>
            </a:r>
            <a:r>
              <a:rPr dirty="0" sz="1600" spc="1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1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2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counter</a:t>
            </a:r>
            <a:r>
              <a:rPr dirty="0" sz="1600" spc="1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1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1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5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mall.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302319" y="4034972"/>
            <a:ext cx="558800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2021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01783" y="4034972"/>
            <a:ext cx="7168108" cy="2426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</a:t>
            </a:r>
            <a:r>
              <a:rPr dirty="0" sz="1600" spc="1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16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directly</a:t>
            </a:r>
            <a:r>
              <a:rPr dirty="0" sz="1600" spc="1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pay</a:t>
            </a:r>
            <a:r>
              <a:rPr dirty="0" sz="16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amount</a:t>
            </a:r>
            <a:r>
              <a:rPr dirty="0" sz="1600" spc="1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either</a:t>
            </a:r>
            <a:r>
              <a:rPr dirty="0" sz="1600" spc="1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in-app</a:t>
            </a:r>
            <a:r>
              <a:rPr dirty="0" sz="1600" spc="1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1600" spc="1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1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0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1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counter</a:t>
            </a:r>
            <a:r>
              <a:rPr dirty="0" sz="1600" spc="1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leave</a:t>
            </a:r>
            <a:r>
              <a:rPr dirty="0" sz="1600" spc="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1600" spc="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commodities</a:t>
            </a:r>
            <a:r>
              <a:rPr dirty="0" sz="1600" spc="1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he/she</a:t>
            </a:r>
            <a:r>
              <a:rPr dirty="0" sz="1600" spc="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has</a:t>
            </a:r>
            <a:r>
              <a:rPr dirty="0" sz="1600" spc="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bought.</a:t>
            </a:r>
            <a:r>
              <a:rPr dirty="0" sz="1600" spc="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hardware</a:t>
            </a:r>
            <a:r>
              <a:rPr dirty="0" sz="1600" spc="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relies</a:t>
            </a:r>
            <a:r>
              <a:rPr dirty="0" sz="16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1600" spc="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  <a:r>
              <a:rPr dirty="0" sz="1600" spc="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Uno,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1600" spc="1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Module,</a:t>
            </a:r>
            <a:r>
              <a:rPr dirty="0" sz="1600" spc="1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Card,</a:t>
            </a:r>
            <a:r>
              <a:rPr dirty="0" sz="1600" spc="1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10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Buzzer.</a:t>
            </a:r>
            <a:r>
              <a:rPr dirty="0" sz="16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1600" spc="1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eliminates</a:t>
            </a:r>
            <a:r>
              <a:rPr dirty="0" sz="1600" spc="2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normal</a:t>
            </a:r>
            <a:r>
              <a:rPr dirty="0" sz="1600" spc="1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scanning</a:t>
            </a:r>
            <a:r>
              <a:rPr dirty="0" sz="1600" spc="1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1600" spc="1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at</a:t>
            </a:r>
            <a:r>
              <a:rPr dirty="0" sz="1600" spc="1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counter</a:t>
            </a:r>
            <a:r>
              <a:rPr dirty="0" sz="1600" spc="1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1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14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turn</a:t>
            </a:r>
            <a:r>
              <a:rPr dirty="0" sz="1600" spc="1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speeds</a:t>
            </a:r>
            <a:r>
              <a:rPr dirty="0" sz="1600" spc="1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up</a:t>
            </a:r>
            <a:r>
              <a:rPr dirty="0" sz="1600" spc="1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entire</a:t>
            </a:r>
            <a:r>
              <a:rPr dirty="0" sz="1600" spc="1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</a:t>
            </a:r>
            <a:r>
              <a:rPr dirty="0" sz="1600" spc="1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13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1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1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easy</a:t>
            </a:r>
          </a:p>
          <a:p>
            <a:pPr marL="0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2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  <a:r>
              <a:rPr dirty="0" sz="1600" spc="2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1600" spc="2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1600" spc="2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system,</a:t>
            </a:r>
            <a:r>
              <a:rPr dirty="0" sz="1600" spc="6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</a:t>
            </a:r>
            <a:r>
              <a:rPr dirty="0" sz="1600" spc="3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shall</a:t>
            </a:r>
            <a:r>
              <a:rPr dirty="0" sz="16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know</a:t>
            </a:r>
            <a:r>
              <a:rPr dirty="0" sz="16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1600" spc="3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amount</a:t>
            </a:r>
            <a:r>
              <a:rPr dirty="0" sz="1600" spc="68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2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2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paid.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Hence</a:t>
            </a:r>
            <a:r>
              <a:rPr dirty="0" sz="1600" spc="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</a:t>
            </a:r>
            <a:r>
              <a:rPr dirty="0" sz="1600" spc="1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1600" spc="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plan</a:t>
            </a:r>
            <a:r>
              <a:rPr dirty="0" sz="1600" spc="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his</a:t>
            </a:r>
            <a:r>
              <a:rPr dirty="0" sz="16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only</a:t>
            </a:r>
            <a:r>
              <a:rPr dirty="0" sz="1600" spc="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1600" spc="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buying</a:t>
            </a:r>
            <a:r>
              <a:rPr dirty="0" sz="1600" spc="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essential</a:t>
            </a:r>
            <a:r>
              <a:rPr dirty="0" sz="1600" spc="1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commodities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according</a:t>
            </a:r>
            <a:r>
              <a:rPr dirty="0" sz="1600" spc="1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1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his</a:t>
            </a:r>
            <a:r>
              <a:rPr dirty="0" sz="1600" spc="1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savings.</a:t>
            </a:r>
            <a:r>
              <a:rPr dirty="0" sz="1600" spc="1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Since</a:t>
            </a:r>
            <a:r>
              <a:rPr dirty="0" sz="1600" spc="1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entire</a:t>
            </a:r>
            <a:r>
              <a:rPr dirty="0" sz="1600" spc="1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</a:t>
            </a:r>
            <a:r>
              <a:rPr dirty="0" sz="1600" spc="1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1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1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1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based</a:t>
            </a:r>
            <a:r>
              <a:rPr dirty="0" sz="1600" spc="1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1600" spc="1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RFID,</a:t>
            </a:r>
            <a:r>
              <a:rPr dirty="0" sz="1600" spc="1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so</a:t>
            </a:r>
            <a:r>
              <a:rPr dirty="0" sz="1600" spc="1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reduces</a:t>
            </a:r>
            <a:r>
              <a:rPr dirty="0" sz="16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possibility</a:t>
            </a:r>
            <a:r>
              <a:rPr dirty="0" sz="1600" spc="1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human</a:t>
            </a:r>
            <a:r>
              <a:rPr dirty="0" sz="1600" spc="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error</a:t>
            </a:r>
            <a:r>
              <a:rPr dirty="0" sz="1600" spc="1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substantially.</a:t>
            </a:r>
            <a:r>
              <a:rPr dirty="0" sz="1600" spc="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1600" spc="1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  <a:r>
              <a:rPr dirty="0" sz="1600" spc="1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has</a:t>
            </a:r>
            <a:r>
              <a:rPr dirty="0" sz="1600" spc="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feature</a:t>
            </a:r>
            <a:r>
              <a:rPr dirty="0" sz="1600" spc="1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delete</a:t>
            </a:r>
            <a:r>
              <a:rPr dirty="0" sz="1600" spc="74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7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scanned</a:t>
            </a:r>
            <a:r>
              <a:rPr dirty="0" sz="1600" spc="7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1600" spc="7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1600" spc="7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customers</a:t>
            </a:r>
            <a:r>
              <a:rPr dirty="0" sz="1600" spc="7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7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further</a:t>
            </a:r>
            <a:r>
              <a:rPr dirty="0" sz="1600" spc="7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optimize</a:t>
            </a:r>
            <a:r>
              <a:rPr dirty="0" sz="1600" spc="7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1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</a:p>
          <a:p>
            <a:pPr marL="0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experience.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27063" y="6597801"/>
            <a:ext cx="188324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184635" y="6595667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8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74344" y="6635901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80918" y="1027484"/>
            <a:ext cx="9125270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Problems</a:t>
            </a: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Identified</a:t>
            </a:r>
            <a:r>
              <a:rPr dirty="0" sz="4000" spc="99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with</a:t>
            </a:r>
            <a:r>
              <a:rPr dirty="0" sz="4000" spc="46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Existing</a:t>
            </a:r>
            <a:r>
              <a:rPr dirty="0" sz="4000" spc="49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002" y="1945307"/>
            <a:ext cx="10521966" cy="16936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Barcodes</a:t>
            </a:r>
            <a:r>
              <a:rPr dirty="0" sz="2400" spc="1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 spc="1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used</a:t>
            </a:r>
            <a:r>
              <a:rPr dirty="0" sz="2400" spc="12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1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retail</a:t>
            </a:r>
            <a:r>
              <a:rPr dirty="0" sz="2400" spc="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stores</a:t>
            </a:r>
            <a:r>
              <a:rPr dirty="0" sz="2400" spc="12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as</a:t>
            </a:r>
            <a:r>
              <a:rPr dirty="0" sz="2400" spc="1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part</a:t>
            </a:r>
            <a:r>
              <a:rPr dirty="0" sz="2400" spc="1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1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purchase</a:t>
            </a:r>
            <a:r>
              <a:rPr dirty="0" sz="2400" spc="1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</a:t>
            </a:r>
            <a:r>
              <a:rPr dirty="0" sz="2400" spc="1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but</a:t>
            </a:r>
            <a:r>
              <a:rPr dirty="0" sz="2400" spc="1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Barcodes</a:t>
            </a:r>
            <a:r>
              <a:rPr dirty="0" sz="2400" spc="1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do</a:t>
            </a:r>
          </a:p>
          <a:p>
            <a:pPr marL="229235" marR="0">
              <a:lnSpc>
                <a:spcPts val="26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not</a:t>
            </a:r>
            <a:r>
              <a:rPr dirty="0" sz="2400" spc="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have</a:t>
            </a:r>
            <a:r>
              <a:rPr dirty="0" sz="2400" spc="9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read/write</a:t>
            </a:r>
            <a:r>
              <a:rPr dirty="0" sz="24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capabilities.</a:t>
            </a:r>
            <a:r>
              <a:rPr dirty="0" sz="2400" spc="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requires</a:t>
            </a:r>
            <a:r>
              <a:rPr dirty="0" sz="2400" spc="1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optical</a:t>
            </a:r>
            <a:r>
              <a:rPr dirty="0" sz="2400" spc="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line</a:t>
            </a:r>
            <a:r>
              <a:rPr dirty="0" sz="24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1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sight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(LOS)</a:t>
            </a:r>
            <a:r>
              <a:rPr dirty="0" sz="2400" spc="1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scanning.</a:t>
            </a:r>
            <a:r>
              <a:rPr dirty="0" sz="2400" spc="1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</a:p>
          <a:p>
            <a:pPr marL="229235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labor</a:t>
            </a:r>
            <a:r>
              <a:rPr dirty="0" sz="2400" spc="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intensive</a:t>
            </a:r>
            <a:r>
              <a:rPr dirty="0" sz="2400" spc="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as</a:t>
            </a:r>
            <a:r>
              <a:rPr dirty="0" sz="2400" spc="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requires</a:t>
            </a:r>
            <a:r>
              <a:rPr dirty="0" sz="2400" spc="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scanned</a:t>
            </a:r>
            <a:r>
              <a:rPr dirty="0" sz="2400" spc="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individually.</a:t>
            </a:r>
            <a:r>
              <a:rPr dirty="0" sz="2400" spc="-1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less</a:t>
            </a:r>
            <a:r>
              <a:rPr dirty="0" sz="2400" spc="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secure</a:t>
            </a:r>
            <a:r>
              <a:rPr dirty="0" sz="2400" spc="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compare</a:t>
            </a:r>
          </a:p>
          <a:p>
            <a:pPr marL="229235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2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2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 spc="2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2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easily</a:t>
            </a:r>
            <a:r>
              <a:rPr dirty="0" sz="24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forged.</a:t>
            </a:r>
            <a:r>
              <a:rPr dirty="0" sz="2400" spc="20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Scratched</a:t>
            </a:r>
            <a:r>
              <a:rPr dirty="0" sz="24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2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crumpled</a:t>
            </a:r>
            <a:r>
              <a:rPr dirty="0" sz="2400" spc="2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barcodes</a:t>
            </a:r>
            <a:r>
              <a:rPr dirty="0" sz="2400" spc="2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may</a:t>
            </a:r>
            <a:r>
              <a:rPr dirty="0" sz="2400" spc="2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cause</a:t>
            </a:r>
          </a:p>
          <a:p>
            <a:pPr marL="229235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problems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while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38" y="6472122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7063" y="6472122"/>
            <a:ext cx="6116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84635" y="6472122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2023-09-13T22:11:44-05:00</dcterms:modified>
</cp:coreProperties>
</file>