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6" r:id="rId13"/>
    <p:sldId id="287" r:id="rId14"/>
    <p:sldId id="28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A</a:t>
            </a:r>
            <a:r>
              <a:rPr dirty="0" sz="2400" lang="en-US"/>
              <a:t>b</a:t>
            </a:r>
            <a:r>
              <a:rPr dirty="0" sz="2400" lang="en-US"/>
              <a:t>i</a:t>
            </a:r>
            <a:r>
              <a:rPr dirty="0" sz="2400" lang="en-US"/>
              <a:t>n</a:t>
            </a:r>
            <a:r>
              <a:rPr dirty="0" sz="2400" lang="en-US"/>
              <a:t>e</a:t>
            </a:r>
            <a:r>
              <a:rPr dirty="0" sz="2400" lang="en-US"/>
              <a:t>s</a:t>
            </a:r>
            <a:r>
              <a:rPr dirty="0" sz="2400" lang="en-US"/>
              <a:t>h</a:t>
            </a:r>
            <a:r>
              <a:rPr dirty="0" sz="2400" lang="en-US"/>
              <a:t>.</a:t>
            </a:r>
            <a:r>
              <a:rPr dirty="0" sz="2400" lang="en-US"/>
              <a:t>K</a:t>
            </a:r>
            <a:endParaRPr altLang="en-US" lang="zh-CN"/>
          </a:p>
          <a:p>
            <a:r>
              <a:rPr dirty="0" sz="2400" lang="en-US"/>
              <a:t>REGISTER NO:312210</a:t>
            </a:r>
            <a:r>
              <a:rPr dirty="0" sz="2400" lang="en-IN"/>
              <a:t>5</a:t>
            </a:r>
            <a:r>
              <a:rPr dirty="0" sz="2400" lang="en-US"/>
              <a:t>0</a:t>
            </a:r>
            <a:r>
              <a:rPr dirty="0" sz="2400" lang="en-US"/>
              <a:t>4</a:t>
            </a:r>
            <a:endParaRPr dirty="0" sz="2400" lang="en-US"/>
          </a:p>
          <a:p>
            <a:r>
              <a:rPr dirty="0" sz="2400" lang="en-US"/>
              <a:t>DEPARTMENT:B.COM(A&amp;F)</a:t>
            </a:r>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632311"/>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093976"/>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3785652"/>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479522"/>
            <a:ext cx="8820150"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2024-09-09T06:09:54Z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aaf4cba10b9b4e18a5945e166117d9e2</vt:lpwstr>
  </property>
</Properties>
</file>