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76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3C"/>
    <a:srgbClr val="D8BEB2"/>
    <a:srgbClr val="753F2D"/>
    <a:srgbClr val="5E3324"/>
    <a:srgbClr val="8A4C34"/>
    <a:srgbClr val="815550"/>
    <a:srgbClr val="A3573E"/>
    <a:srgbClr val="E7E6E6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8/28/2023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408176"/>
            <a:ext cx="7855712" cy="149758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documentation</a:t>
            </a:r>
            <a:br>
              <a:rPr lang="en-US" dirty="0"/>
            </a:br>
            <a:r>
              <a:rPr lang="en-US" dirty="0"/>
              <a:t>-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544" y="3952241"/>
            <a:ext cx="5486400" cy="384048"/>
          </a:xfrm>
        </p:spPr>
        <p:txBody>
          <a:bodyPr/>
          <a:lstStyle/>
          <a:p>
            <a:r>
              <a:rPr lang="en-IN" dirty="0"/>
              <a:t>Crypto Historical Prices</a:t>
            </a:r>
          </a:p>
          <a:p>
            <a:r>
              <a:rPr lang="en-IN" dirty="0"/>
              <a:t>ABISHEK.K.S</a:t>
            </a:r>
          </a:p>
          <a:p>
            <a:r>
              <a:rPr lang="en-IN" dirty="0"/>
              <a:t>Sri Sairam Engineering College</a:t>
            </a:r>
          </a:p>
          <a:p>
            <a:r>
              <a:rPr lang="en-IN" dirty="0"/>
              <a:t>UPD : 16-08-2023</a:t>
            </a:r>
          </a:p>
          <a:p>
            <a:r>
              <a:rPr lang="en-IN" dirty="0"/>
              <a:t>FD: 24-03-2023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DB/Table creation and Handling</a:t>
            </a:r>
          </a:p>
          <a:p>
            <a:r>
              <a:rPr lang="en-US" noProof="0" dirty="0"/>
              <a:t>Delivery date is end of Q3</a:t>
            </a:r>
          </a:p>
          <a:p>
            <a:r>
              <a:rPr lang="en-US" noProof="0" dirty="0"/>
              <a:t>Estimate cost of $14,000</a:t>
            </a:r>
          </a:p>
          <a:p>
            <a:r>
              <a:rPr lang="en-US" dirty="0"/>
              <a:t>Project will deliver after Contoso update in Q4</a:t>
            </a:r>
          </a:p>
          <a:p>
            <a:pPr lvl="1"/>
            <a:r>
              <a:rPr lang="en-US" dirty="0"/>
              <a:t>Contoso date of delivery is July 20xx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504" y="2565400"/>
            <a:ext cx="11314176" cy="726440"/>
          </a:xfrm>
        </p:spPr>
        <p:txBody>
          <a:bodyPr/>
          <a:lstStyle/>
          <a:p>
            <a:r>
              <a:rPr lang="en-US" dirty="0"/>
              <a:t>TOOLS USED: phpMyAdmin(XAMPP V3.3), localhost-DB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11551920" cy="1418072"/>
          </a:xfrm>
        </p:spPr>
        <p:txBody>
          <a:bodyPr/>
          <a:lstStyle/>
          <a:p>
            <a:r>
              <a:rPr lang="en-US" dirty="0"/>
              <a:t>Used phpMyAdmin to create a database on localhost.</a:t>
            </a:r>
          </a:p>
          <a:p>
            <a:r>
              <a:rPr lang="en-US" dirty="0"/>
              <a:t>Initial insert lead to an error where unwanted entries were inserted in the first row. </a:t>
            </a:r>
          </a:p>
          <a:p>
            <a:r>
              <a:rPr lang="en-US" dirty="0"/>
              <a:t>A tracking feature was implemented to keep track of DB</a:t>
            </a:r>
          </a:p>
          <a:p>
            <a:r>
              <a:rPr lang="en-US" dirty="0"/>
              <a:t>Initial inserts were not capable of handling large data in the ‘</a:t>
            </a:r>
            <a:r>
              <a:rPr lang="en-US" dirty="0" err="1"/>
              <a:t>marketcap</a:t>
            </a:r>
            <a:r>
              <a:rPr lang="en-US" dirty="0"/>
              <a:t>’ column. The table was dropped, schema was altered to create a new table with appropriate values. </a:t>
            </a:r>
          </a:p>
          <a:p>
            <a:r>
              <a:rPr lang="en-US" dirty="0"/>
              <a:t>The new table had successfully accommodated the large values.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92" y="80264"/>
            <a:ext cx="3335528" cy="221488"/>
          </a:xfrm>
        </p:spPr>
        <p:txBody>
          <a:bodyPr/>
          <a:lstStyle/>
          <a:p>
            <a:r>
              <a:rPr lang="en-US" sz="2400" dirty="0"/>
              <a:t>DB-SERVER INFO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D63CF7-901C-C7FA-60EF-0A72A13C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" y="438912"/>
            <a:ext cx="4295754" cy="1567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0744D8-6A7E-35C5-003D-EE3D3992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" y="3568701"/>
            <a:ext cx="6542307" cy="25654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7C50AA9-40EA-BE50-2B0E-51691BB11186}"/>
              </a:ext>
            </a:extLst>
          </p:cNvPr>
          <p:cNvSpPr txBox="1">
            <a:spLocks/>
          </p:cNvSpPr>
          <p:nvPr/>
        </p:nvSpPr>
        <p:spPr>
          <a:xfrm>
            <a:off x="220472" y="3178555"/>
            <a:ext cx="3335528" cy="22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TABLE STRUCTURE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EA7771-69DE-243E-6963-8681B7A4A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60" y="438912"/>
            <a:ext cx="6634788" cy="203471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B7D66E7-9A55-282C-DF61-677CEC7AB6CA}"/>
              </a:ext>
            </a:extLst>
          </p:cNvPr>
          <p:cNvSpPr txBox="1">
            <a:spLocks/>
          </p:cNvSpPr>
          <p:nvPr/>
        </p:nvSpPr>
        <p:spPr>
          <a:xfrm>
            <a:off x="5826654" y="80264"/>
            <a:ext cx="3335528" cy="22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Tracking  report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10B9D1-CD2B-10F0-7632-13879BD40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789" y="3655568"/>
            <a:ext cx="5239019" cy="2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288411"/>
            <a:ext cx="10515600" cy="575321"/>
          </a:xfrm>
        </p:spPr>
        <p:txBody>
          <a:bodyPr/>
          <a:lstStyle/>
          <a:p>
            <a:r>
              <a:rPr lang="en-US" dirty="0"/>
              <a:t>Python scripting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4640" y="1148080"/>
            <a:ext cx="10170160" cy="14630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Modules : Pandas, Pandas Profiling</a:t>
            </a:r>
          </a:p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Pandas_profiling</a:t>
            </a:r>
            <a:r>
              <a:rPr lang="en-US" dirty="0">
                <a:solidFill>
                  <a:schemeClr val="bg1"/>
                </a:solidFill>
              </a:rPr>
              <a:t> module to create HTML profile reports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86C7B0-5A50-4814-E04F-7FF40425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3305699"/>
            <a:ext cx="7915264" cy="3440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27E685-2552-4362-B902-BD60073C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48" y="955040"/>
            <a:ext cx="3576320" cy="5791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68364-225A-87B1-395F-1649D5833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936" y="667380"/>
            <a:ext cx="5592064" cy="26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9602216" cy="2999232"/>
          </a:xfrm>
        </p:spPr>
        <p:txBody>
          <a:bodyPr/>
          <a:lstStyle/>
          <a:p>
            <a:r>
              <a:rPr lang="en-US" dirty="0"/>
              <a:t>To carry out analysis on market cap values and chalk out percentages of market cap shares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forecast values using AI facilitated BI tools for a period of 4 years. </a:t>
            </a:r>
          </a:p>
          <a:p>
            <a:endParaRPr lang="en-US" dirty="0"/>
          </a:p>
          <a:p>
            <a:r>
              <a:rPr lang="en-US" dirty="0"/>
              <a:t>Predict market cap and volume for a period of 3 years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2" y="661925"/>
            <a:ext cx="4412488" cy="1181925"/>
          </a:xfrm>
        </p:spPr>
        <p:txBody>
          <a:bodyPr/>
          <a:lstStyle/>
          <a:p>
            <a:r>
              <a:rPr lang="en-US" sz="1600" dirty="0"/>
              <a:t>1. Market cap</a:t>
            </a:r>
            <a:br>
              <a:rPr lang="en-US" sz="1600" dirty="0"/>
            </a:br>
            <a:r>
              <a:rPr lang="en-US" sz="16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Projection Of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$14,000 projection for project</a:t>
            </a:r>
          </a:p>
          <a:p>
            <a:r>
              <a:rPr lang="en-US"/>
              <a:t>Main source from angel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Cost Overruns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$2,000 over budget</a:t>
            </a:r>
          </a:p>
          <a:p>
            <a:r>
              <a:rPr lang="en-US"/>
              <a:t>Closed gaps in communication with staff to present future budget issues</a:t>
            </a:r>
          </a:p>
          <a:p>
            <a:r>
              <a:rPr lang="en-US"/>
              <a:t>Project can track to remain on budget based on planning and current projections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64AEFE-71B4-6888-D2CC-03EAFD833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39"/>
          <a:stretch/>
        </p:blipFill>
        <p:spPr>
          <a:xfrm>
            <a:off x="3989121" y="421639"/>
            <a:ext cx="8226712" cy="6039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EEF26-5141-D8E8-92C9-5B13224AD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71"/>
          <a:stretch/>
        </p:blipFill>
        <p:spPr>
          <a:xfrm>
            <a:off x="2618538" y="0"/>
            <a:ext cx="134675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E5CD4-CBFE-7016-4533-EE0B8C74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71" b="94122"/>
          <a:stretch/>
        </p:blipFill>
        <p:spPr>
          <a:xfrm>
            <a:off x="3965289" y="32257"/>
            <a:ext cx="8226711" cy="446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D1FF34-6423-C6AA-1D50-EFA7C0E27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71" b="94122"/>
          <a:stretch/>
        </p:blipFill>
        <p:spPr>
          <a:xfrm>
            <a:off x="3965287" y="6493140"/>
            <a:ext cx="8226711" cy="3326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D24ABC-45CC-307C-526F-3365CA4C8AE7}"/>
              </a:ext>
            </a:extLst>
          </p:cNvPr>
          <p:cNvSpPr txBox="1"/>
          <p:nvPr/>
        </p:nvSpPr>
        <p:spPr>
          <a:xfrm>
            <a:off x="189992" y="2844800"/>
            <a:ext cx="2081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Pie Chart illustrates the  average market cap percentages held by each cryptocurrency.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91"/>
            <a:ext cx="12192000" cy="717429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D6994-A863-7ADD-E985-EAAAF4CDE5C8}"/>
              </a:ext>
            </a:extLst>
          </p:cNvPr>
          <p:cNvSpPr txBox="1"/>
          <p:nvPr/>
        </p:nvSpPr>
        <p:spPr>
          <a:xfrm>
            <a:off x="762000" y="934720"/>
            <a:ext cx="111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Bitcoin has held the highest market cap share amongst the given crypto-currencies at a massive 48.09%.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Ethereum ranks second as such, with 16.6% of total market cap held over the years.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err="1">
                <a:solidFill>
                  <a:schemeClr val="bg1"/>
                </a:solidFill>
              </a:rPr>
              <a:t>Polkadot</a:t>
            </a:r>
            <a:r>
              <a:rPr lang="en-IN" dirty="0">
                <a:solidFill>
                  <a:schemeClr val="bg1"/>
                </a:solidFill>
              </a:rPr>
              <a:t> (DOT) ranks third , with over 6% of distribution.</a:t>
            </a: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The top 3 crypto currencies have held a share of over 70% of the total market cap.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This unequal share may be a direct consequence of :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a) Cost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b) Mining Limitations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c) No: of units in circulation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VI. XEM holds the lowest percentage of market cap at less than 0.50%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32" y="247904"/>
            <a:ext cx="4839208" cy="757936"/>
          </a:xfrm>
        </p:spPr>
        <p:txBody>
          <a:bodyPr/>
          <a:lstStyle/>
          <a:p>
            <a:r>
              <a:rPr lang="en-US" sz="2800" dirty="0"/>
              <a:t>Volume prediction via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40CF6-0245-4FDB-E9EE-119084EAC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656" y="1666240"/>
            <a:ext cx="8863584" cy="1762760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IN" dirty="0"/>
              <a:t>Power BI forecasting has been used to generate forecast reports of volume for the respective cryptocurrencies.</a:t>
            </a:r>
          </a:p>
          <a:p>
            <a:pPr marL="514350" indent="-514350">
              <a:buAutoNum type="romanUcPeriod"/>
            </a:pPr>
            <a:r>
              <a:rPr lang="en-IN" dirty="0"/>
              <a:t>These have been attested in the </a:t>
            </a:r>
            <a:r>
              <a:rPr lang="en-IN" dirty="0" err="1"/>
              <a:t>PowerBI</a:t>
            </a:r>
            <a:r>
              <a:rPr lang="en-IN" dirty="0"/>
              <a:t> Dashboard and may be referred. </a:t>
            </a:r>
          </a:p>
          <a:p>
            <a:pPr marL="514350" indent="-514350">
              <a:buAutoNum type="romanUcPeriod"/>
            </a:pPr>
            <a:r>
              <a:rPr lang="en-IN" dirty="0"/>
              <a:t>Initial profiling reports were also made using profiling modules in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4F299-2370-A17D-A9C4-CD93D72E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79" y="29919"/>
            <a:ext cx="6479741" cy="16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107</TotalTime>
  <Words>439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documentation -</vt:lpstr>
      <vt:lpstr>STATUS SUMMARY</vt:lpstr>
      <vt:lpstr>TABLE-creation</vt:lpstr>
      <vt:lpstr>DB-SERVER INFO </vt:lpstr>
      <vt:lpstr>Python scripting</vt:lpstr>
      <vt:lpstr>OBJECTIVES</vt:lpstr>
      <vt:lpstr>1. Market cap analysis</vt:lpstr>
      <vt:lpstr>FINDINGS</vt:lpstr>
      <vt:lpstr>Volume prediction via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 -</dc:title>
  <dc:creator>The</dc:creator>
  <cp:lastModifiedBy>The</cp:lastModifiedBy>
  <cp:revision>2</cp:revision>
  <dcterms:created xsi:type="dcterms:W3CDTF">2023-08-16T06:07:06Z</dcterms:created>
  <dcterms:modified xsi:type="dcterms:W3CDTF">2023-08-28T19:04:11Z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