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6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514DC-47BE-42F0-A618-528842AAF9FB}" v="2" dt="2023-03-10T13:22:16.619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751" y="41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" userId="2a57a9c59b603e68" providerId="LiveId" clId="{D64514DC-47BE-42F0-A618-528842AAF9FB}"/>
    <pc:docChg chg="custSel delSld modSld">
      <pc:chgData name="The" userId="2a57a9c59b603e68" providerId="LiveId" clId="{D64514DC-47BE-42F0-A618-528842AAF9FB}" dt="2023-03-26T06:41:24.728" v="198" actId="47"/>
      <pc:docMkLst>
        <pc:docMk/>
      </pc:docMkLst>
      <pc:sldChg chg="addSp delSp modSp del mod">
        <pc:chgData name="The" userId="2a57a9c59b603e68" providerId="LiveId" clId="{D64514DC-47BE-42F0-A618-528842AAF9FB}" dt="2023-03-26T06:41:24.728" v="198" actId="47"/>
        <pc:sldMkLst>
          <pc:docMk/>
          <pc:sldMk cId="255265113" sldId="264"/>
        </pc:sldMkLst>
        <pc:spChg chg="mod">
          <ac:chgData name="The" userId="2a57a9c59b603e68" providerId="LiveId" clId="{D64514DC-47BE-42F0-A618-528842AAF9FB}" dt="2023-03-10T13:16:42.126" v="36" actId="1076"/>
          <ac:spMkLst>
            <pc:docMk/>
            <pc:sldMk cId="255265113" sldId="264"/>
            <ac:spMk id="2" creationId="{00000000-0000-0000-0000-000000000000}"/>
          </ac:spMkLst>
        </pc:spChg>
        <pc:spChg chg="add del mod">
          <ac:chgData name="The" userId="2a57a9c59b603e68" providerId="LiveId" clId="{D64514DC-47BE-42F0-A618-528842AAF9FB}" dt="2023-03-10T13:06:17.980" v="28" actId="478"/>
          <ac:spMkLst>
            <pc:docMk/>
            <pc:sldMk cId="255265113" sldId="264"/>
            <ac:spMk id="4" creationId="{9512C30E-C8BB-B91C-6118-9AA504ECFFD5}"/>
          </ac:spMkLst>
        </pc:spChg>
        <pc:spChg chg="add del mod">
          <ac:chgData name="The" userId="2a57a9c59b603e68" providerId="LiveId" clId="{D64514DC-47BE-42F0-A618-528842AAF9FB}" dt="2023-03-10T13:21:57.709" v="152" actId="478"/>
          <ac:spMkLst>
            <pc:docMk/>
            <pc:sldMk cId="255265113" sldId="264"/>
            <ac:spMk id="10" creationId="{B0D71DE7-746B-481C-5622-D23F930741DA}"/>
          </ac:spMkLst>
        </pc:spChg>
        <pc:spChg chg="add del mod">
          <ac:chgData name="The" userId="2a57a9c59b603e68" providerId="LiveId" clId="{D64514DC-47BE-42F0-A618-528842AAF9FB}" dt="2023-03-10T13:34:52.941" v="187"/>
          <ac:spMkLst>
            <pc:docMk/>
            <pc:sldMk cId="255265113" sldId="264"/>
            <ac:spMk id="11" creationId="{0D9D9E2D-9F3E-5AD8-C7B1-A2ABC7C5EDF2}"/>
          </ac:spMkLst>
        </pc:spChg>
        <pc:graphicFrameChg chg="del">
          <ac:chgData name="The" userId="2a57a9c59b603e68" providerId="LiveId" clId="{D64514DC-47BE-42F0-A618-528842AAF9FB}" dt="2023-03-10T13:06:15.524" v="27" actId="478"/>
          <ac:graphicFrameMkLst>
            <pc:docMk/>
            <pc:sldMk cId="255265113" sldId="264"/>
            <ac:graphicFrameMk id="6" creationId="{00000000-0000-0000-0000-000000000000}"/>
          </ac:graphicFrameMkLst>
        </pc:graphicFrameChg>
        <pc:picChg chg="add del mod">
          <ac:chgData name="The" userId="2a57a9c59b603e68" providerId="LiveId" clId="{D64514DC-47BE-42F0-A618-528842AAF9FB}" dt="2023-03-10T13:16:54.596" v="39" actId="478"/>
          <ac:picMkLst>
            <pc:docMk/>
            <pc:sldMk cId="255265113" sldId="264"/>
            <ac:picMk id="7" creationId="{443D1A28-7B77-5A31-9C4A-12F4BB628773}"/>
          </ac:picMkLst>
        </pc:picChg>
        <pc:picChg chg="add del mod">
          <ac:chgData name="The" userId="2a57a9c59b603e68" providerId="LiveId" clId="{D64514DC-47BE-42F0-A618-528842AAF9FB}" dt="2023-03-10T13:21:53.852" v="151" actId="478"/>
          <ac:picMkLst>
            <pc:docMk/>
            <pc:sldMk cId="255265113" sldId="264"/>
            <ac:picMk id="9" creationId="{4448DEAF-0239-AF4C-11FB-847ECAC1AAC6}"/>
          </ac:picMkLst>
        </pc:picChg>
      </pc:sldChg>
      <pc:sldChg chg="del">
        <pc:chgData name="The" userId="2a57a9c59b603e68" providerId="LiveId" clId="{D64514DC-47BE-42F0-A618-528842AAF9FB}" dt="2023-03-10T13:42:14.065" v="197" actId="47"/>
        <pc:sldMkLst>
          <pc:docMk/>
          <pc:sldMk cId="3475718180" sldId="265"/>
        </pc:sldMkLst>
      </pc:sldChg>
      <pc:sldChg chg="del">
        <pc:chgData name="The" userId="2a57a9c59b603e68" providerId="LiveId" clId="{D64514DC-47BE-42F0-A618-528842AAF9FB}" dt="2023-03-10T13:42:13.153" v="196" actId="47"/>
        <pc:sldMkLst>
          <pc:docMk/>
          <pc:sldMk cId="1272426536" sldId="266"/>
        </pc:sldMkLst>
      </pc:sldChg>
      <pc:sldChg chg="del">
        <pc:chgData name="The" userId="2a57a9c59b603e68" providerId="LiveId" clId="{D64514DC-47BE-42F0-A618-528842AAF9FB}" dt="2023-03-10T13:42:11.613" v="194" actId="47"/>
        <pc:sldMkLst>
          <pc:docMk/>
          <pc:sldMk cId="3719889264" sldId="268"/>
        </pc:sldMkLst>
      </pc:sldChg>
      <pc:sldChg chg="del">
        <pc:chgData name="The" userId="2a57a9c59b603e68" providerId="LiveId" clId="{D64514DC-47BE-42F0-A618-528842AAF9FB}" dt="2023-03-10T13:42:10.712" v="193" actId="47"/>
        <pc:sldMkLst>
          <pc:docMk/>
          <pc:sldMk cId="383474418" sldId="269"/>
        </pc:sldMkLst>
      </pc:sldChg>
      <pc:sldChg chg="del">
        <pc:chgData name="The" userId="2a57a9c59b603e68" providerId="LiveId" clId="{D64514DC-47BE-42F0-A618-528842AAF9FB}" dt="2023-03-10T13:42:10.041" v="192" actId="47"/>
        <pc:sldMkLst>
          <pc:docMk/>
          <pc:sldMk cId="3685621978" sldId="270"/>
        </pc:sldMkLst>
      </pc:sldChg>
      <pc:sldChg chg="del">
        <pc:chgData name="The" userId="2a57a9c59b603e68" providerId="LiveId" clId="{D64514DC-47BE-42F0-A618-528842AAF9FB}" dt="2023-03-10T13:42:09.329" v="191" actId="47"/>
        <pc:sldMkLst>
          <pc:docMk/>
          <pc:sldMk cId="1592542104" sldId="271"/>
        </pc:sldMkLst>
      </pc:sldChg>
      <pc:sldChg chg="del">
        <pc:chgData name="The" userId="2a57a9c59b603e68" providerId="LiveId" clId="{D64514DC-47BE-42F0-A618-528842AAF9FB}" dt="2023-03-10T13:42:08.300" v="190" actId="47"/>
        <pc:sldMkLst>
          <pc:docMk/>
          <pc:sldMk cId="2827171903" sldId="272"/>
        </pc:sldMkLst>
      </pc:sldChg>
      <pc:sldChg chg="del">
        <pc:chgData name="The" userId="2a57a9c59b603e68" providerId="LiveId" clId="{D64514DC-47BE-42F0-A618-528842AAF9FB}" dt="2023-03-10T13:42:07.561" v="189" actId="47"/>
        <pc:sldMkLst>
          <pc:docMk/>
          <pc:sldMk cId="264289206" sldId="273"/>
        </pc:sldMkLst>
      </pc:sldChg>
      <pc:sldChg chg="del">
        <pc:chgData name="The" userId="2a57a9c59b603e68" providerId="LiveId" clId="{D64514DC-47BE-42F0-A618-528842AAF9FB}" dt="2023-03-10T13:42:06.722" v="188" actId="47"/>
        <pc:sldMkLst>
          <pc:docMk/>
          <pc:sldMk cId="4191325725" sldId="274"/>
        </pc:sldMkLst>
      </pc:sldChg>
      <pc:sldChg chg="del">
        <pc:chgData name="The" userId="2a57a9c59b603e68" providerId="LiveId" clId="{D64514DC-47BE-42F0-A618-528842AAF9FB}" dt="2023-03-10T13:42:12.415" v="195" actId="47"/>
        <pc:sldMkLst>
          <pc:docMk/>
          <pc:sldMk cId="1675034771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3/26/2023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3/26/2023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3/26/2023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3/26/2023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MERCEDES USED CAR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</a:t>
            </a:r>
            <a:br>
              <a:rPr lang="en-US" dirty="0"/>
            </a:br>
            <a:r>
              <a:rPr lang="en-US" dirty="0"/>
              <a:t>K.S.ABISHEK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OF MARCH, 2023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DF4D58-B4B9-401A-1252-A9A19016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80198"/>
            <a:ext cx="9025287" cy="460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42A1C-0063-DDC5-F12C-95EE6AF27A85}"/>
              </a:ext>
            </a:extLst>
          </p:cNvPr>
          <p:cNvSpPr txBox="1"/>
          <p:nvPr/>
        </p:nvSpPr>
        <p:spPr>
          <a:xfrm>
            <a:off x="1341884" y="1844824"/>
            <a:ext cx="1010540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dataset was obtained from Kaggle on the 3</a:t>
            </a:r>
            <a:r>
              <a:rPr lang="en-US" sz="2400" baseline="30000" dirty="0"/>
              <a:t>rd</a:t>
            </a:r>
            <a:r>
              <a:rPr lang="en-US" sz="2400" dirty="0"/>
              <a:t> of March , 2023.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Business objectives and insight aims were not provided. The following questions were aimed at being answered by gaining insights. These include: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694F4-5572-A30C-C762-FBFAA7391ADC}"/>
              </a:ext>
            </a:extLst>
          </p:cNvPr>
          <p:cNvSpPr txBox="1"/>
          <p:nvPr/>
        </p:nvSpPr>
        <p:spPr>
          <a:xfrm>
            <a:off x="3694287" y="3786516"/>
            <a:ext cx="54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Model vs Price trends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Transmission type vs Price trends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Fuel efficiency vs Transmission type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Engine size vs Price trends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Model vs Tax trends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Most and least driven models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8209-BB62-908D-CCF3-EBAAEEE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506C4-015B-BAE9-733E-8BFEFCACCD44}"/>
              </a:ext>
            </a:extLst>
          </p:cNvPr>
          <p:cNvSpPr txBox="1"/>
          <p:nvPr/>
        </p:nvSpPr>
        <p:spPr>
          <a:xfrm>
            <a:off x="1341884" y="1916832"/>
            <a:ext cx="986509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dataset was checked for duplicate values. The count of duplicate values stood at 239. The duplicate values were extracted using Python and written to a separate excel sheet [‘duplicate values.xlsx’].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The original dataset was further cleaned using excel by removing duplicates for further analysis.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94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 THROUGH BI TOOLS</a:t>
            </a:r>
            <a:br>
              <a:rPr lang="en-US" dirty="0"/>
            </a:br>
            <a:r>
              <a:rPr lang="en-US" dirty="0"/>
              <a:t>I. MODEL VS PRICE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0070" lvl="0" indent="-514350">
              <a:buFont typeface="+mj-lt"/>
              <a:buAutoNum type="romanUcPeriod"/>
            </a:pPr>
            <a:r>
              <a:rPr lang="en-US" dirty="0"/>
              <a:t>The following figure was developed through </a:t>
            </a:r>
            <a:r>
              <a:rPr lang="en-US" dirty="0" err="1"/>
              <a:t>PowerBI</a:t>
            </a:r>
            <a:r>
              <a:rPr lang="en-US" dirty="0"/>
              <a:t> to gain insights on the Model-Price trends and Model-Tax trends. The figure has been attested in the forthcoming slide to illustrate the trends.</a:t>
            </a:r>
          </a:p>
          <a:p>
            <a:pPr marL="45720" lvl="0" indent="0">
              <a:buNone/>
            </a:pPr>
            <a:r>
              <a:rPr lang="en-US" dirty="0"/>
              <a:t>POINTS OF OBSERVATION :    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The mean tax for all models stands at 129.84 EUR. 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G-CLASS cars have been sold for the highest mean value, while CLK has been sold for the least mean value.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230 series has the highest mean taxed of 520 EUR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180 series has the lowest mean tax at 20 EUR </a:t>
            </a:r>
          </a:p>
          <a:p>
            <a:pPr marL="45720" lvl="0" indent="0">
              <a:buNone/>
            </a:pPr>
            <a:r>
              <a:rPr lang="en-US" dirty="0"/>
              <a:t>                       </a:t>
            </a:r>
          </a:p>
          <a:p>
            <a:pPr marL="4572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80D265-1BF7-CB55-3896-22939CAE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96"/>
            <a:ext cx="12188826" cy="68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&amp; fuel type vs price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following figure attested in the forthcoming slides illustrates the aforementioned trends. </a:t>
            </a:r>
          </a:p>
          <a:p>
            <a:pPr marL="45720" lvl="0" indent="0">
              <a:buNone/>
            </a:pPr>
            <a:r>
              <a:rPr lang="en-US" dirty="0"/>
              <a:t>Points of observation : 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Petrol variants have the highest mean price in the used car market at 28240 EUR , with petrol semi-automatic being the priciest and manual being the lowest.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Diesel types follow the same trends , the mean price at 23216 EUR</a:t>
            </a:r>
          </a:p>
          <a:p>
            <a:pPr marL="560070" lvl="0" indent="-514350">
              <a:buFont typeface="+mj-lt"/>
              <a:buAutoNum type="romanUcPeriod"/>
            </a:pPr>
            <a:r>
              <a:rPr lang="en-US" dirty="0"/>
              <a:t>Hybrid cars only have two versions – Automatic and semi-automatic, Semi-automatic being the costliest (25319 EUR). Hybrid cars have and average price of 22.8K EUR</a:t>
            </a:r>
          </a:p>
          <a:p>
            <a:pPr marL="560070" lvl="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5D23D4-8957-F8EB-3686-DF979FB2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795334"/>
            <a:ext cx="4176464" cy="5267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7D671-3FD2-207B-3F98-51BCD762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00" y="854886"/>
            <a:ext cx="4201784" cy="5148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AEEE0-001A-C172-C387-412D3EBB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246" y="476672"/>
            <a:ext cx="2288699" cy="1368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1975CC-38C7-AB7E-BE81-5C00F4B5B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246" y="2064428"/>
            <a:ext cx="2297173" cy="1512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8452EB-212E-8FF2-1AB7-F7BC5E09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246" y="3796200"/>
            <a:ext cx="2384301" cy="1278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9087C6-9AEF-979A-7E36-FA614BA7C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391" y="5363843"/>
            <a:ext cx="2308010" cy="12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184</TotalTime>
  <Words>341</Words>
  <Application>Microsoft Office PowerPoint</Application>
  <PresentationFormat>Custom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State history report presentation</vt:lpstr>
      <vt:lpstr>MERCEDES USED CAR DATASET</vt:lpstr>
      <vt:lpstr>BRIEFING</vt:lpstr>
      <vt:lpstr>Data cleaning</vt:lpstr>
      <vt:lpstr>ANSWERING QUESTIONS THROUGH BI TOOLS I. MODEL VS PRICE TRENDS</vt:lpstr>
      <vt:lpstr>PowerPoint Presentation</vt:lpstr>
      <vt:lpstr>Transmission &amp; fuel type vs price trends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USED CAR DATASET</dc:title>
  <dc:creator>The</dc:creator>
  <cp:lastModifiedBy>The</cp:lastModifiedBy>
  <cp:revision>2</cp:revision>
  <dcterms:created xsi:type="dcterms:W3CDTF">2023-03-04T07:30:41Z</dcterms:created>
  <dcterms:modified xsi:type="dcterms:W3CDTF">2023-03-26T06:41:28Z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