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676275" y="3075325"/>
            <a:ext cx="9982200" cy="151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HEK</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I</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312215431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sz="2400" lang="en-US">
                <a:solidFill>
                  <a:schemeClr val="dk1"/>
                </a:solidFill>
                <a:latin typeface="Calibri"/>
                <a:ea typeface="Calibri"/>
                <a:cs typeface="Calibri"/>
                <a:sym typeface="Calibri"/>
              </a:rPr>
              <a: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fa6a09d258ad4753add907edb1693bbb</vt:lpwstr>
  </property>
</Properties>
</file>