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4" d="100"/>
          <a:sy n="64" d="100"/>
        </p:scale>
        <p:origin x="90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F0A2F472-BF68-4283-AE90-326DCF72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DFDADDE-C5A3-4091-B38B-24F269D69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24-10-2023 20:38:22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KPI_2">
            <a:extLst>
              <a:ext uri="{FF2B5EF4-FFF2-40B4-BE49-F238E27FC236}">
                <a16:creationId xmlns:a16="http://schemas.microsoft.com/office/drawing/2014/main" xmlns="" id="{C09DD1AB-AD0D-448C-ABE5-97C083F2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752475"/>
            <a:ext cx="43529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GMS">
            <a:extLst>
              <a:ext uri="{FF2B5EF4-FFF2-40B4-BE49-F238E27FC236}">
                <a16:creationId xmlns:a16="http://schemas.microsoft.com/office/drawing/2014/main" xmlns="" id="{E8508AAB-0AD7-4740-AEF8-1F2FF07A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7" y="609600"/>
            <a:ext cx="57626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xmlns="" id="{B09FBB5E-6EF6-4F22-81FE-34B0EF812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4860"/>
            <a:ext cx="12192000" cy="71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2">
            <a:extLst>
              <a:ext uri="{FF2B5EF4-FFF2-40B4-BE49-F238E27FC236}">
                <a16:creationId xmlns:a16="http://schemas.microsoft.com/office/drawing/2014/main" xmlns="" id="{6EFEE033-7C3F-4139-857A-73BDBBA34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2" y="-64736"/>
            <a:ext cx="12259602" cy="70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6">
            <a:extLst>
              <a:ext uri="{FF2B5EF4-FFF2-40B4-BE49-F238E27FC236}">
                <a16:creationId xmlns:a16="http://schemas.microsoft.com/office/drawing/2014/main" xmlns="" id="{38C74B92-87A3-47C4-ADC3-3B1C310DD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1">
            <a:extLst>
              <a:ext uri="{FF2B5EF4-FFF2-40B4-BE49-F238E27FC236}">
                <a16:creationId xmlns:a16="http://schemas.microsoft.com/office/drawing/2014/main" xmlns="" id="{0E69FB97-47E5-47A2-979D-68FEA3B7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4">
            <a:extLst>
              <a:ext uri="{FF2B5EF4-FFF2-40B4-BE49-F238E27FC236}">
                <a16:creationId xmlns:a16="http://schemas.microsoft.com/office/drawing/2014/main" xmlns="" id="{0D803CDE-08B5-49C0-A638-B78E26C4B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5">
            <a:extLst>
              <a:ext uri="{FF2B5EF4-FFF2-40B4-BE49-F238E27FC236}">
                <a16:creationId xmlns:a16="http://schemas.microsoft.com/office/drawing/2014/main" xmlns="" id="{87398196-D908-4748-8B79-40B5A4665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21">
            <a:extLst>
              <a:ext uri="{FF2B5EF4-FFF2-40B4-BE49-F238E27FC236}">
                <a16:creationId xmlns:a16="http://schemas.microsoft.com/office/drawing/2014/main" xmlns="" id="{71207493-F48E-4F56-811E-4AE8AA22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22">
            <a:extLst>
              <a:ext uri="{FF2B5EF4-FFF2-40B4-BE49-F238E27FC236}">
                <a16:creationId xmlns:a16="http://schemas.microsoft.com/office/drawing/2014/main" xmlns="" id="{FC84768E-5668-4933-BF2A-09BC60E07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PI">
            <a:extLst>
              <a:ext uri="{FF2B5EF4-FFF2-40B4-BE49-F238E27FC236}">
                <a16:creationId xmlns:a16="http://schemas.microsoft.com/office/drawing/2014/main" xmlns="" id="{97F24CF1-F870-49D9-B2E4-ED2E5849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400050"/>
            <a:ext cx="28670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23">
            <a:extLst>
              <a:ext uri="{FF2B5EF4-FFF2-40B4-BE49-F238E27FC236}">
                <a16:creationId xmlns:a16="http://schemas.microsoft.com/office/drawing/2014/main" xmlns="" id="{51E942C3-2D8C-4370-8CC8-3CE65A7A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24">
            <a:extLst>
              <a:ext uri="{FF2B5EF4-FFF2-40B4-BE49-F238E27FC236}">
                <a16:creationId xmlns:a16="http://schemas.microsoft.com/office/drawing/2014/main" xmlns="" id="{3FF7AFF5-EB9F-4491-AA98-4F8D8C384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25">
            <a:extLst>
              <a:ext uri="{FF2B5EF4-FFF2-40B4-BE49-F238E27FC236}">
                <a16:creationId xmlns:a16="http://schemas.microsoft.com/office/drawing/2014/main" xmlns="" id="{C80620A4-52CC-4A4C-9103-FA9720FE8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tory 26">
            <a:extLst>
              <a:ext uri="{FF2B5EF4-FFF2-40B4-BE49-F238E27FC236}">
                <a16:creationId xmlns:a16="http://schemas.microsoft.com/office/drawing/2014/main" xmlns="" id="{CBB065AA-181F-4D98-9573-A3908B9E3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DEL SPECIFICATION">
            <a:extLst>
              <a:ext uri="{FF2B5EF4-FFF2-40B4-BE49-F238E27FC236}">
                <a16:creationId xmlns:a16="http://schemas.microsoft.com/office/drawing/2014/main" xmlns="" id="{D6D08F6E-F2F1-489C-A912-6A313635D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49" y="2121109"/>
            <a:ext cx="2701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ATTERY TYPE">
            <a:extLst>
              <a:ext uri="{FF2B5EF4-FFF2-40B4-BE49-F238E27FC236}">
                <a16:creationId xmlns:a16="http://schemas.microsoft.com/office/drawing/2014/main" xmlns="" id="{251E426E-8C4D-41EC-AEFC-1CE58E9B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609600"/>
            <a:ext cx="57816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RAND PRICE COMPARISON">
            <a:extLst>
              <a:ext uri="{FF2B5EF4-FFF2-40B4-BE49-F238E27FC236}">
                <a16:creationId xmlns:a16="http://schemas.microsoft.com/office/drawing/2014/main" xmlns="" id="{54CEDE9C-91E9-4A9B-8B44-90970810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609600"/>
            <a:ext cx="5753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del Share">
            <a:extLst>
              <a:ext uri="{FF2B5EF4-FFF2-40B4-BE49-F238E27FC236}">
                <a16:creationId xmlns:a16="http://schemas.microsoft.com/office/drawing/2014/main" xmlns="" id="{426D37E3-E62E-4ABC-8596-745C699C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785812"/>
            <a:ext cx="61341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untry wise best selling smartphones">
            <a:extLst>
              <a:ext uri="{FF2B5EF4-FFF2-40B4-BE49-F238E27FC236}">
                <a16:creationId xmlns:a16="http://schemas.microsoft.com/office/drawing/2014/main" xmlns="" id="{AC833978-E9D5-464F-B088-CB6164CE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695325"/>
            <a:ext cx="6191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Quarterly-Share">
            <a:extLst>
              <a:ext uri="{FF2B5EF4-FFF2-40B4-BE49-F238E27FC236}">
                <a16:creationId xmlns:a16="http://schemas.microsoft.com/office/drawing/2014/main" xmlns="" id="{E6172A11-A5F6-4736-BA7A-CFD047B1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71450"/>
            <a:ext cx="41814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nnual Revenue">
            <a:extLst>
              <a:ext uri="{FF2B5EF4-FFF2-40B4-BE49-F238E27FC236}">
                <a16:creationId xmlns:a16="http://schemas.microsoft.com/office/drawing/2014/main" xmlns="" id="{87F35B82-FDFD-4A9F-AC37-8FA17FC4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7" y="709612"/>
            <a:ext cx="57626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Lenovo</cp:lastModifiedBy>
  <cp:revision>1</cp:revision>
  <dcterms:created xsi:type="dcterms:W3CDTF">2023-10-24T15:08:36Z</dcterms:created>
  <dcterms:modified xsi:type="dcterms:W3CDTF">2023-10-24T15:11:00Z</dcterms:modified>
</cp:coreProperties>
</file>