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1FD9-92B6-47DA-BFF5-8F26009BD34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18A1-8CE6-4583-A37A-C00B5717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4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1FD9-92B6-47DA-BFF5-8F26009BD34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18A1-8CE6-4583-A37A-C00B5717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0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1FD9-92B6-47DA-BFF5-8F26009BD34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18A1-8CE6-4583-A37A-C00B5717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6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1FD9-92B6-47DA-BFF5-8F26009BD34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18A1-8CE6-4583-A37A-C00B5717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99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1FD9-92B6-47DA-BFF5-8F26009BD34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18A1-8CE6-4583-A37A-C00B5717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2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1FD9-92B6-47DA-BFF5-8F26009BD34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18A1-8CE6-4583-A37A-C00B5717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8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1FD9-92B6-47DA-BFF5-8F26009BD34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18A1-8CE6-4583-A37A-C00B5717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0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1FD9-92B6-47DA-BFF5-8F26009BD34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18A1-8CE6-4583-A37A-C00B5717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1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1FD9-92B6-47DA-BFF5-8F26009BD34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18A1-8CE6-4583-A37A-C00B5717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4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1FD9-92B6-47DA-BFF5-8F26009BD34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18A1-8CE6-4583-A37A-C00B5717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1FD9-92B6-47DA-BFF5-8F26009BD34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18A1-8CE6-4583-A37A-C00B5717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2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81FD9-92B6-47DA-BFF5-8F26009BD341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E18A1-8CE6-4583-A37A-C00B5717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5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17475" y="101600"/>
            <a:ext cx="53721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616575" y="173038"/>
            <a:ext cx="3251200" cy="939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994775" y="261938"/>
            <a:ext cx="2762249" cy="939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 rot="5400000">
            <a:off x="-101600" y="1638300"/>
            <a:ext cx="1816100" cy="1371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 rot="5400000">
            <a:off x="-901700" y="4457700"/>
            <a:ext cx="3060700" cy="12573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777206" y="1330325"/>
            <a:ext cx="320675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55419" y="1327150"/>
            <a:ext cx="309245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496299" y="1374775"/>
            <a:ext cx="3260725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81177" y="2289175"/>
            <a:ext cx="4391024" cy="21717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172201" y="2311400"/>
            <a:ext cx="2578099" cy="21717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53186" y="4610100"/>
            <a:ext cx="5186363" cy="21431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061450" y="2311400"/>
            <a:ext cx="2578099" cy="21717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59730" y="4581525"/>
            <a:ext cx="4639469" cy="21717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user2222</dc:creator>
  <cp:lastModifiedBy>user2222</cp:lastModifiedBy>
  <cp:revision>3</cp:revision>
  <dcterms:created xsi:type="dcterms:W3CDTF">2022-05-29T21:08:50Z</dcterms:created>
  <dcterms:modified xsi:type="dcterms:W3CDTF">2022-05-29T23:24:39Z</dcterms:modified>
</cp:coreProperties>
</file>