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/>
    <p:restoredTop sz="92410"/>
  </p:normalViewPr>
  <p:slideViewPr>
    <p:cSldViewPr snapToGrid="0">
      <p:cViewPr varScale="1">
        <p:scale>
          <a:sx n="114" d="100"/>
          <a:sy n="114" d="100"/>
        </p:scale>
        <p:origin x="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887568-E193-4881-A572-73DC1750E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C55427D-5185-429F-A183-961196F59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583105D-E70D-4E80-B1F3-B60910395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546-2B48-4205-BCAF-0A0A9612AA33}" type="datetimeFigureOut">
              <a:rPr lang="pl-PL" smtClean="0"/>
              <a:t>01.10.2018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481E1D8-EE48-4AD5-8D83-1DF95E2E1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9D7FC69-DF1F-4E94-B99F-A0F167E14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B891-C99B-4C5F-8B92-381A969443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264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12FA01-9FA3-4A6E-BB0E-FCA56BAB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9A4E12F-A001-41E5-9D57-82F54AC9A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AE4773B-B725-489E-9DB3-07D36D75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546-2B48-4205-BCAF-0A0A9612AA33}" type="datetimeFigureOut">
              <a:rPr lang="pl-PL" smtClean="0"/>
              <a:t>01.10.2018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322BEA4-3F9B-4F3B-A3B8-A9FA7A964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E2AD11D-E55F-45EF-A184-6D30210D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B891-C99B-4C5F-8B92-381A969443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305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820DE80-2F88-4421-86EB-A61AA36F8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45E7577-7B92-4EE9-AA9D-78212567A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A859BAE-4BFE-45DD-8021-AA9F86533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546-2B48-4205-BCAF-0A0A9612AA33}" type="datetimeFigureOut">
              <a:rPr lang="pl-PL" smtClean="0"/>
              <a:t>01.10.2018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E88F2BB-635E-4A2C-BA37-B2F7B8AF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7C89613-D210-4EB5-871F-B1B7387E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B891-C99B-4C5F-8B92-381A969443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816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BD2CFE-B35C-44B6-A1A5-26049CAE2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29D50D1-9D25-4590-8160-31FC7DB5A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2FB3CBC-7885-44E8-ADDB-05A3A87E1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546-2B48-4205-BCAF-0A0A9612AA33}" type="datetimeFigureOut">
              <a:rPr lang="pl-PL" smtClean="0"/>
              <a:t>01.10.2018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D8C52DF-9D80-4544-9D0E-B2BBF6CC4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44E4A6D-B23A-446C-9E33-31C00950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B891-C99B-4C5F-8B92-381A969443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616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B53801-B94D-48B4-9DB2-2B99F421C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A56F627-FE2B-4B06-A93C-5443ACE51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C42DAC5-466B-42D9-91C8-49C3F1E5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546-2B48-4205-BCAF-0A0A9612AA33}" type="datetimeFigureOut">
              <a:rPr lang="pl-PL" smtClean="0"/>
              <a:t>01.10.2018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C8B0CCB-6C43-41CF-8C75-3370AD60D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A60F0E0-7CA5-49D3-AE6B-32065A2E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B891-C99B-4C5F-8B92-381A969443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686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F23E0E-8B37-4BAF-AB3D-B0BD9178B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90F0B5-7190-4755-B6D8-73BCFE851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FA0C5CC-8736-4568-9648-B49127759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6D95657-91FE-4960-BB99-1A34C7A64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546-2B48-4205-BCAF-0A0A9612AA33}" type="datetimeFigureOut">
              <a:rPr lang="pl-PL" smtClean="0"/>
              <a:t>01.10.2018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AA8F3B5-658B-4E22-B1B8-EF487FDD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C8C80C3-3BCB-4EB4-A3E1-7B524660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B891-C99B-4C5F-8B92-381A969443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0284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323318-B455-4203-B866-1AC569E23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928B04F-FEBF-4DFB-8C92-221FBA74B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016782C-6189-4065-9429-5DEC728C3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433EC73-BCD4-4885-8790-E3CA0426F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2058127-8E2E-4DC8-9E0B-C5DA1B26D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409C58D3-1594-4D92-8738-3187BF6B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546-2B48-4205-BCAF-0A0A9612AA33}" type="datetimeFigureOut">
              <a:rPr lang="pl-PL" smtClean="0"/>
              <a:t>01.10.2018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4DE6B61-83DF-494C-A42E-82E1229D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807BE51-170E-480B-BA62-C6A8ABC4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B891-C99B-4C5F-8B92-381A969443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249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F7C5B6-C4EB-4A06-BAB6-358051FB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4F1CFF9-1133-41AE-B3AB-EB0A0311B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546-2B48-4205-BCAF-0A0A9612AA33}" type="datetimeFigureOut">
              <a:rPr lang="pl-PL" smtClean="0"/>
              <a:t>01.10.2018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B420EA5-D656-4F1B-88AF-138E53664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39F8650-8790-401D-AD0C-DC636FF9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B891-C99B-4C5F-8B92-381A969443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894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3337A57B-245A-4A11-B56F-B311B9BD8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546-2B48-4205-BCAF-0A0A9612AA33}" type="datetimeFigureOut">
              <a:rPr lang="pl-PL" smtClean="0"/>
              <a:t>01.10.2018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427F8E6B-EF04-41A3-8A2B-C6FB00F9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0F27970-4EE3-451F-86E8-C0747788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B891-C99B-4C5F-8B92-381A969443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024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FAC2BC-5E21-4390-B74C-EAC767C0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574855-66B5-45B5-BD2F-7B26A102D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9F180B3-1428-49AD-8A81-FEA7C2F61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D7F5BC7-D610-4F60-9D6A-33C181772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546-2B48-4205-BCAF-0A0A9612AA33}" type="datetimeFigureOut">
              <a:rPr lang="pl-PL" smtClean="0"/>
              <a:t>01.10.2018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1B8EC0E-F34E-424D-B625-52F3A3A8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16AEEE5-5E67-4147-B00C-5CACD38E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B891-C99B-4C5F-8B92-381A969443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665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B435BA-6B29-4F53-A1DA-9CB6DC779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636B9A8-D557-4EEF-ACFB-79F34B8FF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E943E96-71FD-4F73-8885-9D5310729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D2858A6-DE11-419D-873F-49B5306F7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546-2B48-4205-BCAF-0A0A9612AA33}" type="datetimeFigureOut">
              <a:rPr lang="pl-PL" smtClean="0"/>
              <a:t>01.10.2018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A2F7EA1-7F74-4F1C-BACA-90C126E1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5034CBD-DF87-402B-93B8-75E32992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B891-C99B-4C5F-8B92-381A969443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086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3996319D-DD20-4EFE-AEDC-96C54269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7AC3583-E469-4FE2-8C59-130722A1F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8BF0A83-7290-4DE9-806C-8CE81C0D8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45546-2B48-4205-BCAF-0A0A9612AA33}" type="datetimeFigureOut">
              <a:rPr lang="pl-PL" smtClean="0"/>
              <a:t>01.10.2018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810FE2C-84E2-4024-9A90-50157BD4F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978C32F-4BF3-45F4-A49A-1869F3F27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0B891-C99B-4C5F-8B92-381A969443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161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AC14B1-A8B1-4026-A013-8BE383EF3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Sortowanie Szybkie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EB89187-F62F-4500-AAC7-4E583EA0B4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Implementacja</a:t>
            </a:r>
          </a:p>
        </p:txBody>
      </p:sp>
    </p:spTree>
    <p:extLst>
      <p:ext uri="{BB962C8B-B14F-4D97-AF65-F5344CB8AC3E}">
        <p14:creationId xmlns:p14="http://schemas.microsoft.com/office/powerpoint/2010/main" val="332266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27A0F6-9D5E-4B1D-8F73-FABC4589A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Specyfikacja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899937-532F-4F80-A435-389406036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/>
              <a:t>Dane:</a:t>
            </a:r>
          </a:p>
          <a:p>
            <a:r>
              <a:rPr lang="pl-PL" dirty="0" err="1">
                <a:latin typeface="Consolas" panose="020B0609020204030204" pitchFamily="49" charset="0"/>
              </a:rPr>
              <a:t>tab</a:t>
            </a:r>
            <a:r>
              <a:rPr lang="pl-PL" dirty="0"/>
              <a:t> – tablica elementów do posortowania</a:t>
            </a:r>
          </a:p>
          <a:p>
            <a:r>
              <a:rPr lang="pl-PL" dirty="0">
                <a:latin typeface="Consolas" panose="020B0609020204030204" pitchFamily="49" charset="0"/>
              </a:rPr>
              <a:t>p</a:t>
            </a:r>
            <a:r>
              <a:rPr lang="pl-PL" dirty="0"/>
              <a:t> – liczba naturalna, początek sortowanego zakresu</a:t>
            </a:r>
          </a:p>
          <a:p>
            <a:r>
              <a:rPr lang="pl-PL" dirty="0">
                <a:latin typeface="Consolas" panose="020B0609020204030204" pitchFamily="49" charset="0"/>
              </a:rPr>
              <a:t>k</a:t>
            </a:r>
            <a:r>
              <a:rPr lang="pl-PL" dirty="0"/>
              <a:t> – liczba naturalna, koniec sortowanego zakresu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b="1" dirty="0"/>
              <a:t>Wynik:</a:t>
            </a:r>
          </a:p>
          <a:p>
            <a:r>
              <a:rPr lang="pl-PL" dirty="0"/>
              <a:t>Posortowana tablica </a:t>
            </a:r>
            <a:r>
              <a:rPr lang="pl-PL" dirty="0" err="1">
                <a:latin typeface="Consolas" panose="020B0609020204030204" pitchFamily="49" charset="0"/>
              </a:rPr>
              <a:t>tab</a:t>
            </a: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32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CFA787-6937-450B-9809-EB4BCE4A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30FAF8-0A6A-47A2-82E7-2ECD19FF3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Algorytm możemy podzielić na cztery części: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Sprawdzenie warunku rekurencji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Wybór wartości dzielącej (</a:t>
            </a:r>
            <a:r>
              <a:rPr lang="pl-PL" dirty="0" err="1"/>
              <a:t>pivot</a:t>
            </a:r>
            <a:r>
              <a:rPr lang="pl-PL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Uporządkowanie elementów (względem wartości </a:t>
            </a:r>
            <a:r>
              <a:rPr lang="pl-PL" dirty="0" err="1"/>
              <a:t>pivot</a:t>
            </a:r>
            <a:r>
              <a:rPr lang="pl-PL" dirty="0"/>
              <a:t>):</a:t>
            </a:r>
            <a:br>
              <a:rPr lang="pl-PL" dirty="0"/>
            </a:br>
            <a:r>
              <a:rPr lang="pl-PL" dirty="0"/>
              <a:t>mniejsze na lewo, większe na prawo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Wywołania rekurencyjne</a:t>
            </a:r>
          </a:p>
        </p:txBody>
      </p:sp>
    </p:spTree>
    <p:extLst>
      <p:ext uri="{BB962C8B-B14F-4D97-AF65-F5344CB8AC3E}">
        <p14:creationId xmlns:p14="http://schemas.microsoft.com/office/powerpoint/2010/main" val="1611725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5D33EE-0166-405E-B26B-A3ECF3AE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Sprawdzenie warunku rekurencji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B6D47C-1EAE-4EC1-8CC6-E46DFE8B4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Wywołanie rekurencyjne należy zakończyć, gdy nie ma czego sortować</a:t>
            </a:r>
          </a:p>
          <a:p>
            <a:r>
              <a:rPr lang="pl-PL" dirty="0"/>
              <a:t>Jeżeli w podanym zakresie znajduje się tylko jeden element, jest on już posortowany z założenia (p == k)</a:t>
            </a:r>
          </a:p>
          <a:p>
            <a:r>
              <a:rPr lang="pl-PL" dirty="0"/>
              <a:t>Jeżeli koniec zakresu znajduje się przed początkiem, zakres sortowania jest pusty (p &gt; k)</a:t>
            </a:r>
          </a:p>
          <a:p>
            <a:r>
              <a:rPr lang="pl-PL" dirty="0"/>
              <a:t>Ogólny warunek: </a:t>
            </a:r>
            <a:r>
              <a:rPr lang="pl-PL" dirty="0">
                <a:latin typeface="Consolas" panose="020B0609020204030204" pitchFamily="49" charset="0"/>
              </a:rPr>
              <a:t>p &gt;= k</a:t>
            </a:r>
          </a:p>
        </p:txBody>
      </p:sp>
    </p:spTree>
    <p:extLst>
      <p:ext uri="{BB962C8B-B14F-4D97-AF65-F5344CB8AC3E}">
        <p14:creationId xmlns:p14="http://schemas.microsoft.com/office/powerpoint/2010/main" val="400678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1C5971-7FAE-4B38-8010-07D90D76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Wybór wartości dzielącej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07A39E8-4552-4A7C-B477-4E3E13F26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Istnieje wiele metod wyboru wartości dzielącej</a:t>
            </a:r>
          </a:p>
          <a:p>
            <a:r>
              <a:rPr lang="pl-PL" dirty="0"/>
              <a:t>Na początek przyjmijmy jako </a:t>
            </a:r>
            <a:r>
              <a:rPr lang="pl-PL" dirty="0" err="1"/>
              <a:t>pivot</a:t>
            </a:r>
            <a:r>
              <a:rPr lang="pl-PL" dirty="0"/>
              <a:t> wartość środkowego elementu z sortowanego zakresu</a:t>
            </a:r>
          </a:p>
          <a:p>
            <a:r>
              <a:rPr lang="pl-PL" dirty="0"/>
              <a:t>Najpierw musimy policzyć, gdzie znajduje się środkowy element:</a:t>
            </a:r>
            <a:br>
              <a:rPr lang="pl-PL" dirty="0"/>
            </a:br>
            <a:r>
              <a:rPr lang="pl-PL" dirty="0">
                <a:latin typeface="Consolas" panose="020B0609020204030204" pitchFamily="49" charset="0"/>
              </a:rPr>
              <a:t>(</a:t>
            </a:r>
            <a:r>
              <a:rPr lang="pl-PL" dirty="0" err="1">
                <a:latin typeface="Consolas" panose="020B0609020204030204" pitchFamily="49" charset="0"/>
              </a:rPr>
              <a:t>p+k</a:t>
            </a:r>
            <a:r>
              <a:rPr lang="pl-PL" dirty="0">
                <a:latin typeface="Consolas" panose="020B0609020204030204" pitchFamily="49" charset="0"/>
              </a:rPr>
              <a:t>)/2</a:t>
            </a:r>
          </a:p>
          <a:p>
            <a:r>
              <a:rPr lang="pl-PL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 := </a:t>
            </a:r>
            <a:r>
              <a:rPr lang="pl-PL" dirty="0" err="1">
                <a:latin typeface="Consolas" panose="020B0609020204030204" pitchFamily="49" charset="0"/>
              </a:rPr>
              <a:t>tab</a:t>
            </a:r>
            <a:r>
              <a:rPr lang="pl-PL" dirty="0">
                <a:latin typeface="Consolas" panose="020B0609020204030204" pitchFamily="49" charset="0"/>
              </a:rPr>
              <a:t>[(</a:t>
            </a:r>
            <a:r>
              <a:rPr lang="pl-PL" dirty="0" err="1">
                <a:latin typeface="Consolas" panose="020B0609020204030204" pitchFamily="49" charset="0"/>
              </a:rPr>
              <a:t>p+k</a:t>
            </a:r>
            <a:r>
              <a:rPr lang="pl-PL" dirty="0">
                <a:latin typeface="Consolas" panose="020B0609020204030204" pitchFamily="49" charset="0"/>
              </a:rPr>
              <a:t>)/2]</a:t>
            </a:r>
          </a:p>
        </p:txBody>
      </p:sp>
    </p:spTree>
    <p:extLst>
      <p:ext uri="{BB962C8B-B14F-4D97-AF65-F5344CB8AC3E}">
        <p14:creationId xmlns:p14="http://schemas.microsoft.com/office/powerpoint/2010/main" val="654483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2A3DB9-2B1F-4E10-8CB6-6ED2C9F0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Uporządkowanie elementów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5BC6E4-E13E-47B6-9706-9F40C8A56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77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C52B9F-E15B-4428-8000-A149E3FD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Wywołania rekurencyjne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45844DF-E838-4779-BD08-E8F14FDF8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Pozostały nam do posortowania dwie części tablicy: lewa i prawa</a:t>
            </a:r>
          </a:p>
          <a:p>
            <a:r>
              <a:rPr lang="pl-PL" dirty="0"/>
              <a:t>Podział określają wartości </a:t>
            </a:r>
            <a:r>
              <a:rPr lang="pl-PL" dirty="0">
                <a:latin typeface="Consolas" panose="020B0609020204030204" pitchFamily="49" charset="0"/>
              </a:rPr>
              <a:t>i</a:t>
            </a:r>
            <a:r>
              <a:rPr lang="pl-PL" dirty="0"/>
              <a:t> oraz </a:t>
            </a:r>
            <a:r>
              <a:rPr lang="pl-PL" dirty="0">
                <a:latin typeface="Consolas" panose="020B0609020204030204" pitchFamily="49" charset="0"/>
              </a:rPr>
              <a:t>j</a:t>
            </a:r>
            <a:r>
              <a:rPr lang="pl-PL" dirty="0"/>
              <a:t>, obliczone w poprzednim kroku</a:t>
            </a:r>
          </a:p>
          <a:p>
            <a:r>
              <a:rPr lang="pl-PL" dirty="0"/>
              <a:t>Lewy zakres: </a:t>
            </a:r>
            <a:r>
              <a:rPr lang="pl-PL" dirty="0">
                <a:latin typeface="Consolas" panose="020B0609020204030204" pitchFamily="49" charset="0"/>
              </a:rPr>
              <a:t>[</a:t>
            </a:r>
            <a:r>
              <a:rPr lang="pl-PL" dirty="0" err="1">
                <a:latin typeface="Consolas" panose="020B0609020204030204" pitchFamily="49" charset="0"/>
              </a:rPr>
              <a:t>p,j</a:t>
            </a:r>
            <a:r>
              <a:rPr lang="pl-PL" dirty="0">
                <a:latin typeface="Consolas" panose="020B0609020204030204" pitchFamily="49" charset="0"/>
              </a:rPr>
              <a:t>]</a:t>
            </a:r>
          </a:p>
          <a:p>
            <a:r>
              <a:rPr lang="pl-PL" dirty="0"/>
              <a:t>Prawy zakres: </a:t>
            </a:r>
            <a:r>
              <a:rPr lang="pl-PL" dirty="0">
                <a:latin typeface="Consolas" panose="020B0609020204030204" pitchFamily="49" charset="0"/>
              </a:rPr>
              <a:t>[</a:t>
            </a:r>
            <a:r>
              <a:rPr lang="pl-PL" dirty="0" err="1">
                <a:latin typeface="Consolas" panose="020B0609020204030204" pitchFamily="49" charset="0"/>
              </a:rPr>
              <a:t>i,k</a:t>
            </a:r>
            <a:r>
              <a:rPr lang="pl-PL" dirty="0"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87792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A360D6-39A5-4BD3-B0DA-D1190035D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651FA64-28F7-4BAF-A370-2AE487E9C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Uwagi: zaznaczyć na lekcji poprzedniej, że wartości i, j po przenoszeniu elementów określają nowy podział</a:t>
            </a:r>
          </a:p>
        </p:txBody>
      </p:sp>
    </p:spTree>
    <p:extLst>
      <p:ext uri="{BB962C8B-B14F-4D97-AF65-F5344CB8AC3E}">
        <p14:creationId xmlns:p14="http://schemas.microsoft.com/office/powerpoint/2010/main" val="402121761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204</Words>
  <Application>Microsoft Macintosh PowerPoint</Application>
  <PresentationFormat>Panoramiczny</PresentationFormat>
  <Paragraphs>33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Motyw pakietu Office</vt:lpstr>
      <vt:lpstr>Sortowanie Szybkie</vt:lpstr>
      <vt:lpstr>Specyfikacja</vt:lpstr>
      <vt:lpstr>Algorytm</vt:lpstr>
      <vt:lpstr>Sprawdzenie warunku rekurencji</vt:lpstr>
      <vt:lpstr>Wybór wartości dzielącej</vt:lpstr>
      <vt:lpstr>Uporządkowanie elementów</vt:lpstr>
      <vt:lpstr>Wywołania rekurencyjne</vt:lpstr>
      <vt:lpstr>Prezentacja programu PowerPoint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Sortowanie Szybkie</dc:title>
  <dc:creator>Damian Kurpiewski</dc:creator>
  <cp:lastModifiedBy>Damian Kurpiewski</cp:lastModifiedBy>
  <cp:revision>5</cp:revision>
  <dcterms:created xsi:type="dcterms:W3CDTF">2018-10-01T00:04:50Z</dcterms:created>
  <dcterms:modified xsi:type="dcterms:W3CDTF">2018-10-01T10:31:30Z</dcterms:modified>
</cp:coreProperties>
</file>