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86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>
      <p:cViewPr varScale="1">
        <p:scale>
          <a:sx n="102" d="100"/>
          <a:sy n="102" d="100"/>
        </p:scale>
        <p:origin x="23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C238-BBD4-47FA-ADDF-FFB895C0A193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F650-3CB8-47FC-976C-2A9F6850CF7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11.05.2018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-games.appspot.com/bi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Blockly</a:t>
            </a:r>
            <a:r>
              <a:rPr lang="pl-PL" dirty="0"/>
              <a:t> Animacja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rozwiązań</a:t>
            </a:r>
          </a:p>
        </p:txBody>
      </p:sp>
    </p:spTree>
    <p:extLst>
      <p:ext uri="{BB962C8B-B14F-4D97-AF65-F5344CB8AC3E}">
        <p14:creationId xmlns:p14="http://schemas.microsoft.com/office/powerpoint/2010/main" val="54616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9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19B379-8EDF-4CAE-AF0B-61510DE4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0" y="443478"/>
            <a:ext cx="3458002" cy="368504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BA79078-6FC6-4EAA-975F-B15165B9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911" y="320843"/>
            <a:ext cx="2286475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894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6000" dirty="0"/>
              <a:t>Zadanie 9</a:t>
            </a:r>
            <a:br>
              <a:rPr lang="pl-PL" sz="6000" dirty="0"/>
            </a:br>
            <a:r>
              <a:rPr lang="pl-PL" sz="6000" dirty="0"/>
              <a:t>Animacja koła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19B379-8EDF-4CAE-AF0B-61510DE4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0" y="443478"/>
            <a:ext cx="3458002" cy="368504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ACBF533-7C0F-4A1B-815F-D18B7A97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1" y="479892"/>
            <a:ext cx="4141663" cy="36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0641A-1ED2-A04B-BA28-C99E910B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626298-74F8-6A4A-B9C4-132695E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https://blockly-games.appspot.com/bird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95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Zadanie 1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56F3688-02CD-48F7-A275-C5F0D4DD6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19" y="320843"/>
            <a:ext cx="1543542" cy="393031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967949E-2B85-4818-9AFE-CF537A4C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8" y="395287"/>
            <a:ext cx="378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2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22DB005-9121-453A-BBA3-054DD798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86" y="1657350"/>
            <a:ext cx="1990725" cy="12573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56D538A-243F-4583-94DF-B7186C63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78" y="371881"/>
            <a:ext cx="3600365" cy="38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3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5D4CECF-80D5-4430-A5F9-6569FA95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86" y="1604962"/>
            <a:ext cx="3209925" cy="1362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7355B2-8753-4D1F-86FF-249DBF1C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9" y="351672"/>
            <a:ext cx="3630864" cy="38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4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B5557BD-0AB6-4A08-B70D-0762A86E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74" y="428625"/>
            <a:ext cx="3257550" cy="37147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CBEDC1F-6757-426B-BD13-B96E0C04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8625"/>
            <a:ext cx="3485879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5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A87A761-C269-4582-8EC3-EC656349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86" y="938212"/>
            <a:ext cx="3133725" cy="26955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D00932-B9CE-4A80-B052-643A73C7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6" y="443477"/>
            <a:ext cx="3449270" cy="36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6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5A217CD-86C6-4381-BF1E-46611684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424" y="814387"/>
            <a:ext cx="3981450" cy="29432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26C30B1-3281-4137-8197-2A78B83B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5" y="449795"/>
            <a:ext cx="343855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7</a:t>
            </a:r>
            <a:endParaRPr lang="en-US" sz="6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9C975F5-282F-4B9A-8957-AAFD0D01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1728864"/>
            <a:ext cx="4210176" cy="111427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583DFC8-C49A-45DF-A1FC-0D654AA4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4" y="504073"/>
            <a:ext cx="3311694" cy="35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320843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320843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3000" y="4642583"/>
            <a:ext cx="68580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/>
              <a:t>Zadanie</a:t>
            </a:r>
            <a:r>
              <a:rPr lang="en-US" sz="6000" dirty="0"/>
              <a:t> </a:t>
            </a:r>
            <a:r>
              <a:rPr lang="pl-PL" sz="6000" dirty="0"/>
              <a:t>8</a:t>
            </a:r>
            <a:endParaRPr lang="en-US" sz="6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B3857F2-D4A8-476F-B1E6-7B815367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87" y="479893"/>
            <a:ext cx="4087724" cy="361221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0AC9303-765C-4040-B9FD-A1A1226EE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8" y="479893"/>
            <a:ext cx="3390186" cy="36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154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34</Words>
  <Application>Microsoft Office PowerPoint</Application>
  <PresentationFormat>Pokaz na ekranie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Motyw pakietu Office</vt:lpstr>
      <vt:lpstr>Blockly Animacja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</vt:lpstr>
      <vt:lpstr>Zadanie 9 Animacja koła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Krzysztof Skowronek</dc:creator>
  <cp:lastModifiedBy>Damian Kurpiewski</cp:lastModifiedBy>
  <cp:revision>41</cp:revision>
  <dcterms:created xsi:type="dcterms:W3CDTF">2017-06-06T12:33:28Z</dcterms:created>
  <dcterms:modified xsi:type="dcterms:W3CDTF">2018-05-10T22:44:45Z</dcterms:modified>
</cp:coreProperties>
</file>