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Zmienne, </a:t>
            </a:r>
            <a:br>
              <a:rPr lang="pl-PL" dirty="0"/>
            </a:br>
            <a:r>
              <a:rPr lang="pl-PL" dirty="0"/>
              <a:t>globalność i lokalność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A5206-E94A-2140-9A07-E4EF5771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AD3743-A54B-704B-9BB3-DE3DAEE5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[Przykład: dwie szkoły. W jednej Andrzej to dyrektor, w drugiej woźny]</a:t>
            </a:r>
          </a:p>
          <a:p>
            <a:r>
              <a:rPr lang="pl-PL" dirty="0"/>
              <a:t>[Kolejny slajd – rozszerzony przykład. Dwie szkoły w obrębie miasta i jeszcze inne miasto (może z inną placówką) - w każdym napisane, kim jest Andrzej]</a:t>
            </a:r>
          </a:p>
          <a:p>
            <a:r>
              <a:rPr lang="pl-PL" dirty="0"/>
              <a:t>[Może przykład z owocami, </a:t>
            </a:r>
            <a:r>
              <a:rPr lang="pl-PL"/>
              <a:t>albo potrawami?]</a:t>
            </a:r>
          </a:p>
        </p:txBody>
      </p:sp>
    </p:spTree>
    <p:extLst>
      <p:ext uri="{BB962C8B-B14F-4D97-AF65-F5344CB8AC3E}">
        <p14:creationId xmlns:p14="http://schemas.microsoft.com/office/powerpoint/2010/main" val="42472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505916-69B9-0141-9ED1-B43C105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58C3B-F7DF-4748-A6C3-2125CBE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Pudełko na dane</a:t>
            </a:r>
          </a:p>
          <a:p>
            <a:r>
              <a:rPr lang="pl-PL" dirty="0"/>
              <a:t>Można do niej przypisać wartość i ją zmieniać</a:t>
            </a:r>
          </a:p>
          <a:p>
            <a:r>
              <a:rPr lang="pl-PL" dirty="0"/>
              <a:t>Zazwyczaj zmienna przyjmuje dane określonego typu – np. jak pudełko tylko na owoce, w którym możemy jednak przechowywać jabłka, gruszki itp.</a:t>
            </a:r>
          </a:p>
          <a:p>
            <a:r>
              <a:rPr lang="pl-PL" dirty="0"/>
              <a:t>Zmienna przechowuje jedną konkretną wartość – ostatnią do niej przypisaną</a:t>
            </a:r>
          </a:p>
          <a:p>
            <a:r>
              <a:rPr lang="pl-PL" dirty="0"/>
              <a:t>Możemy zmieniać wartość zmiennej, a także ją odczytywać</a:t>
            </a:r>
          </a:p>
          <a:p>
            <a:r>
              <a:rPr lang="pl-PL" dirty="0"/>
              <a:t>Zmienna ma swoją nazwę, po której ją rozpoznajemy</a:t>
            </a:r>
          </a:p>
        </p:txBody>
      </p:sp>
    </p:spTree>
    <p:extLst>
      <p:ext uri="{BB962C8B-B14F-4D97-AF65-F5344CB8AC3E}">
        <p14:creationId xmlns:p14="http://schemas.microsoft.com/office/powerpoint/2010/main" val="83088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B6EC8-ECE3-D947-BF09-757F3C1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902A3-7860-374A-A6D2-35C84B2F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[Przykład z pudełkiem, w którym najpierw jest jabłko, potem gruszka]</a:t>
            </a:r>
          </a:p>
          <a:p>
            <a:r>
              <a:rPr lang="pl-PL" dirty="0"/>
              <a:t>[Przykład z operacją – dwa razy gruszka = dwa razy większa gruszka]</a:t>
            </a:r>
          </a:p>
          <a:p>
            <a:r>
              <a:rPr lang="pl-PL" dirty="0"/>
              <a:t>[operacja – do przedyskutowania]</a:t>
            </a:r>
          </a:p>
        </p:txBody>
      </p:sp>
    </p:spTree>
    <p:extLst>
      <p:ext uri="{BB962C8B-B14F-4D97-AF65-F5344CB8AC3E}">
        <p14:creationId xmlns:p14="http://schemas.microsoft.com/office/powerpoint/2010/main" val="6394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5F953-399D-CD40-8584-CD2FABF9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Rozmiary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EFF1B-20BB-F943-B427-BC1CBCCD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Czasem zmienne mogą przechować tylko określone rozmiary danych</a:t>
            </a:r>
          </a:p>
          <a:p>
            <a:r>
              <a:rPr lang="pl-PL" dirty="0"/>
              <a:t>Jak pudełko, do którego nie wciśniemy zbyt dużego przedmiotu</a:t>
            </a:r>
          </a:p>
          <a:p>
            <a:r>
              <a:rPr lang="pl-PL" dirty="0"/>
              <a:t>[przykład z pudełkiem i za dużym jabłkiem]</a:t>
            </a:r>
          </a:p>
        </p:txBody>
      </p:sp>
    </p:spTree>
    <p:extLst>
      <p:ext uri="{BB962C8B-B14F-4D97-AF65-F5344CB8AC3E}">
        <p14:creationId xmlns:p14="http://schemas.microsoft.com/office/powerpoint/2010/main" val="33127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743FC-6B3A-804B-826B-3D63F0E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88F76-07A6-B144-92D6-4CA1C44B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klasy przychodzi nauczyciel i pyta o Andrzeja – wiadomo, że chodzi o Andrzeja Kowalskiego, ucznia klasy IE</a:t>
            </a:r>
          </a:p>
          <a:p>
            <a:r>
              <a:rPr lang="pl-PL" dirty="0"/>
              <a:t>Do sekretariatu przychodzi osoba i pyta o Andrzeja – ma na myśli dyrektora szkoły, Andrzeja [nazwisko]</a:t>
            </a:r>
          </a:p>
          <a:p>
            <a:r>
              <a:rPr lang="pl-PL" dirty="0"/>
              <a:t>Do urzędu miasta przychodzi petent i pyta o Andrzeja – chodzi mu o prezydenta miasta, Andrzeja [nazwisko]</a:t>
            </a:r>
          </a:p>
          <a:p>
            <a:r>
              <a:rPr lang="pl-PL" dirty="0"/>
              <a:t>W każdej z tych sytuacji </a:t>
            </a:r>
            <a:r>
              <a:rPr lang="pl-PL" dirty="0">
                <a:solidFill>
                  <a:srgbClr val="FF0000"/>
                </a:solidFill>
              </a:rPr>
              <a:t>odkrycie</a:t>
            </a:r>
            <a:r>
              <a:rPr lang="pl-PL" dirty="0"/>
              <a:t>, kto kryje się pod imieniem Andrzej zależy od miejsca, w którym się znajdujemy</a:t>
            </a:r>
          </a:p>
        </p:txBody>
      </p:sp>
    </p:spTree>
    <p:extLst>
      <p:ext uri="{BB962C8B-B14F-4D97-AF65-F5344CB8AC3E}">
        <p14:creationId xmlns:p14="http://schemas.microsoft.com/office/powerpoint/2010/main" val="173332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1E1504-B95A-AF4D-B277-00998BEB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6ED2E0-B273-4F4A-95F4-5047FE9F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[Obrazek z okręgami i hasłami – klasa, szkoła, miasto]</a:t>
            </a:r>
          </a:p>
        </p:txBody>
      </p:sp>
    </p:spTree>
    <p:extLst>
      <p:ext uri="{BB962C8B-B14F-4D97-AF65-F5344CB8AC3E}">
        <p14:creationId xmlns:p14="http://schemas.microsoft.com/office/powerpoint/2010/main" val="123525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88B55-0245-E944-9815-4934D71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6218E-90E7-4B4D-BD16-750CD030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w programowaniu, możemy mieć kilka zmiennych o tej samej nazwie, znajdujących się w różnych blokach</a:t>
            </a:r>
          </a:p>
          <a:p>
            <a:r>
              <a:rPr lang="pl-PL" dirty="0"/>
              <a:t>Odwołując się do zmiennej to, której tak naprawdę użyjemy, zależy od najbliższego kontekstu</a:t>
            </a:r>
          </a:p>
          <a:p>
            <a:r>
              <a:rPr lang="pl-PL" dirty="0"/>
              <a:t>Mając zmienną globalną x w programie i zmienną lokalną x w funkcji, podczas użycia niej odwołamy się do najbliższej dostępnej</a:t>
            </a:r>
          </a:p>
          <a:p>
            <a:r>
              <a:rPr lang="pl-PL" dirty="0"/>
              <a:t>Jeżeli utworzymy zmienną x w funkcji do </a:t>
            </a:r>
            <a:r>
              <a:rPr lang="pl-PL" dirty="0">
                <a:solidFill>
                  <a:srgbClr val="FF0000"/>
                </a:solidFill>
              </a:rPr>
              <a:t>nadpisze</a:t>
            </a:r>
            <a:r>
              <a:rPr lang="pl-PL" dirty="0"/>
              <a:t> ona zmienną globalną, ale tylko w kontekście tej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67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x = 10</a:t>
            </a:r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x = 5</a:t>
            </a:r>
          </a:p>
          <a:p>
            <a:pPr marL="0" indent="0">
              <a:buNone/>
            </a:pPr>
            <a:r>
              <a:rPr lang="pl-PL" dirty="0"/>
              <a:t>	wypisz x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</a:p>
        </p:txBody>
      </p:sp>
    </p:spTree>
    <p:extLst>
      <p:ext uri="{BB962C8B-B14F-4D97-AF65-F5344CB8AC3E}">
        <p14:creationId xmlns:p14="http://schemas.microsoft.com/office/powerpoint/2010/main" val="358552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03DDE-517F-774D-AFFE-615E5A5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1A104-0357-8645-B51B-0A2D03CF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nazywamy globalnymi, jeżeli są zdefiniowane dla całego programu</a:t>
            </a:r>
          </a:p>
          <a:p>
            <a:r>
              <a:rPr lang="pl-PL" dirty="0"/>
              <a:t>Zmienne nazywamy lokalnymi, jeżeli są zdefiniowane w mniejszym kontekście (bloku), np. wewnątrz funkcji</a:t>
            </a:r>
          </a:p>
          <a:p>
            <a:r>
              <a:rPr lang="pl-PL" dirty="0"/>
              <a:t>Zmienne lokalne utworzone w kontekstach nie zagnieżdżonych ze sobą nawzajem, są od siebie niezależne i mogą reprezentować zupełnie inne dane</a:t>
            </a:r>
          </a:p>
        </p:txBody>
      </p:sp>
    </p:spTree>
    <p:extLst>
      <p:ext uri="{BB962C8B-B14F-4D97-AF65-F5344CB8AC3E}">
        <p14:creationId xmlns:p14="http://schemas.microsoft.com/office/powerpoint/2010/main" val="3347700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427</Words>
  <Application>Microsoft Macintosh PowerPoint</Application>
  <PresentationFormat>Panoramiczny</PresentationFormat>
  <Paragraphs>43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Zmienne,  globalność i lokalność</vt:lpstr>
      <vt:lpstr>Zmienna</vt:lpstr>
      <vt:lpstr>Zmienna</vt:lpstr>
      <vt:lpstr>Rozmiary danych</vt:lpstr>
      <vt:lpstr>Globalność i lokalność</vt:lpstr>
      <vt:lpstr>Globalność i lokalność</vt:lpstr>
      <vt:lpstr>Globalność i lokalność</vt:lpstr>
      <vt:lpstr>Przykład</vt:lpstr>
      <vt:lpstr>Globalność i lokalność</vt:lpstr>
      <vt:lpstr>Globalność i lokalność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4</cp:revision>
  <dcterms:created xsi:type="dcterms:W3CDTF">2018-06-04T18:42:26Z</dcterms:created>
  <dcterms:modified xsi:type="dcterms:W3CDTF">2018-06-04T19:08:52Z</dcterms:modified>
</cp:coreProperties>
</file>