
<file path=[Content_Types].xml><?xml version="1.0" encoding="utf-8"?>
<Types xmlns="http://schemas.openxmlformats.org/package/2006/content-types">
  <Default Extension="png" ContentType="image/png"/>
  <Default Extension="jpg&amp;ehk=ks" ContentType="image/jpeg"/>
  <Default Extension="jpg&amp;ehk=vd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png&amp;ehk=s0A4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6" r:id="rId4"/>
    <p:sldId id="267" r:id="rId5"/>
    <p:sldId id="268" r:id="rId6"/>
    <p:sldId id="263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410"/>
  </p:normalViewPr>
  <p:slideViewPr>
    <p:cSldViewPr>
      <p:cViewPr varScale="1">
        <p:scale>
          <a:sx n="114" d="100"/>
          <a:sy n="114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t>30.05.2018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run1230.wikido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LED_Traffic_Light.jpg" TargetMode="External"/><Relationship Id="rId2" Type="http://schemas.openxmlformats.org/officeDocument/2006/relationships/image" Target="../media/image2.jpg&amp;ehk=ks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&amp;ehk=vd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&amp;ehk=s0A4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run1230.wikidot.com/" TargetMode="External"/><Relationship Id="rId2" Type="http://schemas.openxmlformats.org/officeDocument/2006/relationships/hyperlink" Target="http://ilovebake.pl/2014/11/21/pierniczki-torunskie-przepis-ze-starego-zeszyt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tea-beverage-cubes-sugar-cup-153014/" TargetMode="External"/><Relationship Id="rId5" Type="http://schemas.openxmlformats.org/officeDocument/2006/relationships/hyperlink" Target="https://pixabay.com/pl/fili%C5%BCanka-herbaty-2107599/" TargetMode="External"/><Relationship Id="rId4" Type="http://schemas.openxmlformats.org/officeDocument/2006/relationships/hyperlink" Target="https://en.wikipedia.org/wiki/File:LED_Traffic_Light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FE9E9B-5249-40AD-B51F-063F502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l-PL" b="1" dirty="0">
                <a:latin typeface="+mn-lt"/>
              </a:rPr>
              <a:t>Algorytm liniowy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4239B7-D5E8-4E35-AB45-F585650F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4"/>
            <a:ext cx="8191824" cy="48437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600" b="1" dirty="0"/>
              <a:t>PIERNICZKI TORUŃSKIE, PRZEPIS ZE STAREGO ZESZYTU</a:t>
            </a:r>
            <a:endParaRPr lang="pl-PL" sz="16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i="1" dirty="0"/>
              <a:t>SKŁADNIKI NA CIASTO:</a:t>
            </a:r>
            <a:br>
              <a:rPr lang="pl-PL" sz="1500" i="1" dirty="0"/>
            </a:br>
            <a:r>
              <a:rPr lang="pl-PL" sz="1500" i="1" dirty="0"/>
              <a:t>ILOŚĆ: 2 blaszki pierniczków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500 g mąki żytniej typ. 720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300 g naturalnego miodu, najlepiej lipowego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jajko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łyżeczka sody oczyszczonej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2 łyżeczki przyprawy do piernika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1/4 łyżeczki mielonego anyżu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mały kieliszek spirytusu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Mąkę przesiewamy i podgrzewamy w piekarniku. Po dotknięciu powinna być ciepła, ale nie gorąca.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Miód przelewamy do rondelka o grubym dnie razem z przyprawą do piernika i przesmażamy.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Dodajemy do mąki razem z sodą, anyżem, lekko roztrzepanym jajkiem oraz spirytusem.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Dokładnie wyrabiamy.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Stolnicę lekko oprószamy mąką.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Ciasto dzielimy na dwie części.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Każdą rozwałkowujemy na grubość ok. 1 cm.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Wykrawamy dowolnymi foremkami i układamy na blaszce wyłożonej papierem do pieczenia.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Wstawiamy do piekarnika rozgrzanego do 160 C na ok. 15 min do lekkiego zarumienienia.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1031013E-B98E-4052-965F-0B785E05B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20" b="92199" l="2286" r="93143">
                        <a14:foregroundMark x1="6000" y1="65248" x2="6000" y2="65248"/>
                        <a14:foregroundMark x1="32286" y1="92199" x2="32286" y2="92199"/>
                        <a14:foregroundMark x1="93143" y1="38298" x2="93143" y2="38298"/>
                        <a14:foregroundMark x1="57429" y1="9220" x2="57429" y2="9220"/>
                        <a14:foregroundMark x1="2286" y1="69504" x2="2286" y2="69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2080" y="2348880"/>
            <a:ext cx="333375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99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jasne, ruch uliczny, zewnętrzne, sygnalizacja uliczna&#10;&#10;Opis wygenerowany przy bardzo wysokim poziomie pewności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538" r="862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Algorytm z instrukcją warunkową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b="1" dirty="0"/>
              <a:t>.</a:t>
            </a:r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czerwone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  <a:p>
            <a:endParaRPr lang="pl-PL" sz="2400" b="1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dirty="0"/>
              <a:t>, </a:t>
            </a:r>
            <a:br>
              <a:rPr lang="pl-PL" sz="2400" dirty="0"/>
            </a:br>
            <a:r>
              <a:rPr lang="pl-PL" sz="2400" b="1" dirty="0"/>
              <a:t>w przeciwnym przypadku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23061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kubek, kawa, stół, siedzi&#10;&#10;Opis wygenerowany przy bardzo wysokim poziomie pewności">
            <a:extLst>
              <a:ext uri="{FF2B5EF4-FFF2-40B4-BE49-F238E27FC236}">
                <a16:creationId xmlns:a16="http://schemas.microsoft.com/office/drawing/2014/main" id="{3C8541F4-BE87-4C61-9016-8A51B00D2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4" r="27637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8A3F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98F7133-64E3-43EE-BC0F-109420F0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prosta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36EF3B-5AAA-441C-A3A8-0CE87EC8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Algorytm słodzenia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</a:t>
            </a:r>
            <a:r>
              <a:rPr lang="pl-PL" sz="1800" dirty="0"/>
              <a:t>: 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87641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kubek, kawa, stół&#10;&#10;Opis wygenerowany przy bardzo wysokim poziomie pewności">
            <a:extLst>
              <a:ext uri="{FF2B5EF4-FFF2-40B4-BE49-F238E27FC236}">
                <a16:creationId xmlns:a16="http://schemas.microsoft.com/office/drawing/2014/main" id="{AD8EC920-ADCA-4E5F-A35C-EB184A008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4" r="3401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A5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6EC2C7C-6CEB-46EE-97A9-7FAE94E4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zagnieżdżona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648E1C-175B-4985-B49C-D214E972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herbata nie dość słodka</a:t>
            </a:r>
            <a:r>
              <a:rPr lang="pl-PL" sz="1800" dirty="0"/>
              <a:t> wykonuj poniższe: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cukier: </a:t>
            </a:r>
            <a:r>
              <a:rPr lang="pl-PL" sz="1800" dirty="0"/>
              <a:t>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51891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64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71D6155-3336-44AD-A278-C543CC6A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Prosta pętla tzw. liczona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9F2E98-181A-489D-B256-F4D1446D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Powtórz</a:t>
            </a:r>
            <a:r>
              <a:rPr lang="pl-PL" sz="2400" dirty="0"/>
              <a:t> </a:t>
            </a:r>
            <a:r>
              <a:rPr lang="pl-PL" sz="2400" i="1" dirty="0"/>
              <a:t>3 razy </a:t>
            </a:r>
            <a:r>
              <a:rPr lang="pl-PL" sz="2400" dirty="0"/>
              <a:t>poniższe:</a:t>
            </a:r>
          </a:p>
          <a:p>
            <a:pPr marL="0" indent="0">
              <a:buNone/>
            </a:pPr>
            <a:r>
              <a:rPr lang="pl-PL" sz="2400" dirty="0"/>
              <a:t>    </a:t>
            </a:r>
            <a:r>
              <a:rPr lang="pl-PL" sz="2400" b="1" dirty="0">
                <a:solidFill>
                  <a:srgbClr val="FF0000"/>
                </a:solidFill>
              </a:rPr>
              <a:t>Zgłoś się na ochotnika </a:t>
            </a:r>
            <a:r>
              <a:rPr lang="pl-PL" sz="2400" b="1">
                <a:solidFill>
                  <a:srgbClr val="FF0000"/>
                </a:solidFill>
              </a:rPr>
              <a:t>do tablicy</a:t>
            </a:r>
            <a:endParaRPr lang="pl-PL" sz="2400" b="1" dirty="0">
              <a:solidFill>
                <a:srgbClr val="FF0000"/>
              </a:solidFill>
            </a:endParaRPr>
          </a:p>
          <a:p>
            <a:endParaRPr lang="pl-PL" sz="17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8D534A1-9CD7-4768-8B11-F667B74E5BF1}"/>
              </a:ext>
            </a:extLst>
          </p:cNvPr>
          <p:cNvSpPr/>
          <p:nvPr/>
        </p:nvSpPr>
        <p:spPr>
          <a:xfrm>
            <a:off x="0" y="0"/>
            <a:ext cx="3724072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996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C5246-1474-4B5A-AAA4-DE1AC617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BCC172-FE4A-475D-AB0E-FBA5E65A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i="1" dirty="0">
                <a:hlinkClick r:id="rId2"/>
              </a:rPr>
              <a:t>http://ilovebake.pl/2014/11/21/pierniczki-torunskie-przepis-ze-starego-zeszytu/</a:t>
            </a:r>
            <a:endParaRPr lang="pl-PL" i="1" dirty="0"/>
          </a:p>
          <a:p>
            <a:r>
              <a:rPr lang="pl-PL" i="1" dirty="0">
                <a:hlinkClick r:id="rId3"/>
              </a:rPr>
              <a:t>http://torun1230.wikidot.com/</a:t>
            </a:r>
            <a:endParaRPr lang="pl-PL" i="1" dirty="0"/>
          </a:p>
          <a:p>
            <a:r>
              <a:rPr lang="pl-PL" i="1" dirty="0">
                <a:hlinkClick r:id="rId4"/>
              </a:rPr>
              <a:t>https://en.wikipedia.org/wiki/File:LED_Traffic_Light.jpg</a:t>
            </a:r>
            <a:endParaRPr lang="pl-PL" i="1" dirty="0"/>
          </a:p>
          <a:p>
            <a:r>
              <a:rPr lang="pl-PL" i="1" dirty="0">
                <a:hlinkClick r:id="rId5"/>
              </a:rPr>
              <a:t>https://pixabay.com/pl/fili%C5%BCanka-herbaty-2107599/</a:t>
            </a:r>
            <a:endParaRPr lang="pl-PL" i="1" dirty="0"/>
          </a:p>
          <a:p>
            <a:r>
              <a:rPr lang="pl-PL" i="1" dirty="0">
                <a:hlinkClick r:id="rId6"/>
              </a:rPr>
              <a:t>https://pixabay.com/en/tea-beverage-cubes-sugar-cup-153014/</a:t>
            </a:r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35760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155</Words>
  <Application>Microsoft Macintosh PowerPoint</Application>
  <PresentationFormat>Pokaz na ekranie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Calibri</vt:lpstr>
      <vt:lpstr>Motyw pakietu Office</vt:lpstr>
      <vt:lpstr>Algorytm liniowy</vt:lpstr>
      <vt:lpstr>Algorytm z instrukcją warunkową</vt:lpstr>
      <vt:lpstr>Pętla prosta</vt:lpstr>
      <vt:lpstr>Pętla zagnieżdżona</vt:lpstr>
      <vt:lpstr>Prosta pętla tzw. liczona</vt:lpstr>
      <vt:lpstr>Źródła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16</cp:revision>
  <dcterms:created xsi:type="dcterms:W3CDTF">2017-06-06T12:33:28Z</dcterms:created>
  <dcterms:modified xsi:type="dcterms:W3CDTF">2018-05-29T23:54:55Z</dcterms:modified>
</cp:coreProperties>
</file>