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2" r:id="rId5"/>
    <p:sldId id="264" r:id="rId6"/>
    <p:sldId id="265" r:id="rId7"/>
    <p:sldId id="300" r:id="rId8"/>
    <p:sldId id="272" r:id="rId9"/>
    <p:sldId id="273" r:id="rId10"/>
    <p:sldId id="276" r:id="rId11"/>
    <p:sldId id="274" r:id="rId12"/>
    <p:sldId id="277" r:id="rId13"/>
    <p:sldId id="278" r:id="rId14"/>
    <p:sldId id="275" r:id="rId15"/>
    <p:sldId id="261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15.05.2018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6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onkey-head-laughing-sitting-3739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1363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894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21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08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328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Dla podanego drzewa, wypisz kolejność, w jakiej małpa odwiedzi kolejne gałęzie aż do znalezienia banana.</a:t>
            </a:r>
          </a:p>
        </p:txBody>
      </p:sp>
    </p:spTree>
    <p:extLst>
      <p:ext uri="{BB962C8B-B14F-4D97-AF65-F5344CB8AC3E}">
        <p14:creationId xmlns:p14="http://schemas.microsoft.com/office/powerpoint/2010/main" val="11311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Cofnij się do miejsca, z którego rozpoczynałeś sprawdzenie gałęzi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5CBC10-D453-4D43-803E-B6BE9BEB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92573"/>
            <a:ext cx="4748742" cy="5880796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A1E78F4-FCB7-4CC3-8BBA-220C8E273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250022" y="977614"/>
            <a:ext cx="498551" cy="369759"/>
          </a:xfrm>
          <a:prstGeom prst="rect">
            <a:avLst/>
          </a:prstGeom>
        </p:spPr>
      </p:pic>
      <p:pic>
        <p:nvPicPr>
          <p:cNvPr id="9" name="Obraz 8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8F175C9-5A75-4FB5-A42D-E3251324C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52677D1-1B91-4166-99FD-FF1B0B23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8" y="492573"/>
            <a:ext cx="4744171" cy="5880795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15C7C53-C982-446A-BD61-AC6BA35B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362589" y="977614"/>
            <a:ext cx="498551" cy="369759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Obraz 15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662F6B19-0327-4A0A-B665-CAACC0D85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48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38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7107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6587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517</Words>
  <Application>Microsoft Macintosh PowerPoint</Application>
  <PresentationFormat>Panoramiczny</PresentationFormat>
  <Paragraphs>106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Małpa, drzewo i banan</vt:lpstr>
      <vt:lpstr>Treść zadania</vt:lpstr>
      <vt:lpstr>Algorytm dla małpy</vt:lpstr>
      <vt:lpstr>Drzewo, małpa i banan</vt:lpstr>
      <vt:lpstr>Drzewo, małpa i banan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Zadanie</vt:lpstr>
      <vt:lpstr>Źródła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21</cp:revision>
  <dcterms:created xsi:type="dcterms:W3CDTF">2012-08-15T16:54:36Z</dcterms:created>
  <dcterms:modified xsi:type="dcterms:W3CDTF">2018-05-15T13:55:58Z</dcterms:modified>
</cp:coreProperties>
</file>