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 autoAdjust="0"/>
    <p:restoredTop sz="94660"/>
  </p:normalViewPr>
  <p:slideViewPr>
    <p:cSldViewPr snapToGrid="0">
      <p:cViewPr>
        <p:scale>
          <a:sx n="100" d="100"/>
          <a:sy n="100" d="100"/>
        </p:scale>
        <p:origin x="1464" y="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41131-26B7-40CD-BEB9-05F6C32AAE2D}" type="datetimeFigureOut">
              <a:rPr lang="pl-PL"/>
              <a:pPr/>
              <a:t>07.05.2018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57430-6664-477B-A8E2-764D65E366E9}" type="slidenum">
              <a:rPr lang="pl-PL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4168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46D85B-BD57-D544-BECF-6C91E54AF6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Rekurencja</a:t>
            </a:r>
          </a:p>
        </p:txBody>
      </p:sp>
    </p:spTree>
    <p:extLst>
      <p:ext uri="{BB962C8B-B14F-4D97-AF65-F5344CB8AC3E}">
        <p14:creationId xmlns:p14="http://schemas.microsoft.com/office/powerpoint/2010/main" val="60600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F1583A-BC5A-2B41-B25E-F3D4C537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Definicja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6C29B72-AB03-A848-B3F3-9AC5CB7A5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l-PL" b="1" dirty="0"/>
              <a:t>Rekurencja</a:t>
            </a:r>
            <a:r>
              <a:rPr lang="pl-PL" dirty="0"/>
              <a:t> zwana jest także </a:t>
            </a:r>
            <a:r>
              <a:rPr lang="pl-PL" b="1" dirty="0"/>
              <a:t>rekursją</a:t>
            </a:r>
          </a:p>
          <a:p>
            <a:pPr>
              <a:lnSpc>
                <a:spcPct val="150000"/>
              </a:lnSpc>
            </a:pPr>
            <a:r>
              <a:rPr lang="pl-PL" dirty="0"/>
              <a:t>Z łaciny </a:t>
            </a:r>
            <a:r>
              <a:rPr lang="pl-PL" i="1" dirty="0" err="1"/>
              <a:t>recurrere</a:t>
            </a:r>
            <a:r>
              <a:rPr lang="pl-PL" dirty="0"/>
              <a:t> – przybiec z powrotem</a:t>
            </a:r>
          </a:p>
          <a:p>
            <a:pPr>
              <a:lnSpc>
                <a:spcPct val="150000"/>
              </a:lnSpc>
            </a:pPr>
            <a:r>
              <a:rPr lang="pl-PL" dirty="0"/>
              <a:t>Jest to odwołanie się funkcji do samej siebie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9600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2554A03B-5F57-AC42-A661-B3A3A6CF5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840705"/>
            <a:ext cx="11496821" cy="2931689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AEEBD063-1BB3-3F40-87DF-835D8B852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Przykład rekurencji</a:t>
            </a:r>
          </a:p>
        </p:txBody>
      </p:sp>
    </p:spTree>
    <p:extLst>
      <p:ext uri="{BB962C8B-B14F-4D97-AF65-F5344CB8AC3E}">
        <p14:creationId xmlns:p14="http://schemas.microsoft.com/office/powerpoint/2010/main" val="2046226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878A23-B92A-7A47-BF02-F4CC707E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Inny przykład: </a:t>
            </a:r>
            <a:r>
              <a:rPr lang="pl-PL" b="1" dirty="0"/>
              <a:t>silnia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9B1010-B8A2-2F4B-B974-DF090733E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3! = 3 * 2!</a:t>
            </a:r>
          </a:p>
          <a:p>
            <a:r>
              <a:rPr lang="pl-PL" dirty="0"/>
              <a:t>Ale najpierw musimy policzyć 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2!</a:t>
            </a:r>
          </a:p>
          <a:p>
            <a:pPr marL="0" indent="0">
              <a:buNone/>
            </a:pP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2! = 2 * 1!</a:t>
            </a:r>
          </a:p>
          <a:p>
            <a:r>
              <a:rPr lang="pl-PL" dirty="0"/>
              <a:t>Teraz musimy policzyć 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1!</a:t>
            </a:r>
          </a:p>
          <a:p>
            <a:pPr marL="0" indent="0">
              <a:buNone/>
            </a:pP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1! = 1</a:t>
            </a:r>
          </a:p>
          <a:p>
            <a:r>
              <a:rPr lang="pl-PL" dirty="0"/>
              <a:t>Koniec!</a:t>
            </a:r>
          </a:p>
          <a:p>
            <a:endParaRPr lang="pl-PL" dirty="0"/>
          </a:p>
          <a:p>
            <a:r>
              <a:rPr lang="pl-PL" dirty="0"/>
              <a:t>Ogólnie: 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n! = n * (n-1)!</a:t>
            </a:r>
          </a:p>
        </p:txBody>
      </p:sp>
    </p:spTree>
    <p:extLst>
      <p:ext uri="{BB962C8B-B14F-4D97-AF65-F5344CB8AC3E}">
        <p14:creationId xmlns:p14="http://schemas.microsoft.com/office/powerpoint/2010/main" val="377580935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69</Words>
  <Application>Microsoft Macintosh PowerPoint</Application>
  <PresentationFormat>Panoramiczny</PresentationFormat>
  <Paragraphs>15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Motyw pakietu Office</vt:lpstr>
      <vt:lpstr>Rekurencja</vt:lpstr>
      <vt:lpstr>Definicja</vt:lpstr>
      <vt:lpstr>Przykład rekurencji</vt:lpstr>
      <vt:lpstr>Inny przykład: silnia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Pudełka i klucz</dc:title>
  <dc:creator/>
  <cp:lastModifiedBy>Damian Kurpiewski</cp:lastModifiedBy>
  <cp:revision>7</cp:revision>
  <dcterms:created xsi:type="dcterms:W3CDTF">2012-08-15T16:54:36Z</dcterms:created>
  <dcterms:modified xsi:type="dcterms:W3CDTF">2018-05-07T13:30:29Z</dcterms:modified>
</cp:coreProperties>
</file>