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15"/>
  </p:notesMasterIdLst>
  <p:sldIdLst>
    <p:sldId id="276" r:id="rId2"/>
    <p:sldId id="277" r:id="rId3"/>
    <p:sldId id="278" r:id="rId4"/>
    <p:sldId id="279" r:id="rId5"/>
    <p:sldId id="281" r:id="rId6"/>
    <p:sldId id="282" r:id="rId7"/>
    <p:sldId id="284" r:id="rId8"/>
    <p:sldId id="285" r:id="rId9"/>
    <p:sldId id="286" r:id="rId10"/>
    <p:sldId id="287" r:id="rId11"/>
    <p:sldId id="288" r:id="rId12"/>
    <p:sldId id="289" r:id="rId13"/>
    <p:sldId id="272" r:id="rId14"/>
  </p:sldIdLst>
  <p:sldSz cx="12192000" cy="6858000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2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endParaRPr lang="pl-PL" dirty="0"/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endParaRPr lang="pl-PL" dirty="0"/>
        </a:p>
      </dgm:t>
    </dgm:pt>
    <dgm:pt modelId="{242C600C-54D5-224F-8A6D-EB9AAB883F07}" type="parTrans" cxnId="{E4EBD939-4D9C-AA40-AE0A-3D985A271A7C}">
      <dgm:prSet/>
      <dgm:spPr/>
    </dgm:pt>
    <dgm:pt modelId="{29AA2112-587E-BE46-BB18-39F1574E087F}" type="sibTrans" cxnId="{E4EBD939-4D9C-AA40-AE0A-3D985A271A7C}">
      <dgm:prSet/>
      <dgm:spPr/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</dgm:pt>
    <dgm:pt modelId="{E0FAD6D5-1EB6-F641-A38E-A994CF1E164D}" type="sibTrans" cxnId="{D9CD5C15-000B-0440-9F99-5E4D0E91CF1E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9CD5C15-000B-0440-9F99-5E4D0E91CF1E}" srcId="{0C433654-E965-D74A-8D2B-CA12390B1BE6}" destId="{626B8BD0-FA65-9645-A6A2-A38F76483048}" srcOrd="7" destOrd="0" parTransId="{1884201F-9C5D-8F4D-A9CA-BA25F460AF81}" sibTransId="{E0FAD6D5-1EB6-F641-A38E-A994CF1E164D}"/>
    <dgm:cxn modelId="{0F425F15-84E1-3D48-A5BE-919336B7CB32}" srcId="{0C433654-E965-D74A-8D2B-CA12390B1BE6}" destId="{FE524CFC-88AA-674E-B029-F632042AD10E}" srcOrd="1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0C433654-E965-D74A-8D2B-CA12390B1BE6}" destId="{8331E341-7701-154E-9377-ABB9C5D289AC}" srcOrd="6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0DBA0C47-A04C-EE4B-B15E-ABDACFDA8700}" srcId="{564D7D85-61B0-AC47-BE50-D8FF1763EA3C}" destId="{6D7B3B08-3472-674C-8386-5760EF70E103}" srcOrd="2" destOrd="0" parTransId="{07B7C3BE-3920-1145-8C48-E8F733CF99B6}" sibTransId="{3AD5037C-774D-AC47-936E-138152EB244A}"/>
    <dgm:cxn modelId="{3ACD654E-CAD7-294E-972E-F084A36FF2D6}" srcId="{0C433654-E965-D74A-8D2B-CA12390B1BE6}" destId="{412A7F39-A00B-D044-AB39-A09D665D6A1C}" srcOrd="8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1" presId="urn:microsoft.com/office/officeart/2005/8/layout/vList2"/>
    <dgm:cxn modelId="{00CF9958-02E4-3D49-9DF8-87CFB77C7C48}" type="presOf" srcId="{6D7B3B08-3472-674C-8386-5760EF70E103}" destId="{2DAA50D5-FA14-BE45-86DA-B9A9730BC9F6}" srcOrd="0" destOrd="2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0C433654-E965-D74A-8D2B-CA12390B1BE6}" destId="{61718454-EC50-9E4B-AD8C-1BE44430F727}" srcOrd="4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3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5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0C433654-E965-D74A-8D2B-CA12390B1BE6}" destId="{1F1A98DE-37C8-724C-90C4-423F3F4894B0}" srcOrd="2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0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0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r>
            <a:rPr lang="pl-PL" dirty="0"/>
            <a:t>Sprawdź pudełko (6)</a:t>
          </a:r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(3)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r>
            <a:rPr lang="pl-PL" dirty="0"/>
            <a:t>Wyrzuć pudełko (2)</a:t>
          </a:r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r>
            <a:rPr lang="pl-PL" dirty="0"/>
            <a:t>Sprawdź pudełko (5)</a:t>
          </a:r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ABBFD3D8-3393-0342-AAD5-13A25D3F0CE5}">
      <dgm:prSet phldrT="[Tekst]"/>
      <dgm:spPr/>
      <dgm:t>
        <a:bodyPr/>
        <a:lstStyle/>
        <a:p>
          <a:r>
            <a:rPr lang="pl-PL" dirty="0"/>
            <a:t>Sprawdź pudełko (5)</a:t>
          </a:r>
        </a:p>
      </dgm:t>
    </dgm:pt>
    <dgm:pt modelId="{385269C6-2DEA-B144-BDFB-698E9BA56A04}" type="parTrans" cxnId="{CD6AC617-59DB-3045-8636-3E5A159B6673}">
      <dgm:prSet/>
      <dgm:spPr/>
      <dgm:t>
        <a:bodyPr/>
        <a:lstStyle/>
        <a:p>
          <a:endParaRPr lang="pl-PL"/>
        </a:p>
      </dgm:t>
    </dgm:pt>
    <dgm:pt modelId="{A89859ED-FE6C-CF44-952D-93991B695F90}" type="sibTrans" cxnId="{CD6AC617-59DB-3045-8636-3E5A159B6673}">
      <dgm:prSet/>
      <dgm:spPr/>
      <dgm:t>
        <a:bodyPr/>
        <a:lstStyle/>
        <a:p>
          <a:endParaRPr lang="pl-PL"/>
        </a:p>
      </dgm:t>
    </dgm:pt>
    <dgm:pt modelId="{E34EB159-103B-3E44-B3F4-4EE7A5A1938B}">
      <dgm:prSet phldrT="[Tekst]"/>
      <dgm:spPr/>
      <dgm:t>
        <a:bodyPr/>
        <a:lstStyle/>
        <a:p>
          <a:r>
            <a:rPr lang="pl-PL" dirty="0"/>
            <a:t>Sprawdź pudełko (6)</a:t>
          </a:r>
        </a:p>
      </dgm:t>
    </dgm:pt>
    <dgm:pt modelId="{60EE78DF-44B6-1845-B61E-100A5C499562}" type="parTrans" cxnId="{1E853569-0EB3-CF4C-9304-1C59DD9C8346}">
      <dgm:prSet/>
      <dgm:spPr/>
    </dgm:pt>
    <dgm:pt modelId="{7F96CEA7-CF43-B84B-9910-31CD9C836490}" type="sibTrans" cxnId="{1E853569-0EB3-CF4C-9304-1C59DD9C8346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9CD5C15-000B-0440-9F99-5E4D0E91CF1E}" srcId="{9B8B9F17-DF99-9342-AC93-119D0C88718A}" destId="{626B8BD0-FA65-9645-A6A2-A38F76483048}" srcOrd="1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CD6AC617-59DB-3045-8636-3E5A159B6673}" srcId="{564D7D85-61B0-AC47-BE50-D8FF1763EA3C}" destId="{ABBFD3D8-3393-0342-AAD5-13A25D3F0CE5}" srcOrd="1" destOrd="0" parTransId="{385269C6-2DEA-B144-BDFB-698E9BA56A04}" sibTransId="{A89859ED-FE6C-CF44-952D-93991B695F90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73FB338-3184-8C4A-8B81-78ADB3683F61}" type="presOf" srcId="{ABBFD3D8-3393-0342-AAD5-13A25D3F0CE5}" destId="{2DAA50D5-FA14-BE45-86DA-B9A9730BC9F6}" srcOrd="0" destOrd="1" presId="urn:microsoft.com/office/officeart/2005/8/layout/vList2"/>
    <dgm:cxn modelId="{E4EBD939-4D9C-AA40-AE0A-3D985A271A7C}" srcId="{FE524CFC-88AA-674E-B029-F632042AD10E}" destId="{8331E341-7701-154E-9377-ABB9C5D289AC}" srcOrd="2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ACD654E-CAD7-294E-972E-F084A36FF2D6}" srcId="{626B8BD0-FA65-9645-A6A2-A38F76483048}" destId="{412A7F39-A00B-D044-AB39-A09D665D6A1C}" srcOrd="0" destOrd="0" parTransId="{A9BD4D71-B275-F843-99ED-BF7376717AE8}" sibTransId="{61907A69-2E29-3148-86C5-227ED8D0E835}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1E853569-0EB3-CF4C-9304-1C59DD9C8346}" srcId="{564D7D85-61B0-AC47-BE50-D8FF1763EA3C}" destId="{E34EB159-103B-3E44-B3F4-4EE7A5A1938B}" srcOrd="0" destOrd="0" parTransId="{60EE78DF-44B6-1845-B61E-100A5C499562}" sibTransId="{7F96CEA7-CF43-B84B-9910-31CD9C836490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61718454-EC50-9E4B-AD8C-1BE44430F727}" destId="{E06A1110-479A-7F4C-B39D-4DAEABA963E7}" srcOrd="0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168C73C8-39BD-834F-9AED-F856B87EDB9B}" type="presOf" srcId="{E34EB159-103B-3E44-B3F4-4EE7A5A1938B}" destId="{2DAA50D5-FA14-BE45-86DA-B9A9730BC9F6}" srcOrd="0" destOrd="0" presId="urn:microsoft.com/office/officeart/2005/8/layout/vList2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2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endParaRPr lang="pl-PL" dirty="0"/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9CD5C15-000B-0440-9F99-5E4D0E91CF1E}" srcId="{0C433654-E965-D74A-8D2B-CA12390B1BE6}" destId="{626B8BD0-FA65-9645-A6A2-A38F76483048}" srcOrd="7" destOrd="0" parTransId="{1884201F-9C5D-8F4D-A9CA-BA25F460AF81}" sibTransId="{E0FAD6D5-1EB6-F641-A38E-A994CF1E164D}"/>
    <dgm:cxn modelId="{0F425F15-84E1-3D48-A5BE-919336B7CB32}" srcId="{0C433654-E965-D74A-8D2B-CA12390B1BE6}" destId="{FE524CFC-88AA-674E-B029-F632042AD10E}" srcOrd="1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0C433654-E965-D74A-8D2B-CA12390B1BE6}" destId="{8331E341-7701-154E-9377-ABB9C5D289AC}" srcOrd="6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0DBA0C47-A04C-EE4B-B15E-ABDACFDA8700}" srcId="{564D7D85-61B0-AC47-BE50-D8FF1763EA3C}" destId="{6D7B3B08-3472-674C-8386-5760EF70E103}" srcOrd="2" destOrd="0" parTransId="{07B7C3BE-3920-1145-8C48-E8F733CF99B6}" sibTransId="{3AD5037C-774D-AC47-936E-138152EB244A}"/>
    <dgm:cxn modelId="{3ACD654E-CAD7-294E-972E-F084A36FF2D6}" srcId="{0C433654-E965-D74A-8D2B-CA12390B1BE6}" destId="{412A7F39-A00B-D044-AB39-A09D665D6A1C}" srcOrd="8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1" presId="urn:microsoft.com/office/officeart/2005/8/layout/vList2"/>
    <dgm:cxn modelId="{00CF9958-02E4-3D49-9DF8-87CFB77C7C48}" type="presOf" srcId="{6D7B3B08-3472-674C-8386-5760EF70E103}" destId="{2DAA50D5-FA14-BE45-86DA-B9A9730BC9F6}" srcOrd="0" destOrd="2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0C433654-E965-D74A-8D2B-CA12390B1BE6}" destId="{61718454-EC50-9E4B-AD8C-1BE44430F727}" srcOrd="4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3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5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0C433654-E965-D74A-8D2B-CA12390B1BE6}" destId="{1F1A98DE-37C8-724C-90C4-423F3F4894B0}" srcOrd="2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0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0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endParaRPr lang="pl-PL" dirty="0"/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8A4B618E-DC19-2242-B410-792976925BAF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37085B0C-6530-C241-B38E-09E8B49E1035}" type="parTrans" cxnId="{31E5310D-88F7-0B43-9728-A1C0CB0A1F24}">
      <dgm:prSet/>
      <dgm:spPr/>
    </dgm:pt>
    <dgm:pt modelId="{D8B1E97D-A56E-9143-B85E-26B09B4F6A79}" type="sibTrans" cxnId="{31E5310D-88F7-0B43-9728-A1C0CB0A1F24}">
      <dgm:prSet/>
      <dgm:spPr/>
    </dgm:pt>
    <dgm:pt modelId="{85E40287-40E7-BF41-B794-DB8815F8A4F1}">
      <dgm:prSet phldrT="[Tekst]"/>
      <dgm:spPr/>
      <dgm:t>
        <a:bodyPr/>
        <a:lstStyle/>
        <a:p>
          <a:endParaRPr lang="pl-PL" dirty="0"/>
        </a:p>
      </dgm:t>
    </dgm:pt>
    <dgm:pt modelId="{06D349B5-AC2B-9445-BB53-379E01D91BD8}" type="parTrans" cxnId="{2605EF92-57D7-ED48-8995-FB3AC03D61DA}">
      <dgm:prSet/>
      <dgm:spPr/>
    </dgm:pt>
    <dgm:pt modelId="{0A388481-4554-0741-AAEE-FE50D9F6C188}" type="sibTrans" cxnId="{2605EF92-57D7-ED48-8995-FB3AC03D61DA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1E5310D-88F7-0B43-9728-A1C0CB0A1F24}" srcId="{564D7D85-61B0-AC47-BE50-D8FF1763EA3C}" destId="{8A4B618E-DC19-2242-B410-792976925BAF}" srcOrd="0" destOrd="0" parTransId="{37085B0C-6530-C241-B38E-09E8B49E1035}" sibTransId="{D8B1E97D-A56E-9143-B85E-26B09B4F6A79}"/>
    <dgm:cxn modelId="{D9CD5C15-000B-0440-9F99-5E4D0E91CF1E}" srcId="{0C433654-E965-D74A-8D2B-CA12390B1BE6}" destId="{626B8BD0-FA65-9645-A6A2-A38F76483048}" srcOrd="6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6912C324-AE30-6D44-B9C6-4A01A0D7B322}" type="presOf" srcId="{8A4B618E-DC19-2242-B410-792976925BAF}" destId="{2DAA50D5-FA14-BE45-86DA-B9A9730BC9F6}" srcOrd="0" destOrd="0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0C433654-E965-D74A-8D2B-CA12390B1BE6}" destId="{8331E341-7701-154E-9377-ABB9C5D289AC}" srcOrd="5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ACD654E-CAD7-294E-972E-F084A36FF2D6}" srcId="{0C433654-E965-D74A-8D2B-CA12390B1BE6}" destId="{412A7F39-A00B-D044-AB39-A09D665D6A1C}" srcOrd="7" destOrd="0" parTransId="{A9BD4D71-B275-F843-99ED-BF7376717AE8}" sibTransId="{61907A69-2E29-3148-86C5-227ED8D0E835}"/>
    <dgm:cxn modelId="{F5E9A05A-885B-6A4A-A015-60AA49DB642C}" type="presOf" srcId="{85E40287-40E7-BF41-B794-DB8815F8A4F1}" destId="{2DAA50D5-FA14-BE45-86DA-B9A9730BC9F6}" srcOrd="0" destOrd="2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0C433654-E965-D74A-8D2B-CA12390B1BE6}" destId="{61718454-EC50-9E4B-AD8C-1BE44430F727}" srcOrd="3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2" destOrd="0" parTransId="{A8E85219-AA3C-4E48-A072-54F871E1E868}" sibTransId="{AD2B3E56-40F9-2746-9A3A-9DCE4C7EE261}"/>
    <dgm:cxn modelId="{2605EF92-57D7-ED48-8995-FB3AC03D61DA}" srcId="{564D7D85-61B0-AC47-BE50-D8FF1763EA3C}" destId="{85E40287-40E7-BF41-B794-DB8815F8A4F1}" srcOrd="2" destOrd="0" parTransId="{06D349B5-AC2B-9445-BB53-379E01D91BD8}" sibTransId="{0A388481-4554-0741-AAEE-FE50D9F6C188}"/>
    <dgm:cxn modelId="{3E60E693-B1F3-2245-AF12-4F5A90578EBB}" srcId="{0C433654-E965-D74A-8D2B-CA12390B1BE6}" destId="{E06A1110-479A-7F4C-B39D-4DAEABA963E7}" srcOrd="4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0C433654-E965-D74A-8D2B-CA12390B1BE6}" destId="{1F1A98DE-37C8-724C-90C4-423F3F4894B0}" srcOrd="1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endParaRPr lang="pl-PL" dirty="0"/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8A4B618E-DC19-2242-B410-792976925BAF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37085B0C-6530-C241-B38E-09E8B49E1035}" type="parTrans" cxnId="{31E5310D-88F7-0B43-9728-A1C0CB0A1F24}">
      <dgm:prSet/>
      <dgm:spPr/>
    </dgm:pt>
    <dgm:pt modelId="{D8B1E97D-A56E-9143-B85E-26B09B4F6A79}" type="sibTrans" cxnId="{31E5310D-88F7-0B43-9728-A1C0CB0A1F24}">
      <dgm:prSet/>
      <dgm:spPr/>
    </dgm:pt>
    <dgm:pt modelId="{7FC45CBE-3D8C-9349-B4BF-19466F2662BC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61D2F179-4CE1-FF47-830C-12EB5CEB1E8A}" type="parTrans" cxnId="{34B2EB05-FFCD-3A4D-850F-4E94276D515F}">
      <dgm:prSet/>
      <dgm:spPr/>
    </dgm:pt>
    <dgm:pt modelId="{81F2E117-AA49-A240-95F8-3348A104BEE6}" type="sibTrans" cxnId="{34B2EB05-FFCD-3A4D-850F-4E94276D515F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4B2EB05-FFCD-3A4D-850F-4E94276D515F}" srcId="{564D7D85-61B0-AC47-BE50-D8FF1763EA3C}" destId="{7FC45CBE-3D8C-9349-B4BF-19466F2662BC}" srcOrd="0" destOrd="0" parTransId="{61D2F179-4CE1-FF47-830C-12EB5CEB1E8A}" sibTransId="{81F2E117-AA49-A240-95F8-3348A104BEE6}"/>
    <dgm:cxn modelId="{31E5310D-88F7-0B43-9728-A1C0CB0A1F24}" srcId="{564D7D85-61B0-AC47-BE50-D8FF1763EA3C}" destId="{8A4B618E-DC19-2242-B410-792976925BAF}" srcOrd="1" destOrd="0" parTransId="{37085B0C-6530-C241-B38E-09E8B49E1035}" sibTransId="{D8B1E97D-A56E-9143-B85E-26B09B4F6A79}"/>
    <dgm:cxn modelId="{D9CD5C15-000B-0440-9F99-5E4D0E91CF1E}" srcId="{0C433654-E965-D74A-8D2B-CA12390B1BE6}" destId="{626B8BD0-FA65-9645-A6A2-A38F76483048}" srcOrd="5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6912C324-AE30-6D44-B9C6-4A01A0D7B322}" type="presOf" srcId="{8A4B618E-DC19-2242-B410-792976925BAF}" destId="{2DAA50D5-FA14-BE45-86DA-B9A9730BC9F6}" srcOrd="0" destOrd="1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0C433654-E965-D74A-8D2B-CA12390B1BE6}" destId="{8331E341-7701-154E-9377-ABB9C5D289AC}" srcOrd="4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ACD654E-CAD7-294E-972E-F084A36FF2D6}" srcId="{0C433654-E965-D74A-8D2B-CA12390B1BE6}" destId="{412A7F39-A00B-D044-AB39-A09D665D6A1C}" srcOrd="6" destOrd="0" parTransId="{A9BD4D71-B275-F843-99ED-BF7376717AE8}" sibTransId="{61907A69-2E29-3148-86C5-227ED8D0E835}"/>
    <dgm:cxn modelId="{866EB956-F85A-224E-9DAE-6D277B75116C}" type="presOf" srcId="{7FC45CBE-3D8C-9349-B4BF-19466F2662BC}" destId="{2DAA50D5-FA14-BE45-86DA-B9A9730BC9F6}" srcOrd="0" destOrd="0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0C433654-E965-D74A-8D2B-CA12390B1BE6}" destId="{61718454-EC50-9E4B-AD8C-1BE44430F727}" srcOrd="2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1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3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2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(3)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endParaRPr lang="pl-PL" dirty="0"/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8A4B618E-DC19-2242-B410-792976925BAF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37085B0C-6530-C241-B38E-09E8B49E1035}" type="parTrans" cxnId="{31E5310D-88F7-0B43-9728-A1C0CB0A1F24}">
      <dgm:prSet/>
      <dgm:spPr/>
      <dgm:t>
        <a:bodyPr/>
        <a:lstStyle/>
        <a:p>
          <a:endParaRPr lang="pl-PL"/>
        </a:p>
      </dgm:t>
    </dgm:pt>
    <dgm:pt modelId="{D8B1E97D-A56E-9143-B85E-26B09B4F6A79}" type="sibTrans" cxnId="{31E5310D-88F7-0B43-9728-A1C0CB0A1F24}">
      <dgm:prSet/>
      <dgm:spPr/>
      <dgm:t>
        <a:bodyPr/>
        <a:lstStyle/>
        <a:p>
          <a:endParaRPr lang="pl-PL"/>
        </a:p>
      </dgm:t>
    </dgm:pt>
    <dgm:pt modelId="{73771D31-7550-4848-BBB1-45B457103D7B}">
      <dgm:prSet phldrT="[Tekst]"/>
      <dgm:spPr/>
      <dgm:t>
        <a:bodyPr/>
        <a:lstStyle/>
        <a:p>
          <a:endParaRPr lang="pl-PL" dirty="0"/>
        </a:p>
      </dgm:t>
    </dgm:pt>
    <dgm:pt modelId="{159D9CC7-6B9F-4A40-AC64-25A291AF16D5}" type="parTrans" cxnId="{236B4C6A-8DFA-EF4F-B331-D013CDDD0BD4}">
      <dgm:prSet/>
      <dgm:spPr/>
      <dgm:t>
        <a:bodyPr/>
        <a:lstStyle/>
        <a:p>
          <a:endParaRPr lang="pl-PL"/>
        </a:p>
      </dgm:t>
    </dgm:pt>
    <dgm:pt modelId="{5574AE1C-3DE6-9C42-A029-30C88A101C78}" type="sibTrans" cxnId="{236B4C6A-8DFA-EF4F-B331-D013CDDD0BD4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1E5310D-88F7-0B43-9728-A1C0CB0A1F24}" srcId="{564D7D85-61B0-AC47-BE50-D8FF1763EA3C}" destId="{8A4B618E-DC19-2242-B410-792976925BAF}" srcOrd="0" destOrd="0" parTransId="{37085B0C-6530-C241-B38E-09E8B49E1035}" sibTransId="{D8B1E97D-A56E-9143-B85E-26B09B4F6A79}"/>
    <dgm:cxn modelId="{D9CD5C15-000B-0440-9F99-5E4D0E91CF1E}" srcId="{0C433654-E965-D74A-8D2B-CA12390B1BE6}" destId="{626B8BD0-FA65-9645-A6A2-A38F76483048}" srcOrd="4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6912C324-AE30-6D44-B9C6-4A01A0D7B322}" type="presOf" srcId="{8A4B618E-DC19-2242-B410-792976925BAF}" destId="{2DAA50D5-FA14-BE45-86DA-B9A9730BC9F6}" srcOrd="0" destOrd="0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0C433654-E965-D74A-8D2B-CA12390B1BE6}" destId="{8331E341-7701-154E-9377-ABB9C5D289AC}" srcOrd="3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ACD654E-CAD7-294E-972E-F084A36FF2D6}" srcId="{0C433654-E965-D74A-8D2B-CA12390B1BE6}" destId="{412A7F39-A00B-D044-AB39-A09D665D6A1C}" srcOrd="5" destOrd="0" parTransId="{A9BD4D71-B275-F843-99ED-BF7376717AE8}" sibTransId="{61907A69-2E29-3148-86C5-227ED8D0E835}"/>
    <dgm:cxn modelId="{5F959F56-1FC3-D44E-A6E0-BCC26F547B4C}" type="presOf" srcId="{73771D31-7550-4848-BBB1-45B457103D7B}" destId="{2DAA50D5-FA14-BE45-86DA-B9A9730BC9F6}" srcOrd="0" destOrd="2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0C433654-E965-D74A-8D2B-CA12390B1BE6}" destId="{61718454-EC50-9E4B-AD8C-1BE44430F727}" srcOrd="1" destOrd="0" parTransId="{C75A1FD0-2289-ED4C-8567-EE1BF745405B}" sibTransId="{46204773-C91F-8D4D-9E63-0CBE17D3D70A}"/>
    <dgm:cxn modelId="{236B4C6A-8DFA-EF4F-B331-D013CDDD0BD4}" srcId="{564D7D85-61B0-AC47-BE50-D8FF1763EA3C}" destId="{73771D31-7550-4848-BBB1-45B457103D7B}" srcOrd="2" destOrd="0" parTransId="{159D9CC7-6B9F-4A40-AC64-25A291AF16D5}" sibTransId="{5574AE1C-3DE6-9C42-A029-30C88A101C78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2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(3)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endParaRPr lang="pl-PL" dirty="0"/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8A4B618E-DC19-2242-B410-792976925BAF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37085B0C-6530-C241-B38E-09E8B49E1035}" type="parTrans" cxnId="{31E5310D-88F7-0B43-9728-A1C0CB0A1F24}">
      <dgm:prSet/>
      <dgm:spPr/>
      <dgm:t>
        <a:bodyPr/>
        <a:lstStyle/>
        <a:p>
          <a:endParaRPr lang="pl-PL"/>
        </a:p>
      </dgm:t>
    </dgm:pt>
    <dgm:pt modelId="{D8B1E97D-A56E-9143-B85E-26B09B4F6A79}" type="sibTrans" cxnId="{31E5310D-88F7-0B43-9728-A1C0CB0A1F24}">
      <dgm:prSet/>
      <dgm:spPr/>
      <dgm:t>
        <a:bodyPr/>
        <a:lstStyle/>
        <a:p>
          <a:endParaRPr lang="pl-PL"/>
        </a:p>
      </dgm:t>
    </dgm:pt>
    <dgm:pt modelId="{BEA5AE8D-88E1-F34C-B887-355289E04180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831513FD-C84D-704D-ACAB-F94C1AF737AD}" type="parTrans" cxnId="{B4D23251-5240-AD42-99C8-B4E1328AF168}">
      <dgm:prSet/>
      <dgm:spPr/>
    </dgm:pt>
    <dgm:pt modelId="{C4A55B03-A37B-EE4B-97F6-F1516E2931B7}" type="sibTrans" cxnId="{B4D23251-5240-AD42-99C8-B4E1328AF168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1E5310D-88F7-0B43-9728-A1C0CB0A1F24}" srcId="{564D7D85-61B0-AC47-BE50-D8FF1763EA3C}" destId="{8A4B618E-DC19-2242-B410-792976925BAF}" srcOrd="1" destOrd="0" parTransId="{37085B0C-6530-C241-B38E-09E8B49E1035}" sibTransId="{D8B1E97D-A56E-9143-B85E-26B09B4F6A79}"/>
    <dgm:cxn modelId="{D9CD5C15-000B-0440-9F99-5E4D0E91CF1E}" srcId="{0C433654-E965-D74A-8D2B-CA12390B1BE6}" destId="{626B8BD0-FA65-9645-A6A2-A38F76483048}" srcOrd="3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6912C324-AE30-6D44-B9C6-4A01A0D7B322}" type="presOf" srcId="{8A4B618E-DC19-2242-B410-792976925BAF}" destId="{2DAA50D5-FA14-BE45-86DA-B9A9730BC9F6}" srcOrd="0" destOrd="1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0C433654-E965-D74A-8D2B-CA12390B1BE6}" destId="{8331E341-7701-154E-9377-ABB9C5D289AC}" srcOrd="2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ACD654E-CAD7-294E-972E-F084A36FF2D6}" srcId="{0C433654-E965-D74A-8D2B-CA12390B1BE6}" destId="{412A7F39-A00B-D044-AB39-A09D665D6A1C}" srcOrd="4" destOrd="0" parTransId="{A9BD4D71-B275-F843-99ED-BF7376717AE8}" sibTransId="{61907A69-2E29-3148-86C5-227ED8D0E835}"/>
    <dgm:cxn modelId="{B4D23251-5240-AD42-99C8-B4E1328AF168}" srcId="{564D7D85-61B0-AC47-BE50-D8FF1763EA3C}" destId="{BEA5AE8D-88E1-F34C-B887-355289E04180}" srcOrd="0" destOrd="0" parTransId="{831513FD-C84D-704D-ACAB-F94C1AF737AD}" sibTransId="{C4A55B03-A37B-EE4B-97F6-F1516E2931B7}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E0B4D46D-0BD0-3047-8DC5-88F8F41709EC}" type="presOf" srcId="{BEA5AE8D-88E1-F34C-B887-355289E04180}" destId="{2DAA50D5-FA14-BE45-86DA-B9A9730BC9F6}" srcOrd="0" destOrd="0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1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2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(3)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endParaRPr lang="pl-PL" dirty="0"/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8A4B618E-DC19-2242-B410-792976925BAF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37085B0C-6530-C241-B38E-09E8B49E1035}" type="parTrans" cxnId="{31E5310D-88F7-0B43-9728-A1C0CB0A1F24}">
      <dgm:prSet/>
      <dgm:spPr/>
      <dgm:t>
        <a:bodyPr/>
        <a:lstStyle/>
        <a:p>
          <a:endParaRPr lang="pl-PL"/>
        </a:p>
      </dgm:t>
    </dgm:pt>
    <dgm:pt modelId="{D8B1E97D-A56E-9143-B85E-26B09B4F6A79}" type="sibTrans" cxnId="{31E5310D-88F7-0B43-9728-A1C0CB0A1F24}">
      <dgm:prSet/>
      <dgm:spPr/>
      <dgm:t>
        <a:bodyPr/>
        <a:lstStyle/>
        <a:p>
          <a:endParaRPr lang="pl-PL"/>
        </a:p>
      </dgm:t>
    </dgm:pt>
    <dgm:pt modelId="{55952B83-399C-A440-A094-953E65E935A3}">
      <dgm:prSet phldrT="[Tekst]"/>
      <dgm:spPr/>
      <dgm:t>
        <a:bodyPr/>
        <a:lstStyle/>
        <a:p>
          <a:endParaRPr lang="pl-PL" dirty="0"/>
        </a:p>
      </dgm:t>
    </dgm:pt>
    <dgm:pt modelId="{508E6514-A0FB-4A4F-B498-A98E44D9BE09}" type="parTrans" cxnId="{63093121-2E0C-1141-876E-B54187BA9C2B}">
      <dgm:prSet/>
      <dgm:spPr/>
      <dgm:t>
        <a:bodyPr/>
        <a:lstStyle/>
        <a:p>
          <a:endParaRPr lang="pl-PL"/>
        </a:p>
      </dgm:t>
    </dgm:pt>
    <dgm:pt modelId="{E8EBFC30-C963-E44B-9B3F-05A177594C36}" type="sibTrans" cxnId="{63093121-2E0C-1141-876E-B54187BA9C2B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1E5310D-88F7-0B43-9728-A1C0CB0A1F24}" srcId="{564D7D85-61B0-AC47-BE50-D8FF1763EA3C}" destId="{8A4B618E-DC19-2242-B410-792976925BAF}" srcOrd="0" destOrd="0" parTransId="{37085B0C-6530-C241-B38E-09E8B49E1035}" sibTransId="{D8B1E97D-A56E-9143-B85E-26B09B4F6A79}"/>
    <dgm:cxn modelId="{D9CD5C15-000B-0440-9F99-5E4D0E91CF1E}" srcId="{0C433654-E965-D74A-8D2B-CA12390B1BE6}" destId="{626B8BD0-FA65-9645-A6A2-A38F76483048}" srcOrd="2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63093121-2E0C-1141-876E-B54187BA9C2B}" srcId="{564D7D85-61B0-AC47-BE50-D8FF1763EA3C}" destId="{55952B83-399C-A440-A094-953E65E935A3}" srcOrd="2" destOrd="0" parTransId="{508E6514-A0FB-4A4F-B498-A98E44D9BE09}" sibTransId="{E8EBFC30-C963-E44B-9B3F-05A177594C3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6912C324-AE30-6D44-B9C6-4A01A0D7B322}" type="presOf" srcId="{8A4B618E-DC19-2242-B410-792976925BAF}" destId="{2DAA50D5-FA14-BE45-86DA-B9A9730BC9F6}" srcOrd="0" destOrd="0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0C433654-E965-D74A-8D2B-CA12390B1BE6}" destId="{8331E341-7701-154E-9377-ABB9C5D289AC}" srcOrd="1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ACD654E-CAD7-294E-972E-F084A36FF2D6}" srcId="{0C433654-E965-D74A-8D2B-CA12390B1BE6}" destId="{412A7F39-A00B-D044-AB39-A09D665D6A1C}" srcOrd="3" destOrd="0" parTransId="{A9BD4D71-B275-F843-99ED-BF7376717AE8}" sibTransId="{61907A69-2E29-3148-86C5-227ED8D0E835}"/>
    <dgm:cxn modelId="{E9426954-DD17-7442-9B0C-4523BFC5103C}" type="presOf" srcId="{55952B83-399C-A440-A094-953E65E935A3}" destId="{2DAA50D5-FA14-BE45-86DA-B9A9730BC9F6}" srcOrd="0" destOrd="2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61718454-EC50-9E4B-AD8C-1BE44430F727}" destId="{E06A1110-479A-7F4C-B39D-4DAEABA963E7}" srcOrd="0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(3)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r>
            <a:rPr lang="pl-PL" dirty="0"/>
            <a:t>Wyrzuć pudełko (2)</a:t>
          </a:r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55952B83-399C-A440-A094-953E65E935A3}">
      <dgm:prSet phldrT="[Tekst]"/>
      <dgm:spPr/>
      <dgm:t>
        <a:bodyPr/>
        <a:lstStyle/>
        <a:p>
          <a:endParaRPr lang="pl-PL" dirty="0"/>
        </a:p>
      </dgm:t>
    </dgm:pt>
    <dgm:pt modelId="{508E6514-A0FB-4A4F-B498-A98E44D9BE09}" type="parTrans" cxnId="{63093121-2E0C-1141-876E-B54187BA9C2B}">
      <dgm:prSet/>
      <dgm:spPr/>
      <dgm:t>
        <a:bodyPr/>
        <a:lstStyle/>
        <a:p>
          <a:endParaRPr lang="pl-PL"/>
        </a:p>
      </dgm:t>
    </dgm:pt>
    <dgm:pt modelId="{E8EBFC30-C963-E44B-9B3F-05A177594C36}" type="sibTrans" cxnId="{63093121-2E0C-1141-876E-B54187BA9C2B}">
      <dgm:prSet/>
      <dgm:spPr/>
      <dgm:t>
        <a:bodyPr/>
        <a:lstStyle/>
        <a:p>
          <a:endParaRPr lang="pl-PL"/>
        </a:p>
      </dgm:t>
    </dgm:pt>
    <dgm:pt modelId="{33149C89-2BD6-5744-AD78-3CA70E691DAB}">
      <dgm:prSet phldrT="[Tekst]"/>
      <dgm:spPr/>
      <dgm:t>
        <a:bodyPr/>
        <a:lstStyle/>
        <a:p>
          <a:endParaRPr lang="pl-PL" dirty="0"/>
        </a:p>
      </dgm:t>
    </dgm:pt>
    <dgm:pt modelId="{81642A40-86B6-5741-8A49-E84C4659F755}" type="parTrans" cxnId="{8F0001CB-FEEC-E242-86B4-95F3D48B8BE9}">
      <dgm:prSet/>
      <dgm:spPr/>
      <dgm:t>
        <a:bodyPr/>
        <a:lstStyle/>
        <a:p>
          <a:endParaRPr lang="pl-PL"/>
        </a:p>
      </dgm:t>
    </dgm:pt>
    <dgm:pt modelId="{6A1145D0-19D2-9648-A70C-1987FFFCC35E}" type="sibTrans" cxnId="{8F0001CB-FEEC-E242-86B4-95F3D48B8BE9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D8C1112-51CB-F244-A73A-844B07734000}" type="presOf" srcId="{33149C89-2BD6-5744-AD78-3CA70E691DAB}" destId="{2DAA50D5-FA14-BE45-86DA-B9A9730BC9F6}" srcOrd="0" destOrd="1" presId="urn:microsoft.com/office/officeart/2005/8/layout/vList2"/>
    <dgm:cxn modelId="{D9CD5C15-000B-0440-9F99-5E4D0E91CF1E}" srcId="{0C433654-E965-D74A-8D2B-CA12390B1BE6}" destId="{626B8BD0-FA65-9645-A6A2-A38F76483048}" srcOrd="1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63093121-2E0C-1141-876E-B54187BA9C2B}" srcId="{564D7D85-61B0-AC47-BE50-D8FF1763EA3C}" destId="{55952B83-399C-A440-A094-953E65E935A3}" srcOrd="2" destOrd="0" parTransId="{508E6514-A0FB-4A4F-B498-A98E44D9BE09}" sibTransId="{E8EBFC30-C963-E44B-9B3F-05A177594C3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FE524CFC-88AA-674E-B029-F632042AD10E}" destId="{8331E341-7701-154E-9377-ABB9C5D289AC}" srcOrd="2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ACD654E-CAD7-294E-972E-F084A36FF2D6}" srcId="{0C433654-E965-D74A-8D2B-CA12390B1BE6}" destId="{412A7F39-A00B-D044-AB39-A09D665D6A1C}" srcOrd="2" destOrd="0" parTransId="{A9BD4D71-B275-F843-99ED-BF7376717AE8}" sibTransId="{61907A69-2E29-3148-86C5-227ED8D0E835}"/>
    <dgm:cxn modelId="{E9426954-DD17-7442-9B0C-4523BFC5103C}" type="presOf" srcId="{55952B83-399C-A440-A094-953E65E935A3}" destId="{2DAA50D5-FA14-BE45-86DA-B9A9730BC9F6}" srcOrd="0" destOrd="2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61718454-EC50-9E4B-AD8C-1BE44430F727}" destId="{E06A1110-479A-7F4C-B39D-4DAEABA963E7}" srcOrd="0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8F0001CB-FEEC-E242-86B4-95F3D48B8BE9}" srcId="{564D7D85-61B0-AC47-BE50-D8FF1763EA3C}" destId="{33149C89-2BD6-5744-AD78-3CA70E691DAB}" srcOrd="1" destOrd="0" parTransId="{81642A40-86B6-5741-8A49-E84C4659F755}" sibTransId="{6A1145D0-19D2-9648-A70C-1987FFFCC35E}"/>
    <dgm:cxn modelId="{5737DAD1-FE04-074E-A3E3-B6088E1154B7}" srcId="{564D7D85-61B0-AC47-BE50-D8FF1763EA3C}" destId="{6B7D47CC-BB4A-3E46-8E29-0EA86727CD3F}" srcOrd="0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0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(3)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r>
            <a:rPr lang="pl-PL" dirty="0"/>
            <a:t>Wyrzuć pudełko (2)</a:t>
          </a:r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r>
            <a:rPr lang="pl-PL" dirty="0"/>
            <a:t>Sprawdź pudełko (5)</a:t>
          </a:r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33149C89-2BD6-5744-AD78-3CA70E691DAB}">
      <dgm:prSet phldrT="[Tekst]"/>
      <dgm:spPr/>
      <dgm:t>
        <a:bodyPr/>
        <a:lstStyle/>
        <a:p>
          <a:endParaRPr lang="pl-PL" dirty="0"/>
        </a:p>
      </dgm:t>
    </dgm:pt>
    <dgm:pt modelId="{81642A40-86B6-5741-8A49-E84C4659F755}" type="parTrans" cxnId="{8F0001CB-FEEC-E242-86B4-95F3D48B8BE9}">
      <dgm:prSet/>
      <dgm:spPr/>
      <dgm:t>
        <a:bodyPr/>
        <a:lstStyle/>
        <a:p>
          <a:endParaRPr lang="pl-PL"/>
        </a:p>
      </dgm:t>
    </dgm:pt>
    <dgm:pt modelId="{6A1145D0-19D2-9648-A70C-1987FFFCC35E}" type="sibTrans" cxnId="{8F0001CB-FEEC-E242-86B4-95F3D48B8BE9}">
      <dgm:prSet/>
      <dgm:spPr/>
      <dgm:t>
        <a:bodyPr/>
        <a:lstStyle/>
        <a:p>
          <a:endParaRPr lang="pl-PL"/>
        </a:p>
      </dgm:t>
    </dgm:pt>
    <dgm:pt modelId="{ABBFD3D8-3393-0342-AAD5-13A25D3F0CE5}">
      <dgm:prSet phldrT="[Tekst]"/>
      <dgm:spPr/>
      <dgm:t>
        <a:bodyPr/>
        <a:lstStyle/>
        <a:p>
          <a:r>
            <a:rPr lang="pl-PL" dirty="0"/>
            <a:t>Sprawdź pudełko (5)</a:t>
          </a:r>
        </a:p>
      </dgm:t>
    </dgm:pt>
    <dgm:pt modelId="{385269C6-2DEA-B144-BDFB-698E9BA56A04}" type="parTrans" cxnId="{CD6AC617-59DB-3045-8636-3E5A159B6673}">
      <dgm:prSet/>
      <dgm:spPr/>
      <dgm:t>
        <a:bodyPr/>
        <a:lstStyle/>
        <a:p>
          <a:endParaRPr lang="pl-PL"/>
        </a:p>
      </dgm:t>
    </dgm:pt>
    <dgm:pt modelId="{A89859ED-FE6C-CF44-952D-93991B695F90}" type="sibTrans" cxnId="{CD6AC617-59DB-3045-8636-3E5A159B6673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D8C1112-51CB-F244-A73A-844B07734000}" type="presOf" srcId="{33149C89-2BD6-5744-AD78-3CA70E691DAB}" destId="{2DAA50D5-FA14-BE45-86DA-B9A9730BC9F6}" srcOrd="0" destOrd="2" presId="urn:microsoft.com/office/officeart/2005/8/layout/vList2"/>
    <dgm:cxn modelId="{D9CD5C15-000B-0440-9F99-5E4D0E91CF1E}" srcId="{9B8B9F17-DF99-9342-AC93-119D0C88718A}" destId="{626B8BD0-FA65-9645-A6A2-A38F76483048}" srcOrd="1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CD6AC617-59DB-3045-8636-3E5A159B6673}" srcId="{564D7D85-61B0-AC47-BE50-D8FF1763EA3C}" destId="{ABBFD3D8-3393-0342-AAD5-13A25D3F0CE5}" srcOrd="0" destOrd="0" parTransId="{385269C6-2DEA-B144-BDFB-698E9BA56A04}" sibTransId="{A89859ED-FE6C-CF44-952D-93991B695F90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73FB338-3184-8C4A-8B81-78ADB3683F61}" type="presOf" srcId="{ABBFD3D8-3393-0342-AAD5-13A25D3F0CE5}" destId="{2DAA50D5-FA14-BE45-86DA-B9A9730BC9F6}" srcOrd="0" destOrd="0" presId="urn:microsoft.com/office/officeart/2005/8/layout/vList2"/>
    <dgm:cxn modelId="{E4EBD939-4D9C-AA40-AE0A-3D985A271A7C}" srcId="{FE524CFC-88AA-674E-B029-F632042AD10E}" destId="{8331E341-7701-154E-9377-ABB9C5D289AC}" srcOrd="2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ACD654E-CAD7-294E-972E-F084A36FF2D6}" srcId="{0C433654-E965-D74A-8D2B-CA12390B1BE6}" destId="{412A7F39-A00B-D044-AB39-A09D665D6A1C}" srcOrd="1" destOrd="0" parTransId="{A9BD4D71-B275-F843-99ED-BF7376717AE8}" sibTransId="{61907A69-2E29-3148-86C5-227ED8D0E835}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61718454-EC50-9E4B-AD8C-1BE44430F727}" destId="{E06A1110-479A-7F4C-B39D-4DAEABA963E7}" srcOrd="0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8F0001CB-FEEC-E242-86B4-95F3D48B8BE9}" srcId="{564D7D85-61B0-AC47-BE50-D8FF1763EA3C}" destId="{33149C89-2BD6-5744-AD78-3CA70E691DAB}" srcOrd="2" destOrd="0" parTransId="{81642A40-86B6-5741-8A49-E84C4659F755}" sibTransId="{6A1145D0-19D2-9648-A70C-1987FFFCC35E}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4183792"/>
        <a:ext cx="5423612" cy="9936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(3)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(4)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(4)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(2)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(5)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(6)</a:t>
          </a:r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(6)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(5)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</dsp:txBody>
      <dsp:txXfrm>
        <a:off x="0" y="4183792"/>
        <a:ext cx="5423612" cy="993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4183792"/>
        <a:ext cx="5423612" cy="993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4183792"/>
        <a:ext cx="5423612" cy="993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</dsp:txBody>
      <dsp:txXfrm>
        <a:off x="0" y="4183792"/>
        <a:ext cx="5423612" cy="993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(3)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4183792"/>
        <a:ext cx="5423612" cy="993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(3)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(4)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(4)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</dsp:txBody>
      <dsp:txXfrm>
        <a:off x="0" y="4183792"/>
        <a:ext cx="5423612" cy="9936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(3)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(4)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(4)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4183792"/>
        <a:ext cx="5423612" cy="9936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(3)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(4)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(4)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4183792"/>
        <a:ext cx="5423612" cy="9936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(3)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(4)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(4)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(2)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(5)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(5)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4183792"/>
        <a:ext cx="5423612" cy="99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A08400F4-081F-454F-925A-778B51BB92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4759A6C-213E-3E4D-9DC4-00B42AD4FC8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83F1908-8CFB-484E-9A59-707C16A51BA9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AC4541C3-958E-0044-AFD3-039252920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9BE3E476-CA4F-2F4C-ABC4-9AEE94BE6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86793BE-0787-A445-955B-CF479FBD5B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BA83FDD-7DCE-5E46-9DB4-54F1DA6F7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42FAE2F-729E-834E-9880-0E7E686E12E7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D58716-85DE-7947-B839-94449E53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A19C8-DAD8-974B-94EF-032DD548D6E1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298855-AB52-3847-A5B6-2EF92D9B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9F6EFE0-9E9C-444A-B5C4-A7AFB234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CD899-F976-804A-ABCB-177864C0491A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9132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FA2F87B-E085-5F49-BB9C-CCC03F1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F5213-3509-FB4E-B3B8-0CF56AEEEE5F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F36AA47-4453-5C4E-91B1-B33C7D05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0C8DCD-1CF9-E444-8949-944AE10E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A8733-7CBC-694F-A1C0-4AC5251651B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605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D20F5E4-8A5F-CB42-97E2-7109CD46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A270-325A-C440-80B4-00207883E957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22D64DB-2415-674C-9C14-781B735C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4DD661E-EC1E-B64E-9088-CBE1A0C5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575EB-5E04-2542-A4FE-BB5EC1B4456B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3675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5A0430-93E9-D546-95D3-FB1DEF4B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7169-1D13-EF46-A3C0-F526913E493A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F3EF6C-E304-1E47-8E41-F9B3D52F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9F4C5C2-CF03-3045-A48D-89B1BC68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64CC67-B5CE-744C-A5E8-280FCE22CF8D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56454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EBE24D9-9830-0C4D-908E-559C3DF9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DC13D-B036-8845-A600-B843BF5CE284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C4C9B95-56C5-5D43-A272-40E5BEDE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67E830A-914F-A746-8691-FFFE1D21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A95FA-DA87-A74F-8768-F32174A759FB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50999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E406D0C0-C91C-3149-9855-49B5DBBC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5F33C-4C21-9A47-A300-AE95E2860165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6B02779F-AFDB-444B-93A8-09B8F907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035BAB8D-5AFA-CA49-A8A5-43B5A853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2FFEE2-6101-C444-A914-05ACA0A1AE19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86196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8F650AE5-4884-254F-81CB-AB506666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9E4B8-CD34-7B4C-A769-2EBC60B13A65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54450AE-0969-B04A-8562-55695C66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3C31937D-03BB-8C4C-BF58-677F9D1A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49902-48B5-4E4B-987C-726949F4883C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2799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8B8B7C31-EAB6-1A4D-95A5-028614BB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8A87B-CF63-2347-9EEE-FC525F57EA4E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1A3EE870-0CE4-8B48-A113-558B0D21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D54DBCCF-DE5B-6D4D-BB2C-E6E537BB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42B91-0CD9-2E42-8925-42B72743A7B6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8395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F72C1344-17CA-E648-A9C4-C7A0450C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29E01-F663-DF41-9124-7C37A12AE6AF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8837582B-BAC5-8745-AB44-42274CCF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E4733D26-4A14-3F47-991F-0FF2EB7C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F7A8C-33B5-E84E-B4A4-A3B329381D5E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3815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BE215305-F4D5-634C-B014-FF0F22AE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04C51-A61D-1D4B-8FA8-0074FE990C84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D9A236BF-C2A4-2F4F-AAB1-A7ECD4DF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FFF8AF48-E27D-D34D-B083-CA298465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EFABB-B528-0940-9E89-2DDC0DCACBE5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0335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D3E77396-69EF-8343-932E-95D495E7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C1F26-B645-EE41-B92F-8ACB91AA75D9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43D590B8-DBE9-EB40-981D-20C60BDB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25D80355-8459-5743-8B03-C77AD48A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B8960-C700-B74A-8416-4EC2A41B8EF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4233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80B084E4-456F-9646-AEB5-12C1AB82ED2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ED86905E-365A-574A-B97F-D15983ABF4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B10B16-92F5-F845-83A2-DC3B1CE0C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D7E09B4-DD8A-7545-AA3F-EB66209B2870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14D2A2-AE81-D249-A074-52144B2E3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654356A-AC3E-354E-A2A1-E714D8C5B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5042D147-4724-7443-B2FB-4C0D6FC82EEC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E77FE9-2FC0-D44C-B705-714171536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Rekurencyjne przeszukiwanie pudełek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8E193F6-B839-014A-9574-49C46C573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Do samodzielnego wykonania</a:t>
            </a:r>
          </a:p>
        </p:txBody>
      </p:sp>
    </p:spTree>
    <p:extLst>
      <p:ext uri="{BB962C8B-B14F-4D97-AF65-F5344CB8AC3E}">
        <p14:creationId xmlns:p14="http://schemas.microsoft.com/office/powerpoint/2010/main" val="384278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18801518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Wyrzucamy pudełko 2</a:t>
            </a:r>
          </a:p>
        </p:txBody>
      </p:sp>
      <p:grpSp>
        <p:nvGrpSpPr>
          <p:cNvPr id="43" name="Grupa 38">
            <a:extLst>
              <a:ext uri="{FF2B5EF4-FFF2-40B4-BE49-F238E27FC236}">
                <a16:creationId xmlns:a16="http://schemas.microsoft.com/office/drawing/2014/main" id="{3FB6C04F-ED80-BB41-AE79-24450FEBD822}"/>
              </a:ext>
            </a:extLst>
          </p:cNvPr>
          <p:cNvGrpSpPr>
            <a:grpSpLocks/>
          </p:cNvGrpSpPr>
          <p:nvPr/>
        </p:nvGrpSpPr>
        <p:grpSpPr bwMode="auto">
          <a:xfrm>
            <a:off x="676346" y="938694"/>
            <a:ext cx="4402138" cy="4979221"/>
            <a:chOff x="3487784" y="1711236"/>
            <a:chExt cx="4402182" cy="4977019"/>
          </a:xfrm>
        </p:grpSpPr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CC3C324B-0D55-6645-A09C-2BA1C51349DB}"/>
                </a:ext>
              </a:extLst>
            </p:cNvPr>
            <p:cNvSpPr/>
            <p:nvPr/>
          </p:nvSpPr>
          <p:spPr>
            <a:xfrm>
              <a:off x="5834132" y="1968297"/>
              <a:ext cx="1790718" cy="38051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7EC55D12-4F95-6347-8339-6C288767BC27}"/>
                </a:ext>
              </a:extLst>
            </p:cNvPr>
            <p:cNvSpPr/>
            <p:nvPr/>
          </p:nvSpPr>
          <p:spPr>
            <a:xfrm>
              <a:off x="3487784" y="1711236"/>
              <a:ext cx="4402182" cy="497701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55" name="Grupa 29">
              <a:extLst>
                <a:ext uri="{FF2B5EF4-FFF2-40B4-BE49-F238E27FC236}">
                  <a16:creationId xmlns:a16="http://schemas.microsoft.com/office/drawing/2014/main" id="{FBD6FFA2-7AA2-F540-8570-F01D61FB0B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9448" y="1998613"/>
              <a:ext cx="339728" cy="369333"/>
              <a:chOff x="8631869" y="71250"/>
              <a:chExt cx="522658" cy="604361"/>
            </a:xfrm>
          </p:grpSpPr>
          <p:sp>
            <p:nvSpPr>
              <p:cNvPr id="59" name="Elipsa 30">
                <a:extLst>
                  <a:ext uri="{FF2B5EF4-FFF2-40B4-BE49-F238E27FC236}">
                    <a16:creationId xmlns:a16="http://schemas.microsoft.com/office/drawing/2014/main" id="{FAB08FB6-71B1-544E-A34A-EA201798B272}"/>
                  </a:ext>
                </a:extLst>
              </p:cNvPr>
              <p:cNvSpPr/>
              <p:nvPr/>
            </p:nvSpPr>
            <p:spPr>
              <a:xfrm>
                <a:off x="8631869" y="138442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0" name="pole tekstowe 31">
                <a:extLst>
                  <a:ext uri="{FF2B5EF4-FFF2-40B4-BE49-F238E27FC236}">
                    <a16:creationId xmlns:a16="http://schemas.microsoft.com/office/drawing/2014/main" id="{40D58FDA-5317-3746-A52F-90CDD4171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04474" y="71250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640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79214254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5</a:t>
            </a:r>
          </a:p>
        </p:txBody>
      </p:sp>
      <p:grpSp>
        <p:nvGrpSpPr>
          <p:cNvPr id="13" name="Grupa 38">
            <a:extLst>
              <a:ext uri="{FF2B5EF4-FFF2-40B4-BE49-F238E27FC236}">
                <a16:creationId xmlns:a16="http://schemas.microsoft.com/office/drawing/2014/main" id="{E31DB246-2438-E946-A8D5-9ABCCB44ADB0}"/>
              </a:ext>
            </a:extLst>
          </p:cNvPr>
          <p:cNvGrpSpPr>
            <a:grpSpLocks/>
          </p:cNvGrpSpPr>
          <p:nvPr/>
        </p:nvGrpSpPr>
        <p:grpSpPr bwMode="auto">
          <a:xfrm>
            <a:off x="676346" y="938694"/>
            <a:ext cx="4402138" cy="4979221"/>
            <a:chOff x="3487784" y="1711236"/>
            <a:chExt cx="4402182" cy="4977019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FB7661-DCE5-7E45-9F8A-7D2FDCB9D657}"/>
                </a:ext>
              </a:extLst>
            </p:cNvPr>
            <p:cNvSpPr/>
            <p:nvPr/>
          </p:nvSpPr>
          <p:spPr>
            <a:xfrm>
              <a:off x="5834132" y="1968297"/>
              <a:ext cx="1790718" cy="38051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5D7A70D1-A38D-D549-A78F-6A3B267FF521}"/>
                </a:ext>
              </a:extLst>
            </p:cNvPr>
            <p:cNvSpPr/>
            <p:nvPr/>
          </p:nvSpPr>
          <p:spPr>
            <a:xfrm>
              <a:off x="3487784" y="1711236"/>
              <a:ext cx="4402182" cy="497701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3E009179-0220-CC46-BB1A-4540ED576114}"/>
                </a:ext>
              </a:extLst>
            </p:cNvPr>
            <p:cNvSpPr/>
            <p:nvPr/>
          </p:nvSpPr>
          <p:spPr>
            <a:xfrm>
              <a:off x="6113535" y="2420534"/>
              <a:ext cx="1276363" cy="26040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6" name="Grupa 32">
              <a:extLst>
                <a:ext uri="{FF2B5EF4-FFF2-40B4-BE49-F238E27FC236}">
                  <a16:creationId xmlns:a16="http://schemas.microsoft.com/office/drawing/2014/main" id="{1E9EEAB8-0B0A-4144-9523-0290B436A5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3982" y="2439324"/>
              <a:ext cx="339728" cy="369332"/>
              <a:chOff x="8921726" y="-1067260"/>
              <a:chExt cx="522658" cy="604360"/>
            </a:xfrm>
          </p:grpSpPr>
          <p:sp>
            <p:nvSpPr>
              <p:cNvPr id="27" name="Elipsa 33">
                <a:extLst>
                  <a:ext uri="{FF2B5EF4-FFF2-40B4-BE49-F238E27FC236}">
                    <a16:creationId xmlns:a16="http://schemas.microsoft.com/office/drawing/2014/main" id="{59CFF7D3-B7C2-9E47-99D2-20F06536233B}"/>
                  </a:ext>
                </a:extLst>
              </p:cNvPr>
              <p:cNvSpPr/>
              <p:nvPr/>
            </p:nvSpPr>
            <p:spPr>
              <a:xfrm>
                <a:off x="8921726" y="-986815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28" name="pole tekstowe 34">
                <a:extLst>
                  <a:ext uri="{FF2B5EF4-FFF2-40B4-BE49-F238E27FC236}">
                    <a16:creationId xmlns:a16="http://schemas.microsoft.com/office/drawing/2014/main" id="{89A33B13-74A2-8749-98EA-EA8E9C9B16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69963" y="-1067260"/>
                <a:ext cx="313509" cy="604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749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72569974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6</a:t>
            </a:r>
          </a:p>
        </p:txBody>
      </p:sp>
      <p:grpSp>
        <p:nvGrpSpPr>
          <p:cNvPr id="13" name="Grupa 38">
            <a:extLst>
              <a:ext uri="{FF2B5EF4-FFF2-40B4-BE49-F238E27FC236}">
                <a16:creationId xmlns:a16="http://schemas.microsoft.com/office/drawing/2014/main" id="{E31DB246-2438-E946-A8D5-9ABCCB44ADB0}"/>
              </a:ext>
            </a:extLst>
          </p:cNvPr>
          <p:cNvGrpSpPr>
            <a:grpSpLocks/>
          </p:cNvGrpSpPr>
          <p:nvPr/>
        </p:nvGrpSpPr>
        <p:grpSpPr bwMode="auto">
          <a:xfrm>
            <a:off x="676346" y="938694"/>
            <a:ext cx="4402138" cy="4979221"/>
            <a:chOff x="3487784" y="1711236"/>
            <a:chExt cx="4402182" cy="4977019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FB7661-DCE5-7E45-9F8A-7D2FDCB9D657}"/>
                </a:ext>
              </a:extLst>
            </p:cNvPr>
            <p:cNvSpPr/>
            <p:nvPr/>
          </p:nvSpPr>
          <p:spPr>
            <a:xfrm>
              <a:off x="5834132" y="1968297"/>
              <a:ext cx="1790718" cy="38051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5D7A70D1-A38D-D549-A78F-6A3B267FF521}"/>
                </a:ext>
              </a:extLst>
            </p:cNvPr>
            <p:cNvSpPr/>
            <p:nvPr/>
          </p:nvSpPr>
          <p:spPr>
            <a:xfrm>
              <a:off x="3487784" y="1711236"/>
              <a:ext cx="4402182" cy="497701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3E009179-0220-CC46-BB1A-4540ED576114}"/>
                </a:ext>
              </a:extLst>
            </p:cNvPr>
            <p:cNvSpPr/>
            <p:nvPr/>
          </p:nvSpPr>
          <p:spPr>
            <a:xfrm>
              <a:off x="6113535" y="2420534"/>
              <a:ext cx="1276363" cy="26040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pic>
          <p:nvPicPr>
            <p:cNvPr id="20" name="Obraz 4" descr="Description Standard-lock-&lt;strong&gt;key&lt;/strong&gt;.jpg">
              <a:extLst>
                <a:ext uri="{FF2B5EF4-FFF2-40B4-BE49-F238E27FC236}">
                  <a16:creationId xmlns:a16="http://schemas.microsoft.com/office/drawing/2014/main" id="{1E1AD29B-5E7D-1D4F-BF4E-762B710E6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6277227" y="3562699"/>
              <a:ext cx="947166" cy="420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F031AEE-F9A1-594B-AE81-DA70F247824A}"/>
              </a:ext>
            </a:extLst>
          </p:cNvPr>
          <p:cNvSpPr txBox="1"/>
          <p:nvPr/>
        </p:nvSpPr>
        <p:spPr>
          <a:xfrm>
            <a:off x="676347" y="617509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FF0000"/>
                </a:solidFill>
                <a:latin typeface="+mj-lt"/>
              </a:rPr>
              <a:t>Jest klucz – koniec zadania!</a:t>
            </a:r>
          </a:p>
        </p:txBody>
      </p:sp>
    </p:spTree>
    <p:extLst>
      <p:ext uri="{BB962C8B-B14F-4D97-AF65-F5344CB8AC3E}">
        <p14:creationId xmlns:p14="http://schemas.microsoft.com/office/powerpoint/2010/main" val="4266643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upa 19">
            <a:extLst>
              <a:ext uri="{FF2B5EF4-FFF2-40B4-BE49-F238E27FC236}">
                <a16:creationId xmlns:a16="http://schemas.microsoft.com/office/drawing/2014/main" id="{EC33985E-61EB-364D-9610-788DCBAD9813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82563"/>
            <a:ext cx="4259263" cy="6186487"/>
            <a:chOff x="7040200" y="352425"/>
            <a:chExt cx="4259262" cy="6186309"/>
          </a:xfrm>
        </p:grpSpPr>
        <p:sp>
          <p:nvSpPr>
            <p:cNvPr id="21" name="pole tekstowe 39">
              <a:extLst>
                <a:ext uri="{FF2B5EF4-FFF2-40B4-BE49-F238E27FC236}">
                  <a16:creationId xmlns:a16="http://schemas.microsoft.com/office/drawing/2014/main" id="{F4CCB4CF-BA9E-1245-9598-2CBE2165F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0200" y="352425"/>
              <a:ext cx="4259262" cy="6186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defRPr/>
              </a:pP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(1)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Otwórz pudełko 1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(2)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Otwórz pudełko 2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(3)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Otwórz pudełko (3)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Wyrzuć pudełko (3)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(3)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chemeClr val="accent1">
                      <a:lumMod val="75000"/>
                    </a:schemeClr>
                  </a:solidFill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chemeClr val="accent1">
                      <a:lumMod val="75000"/>
                    </a:schemeClr>
                  </a:solidFill>
                  <a:latin typeface="Calibri" pitchFamily="34" charset="0"/>
                  <a:cs typeface="Arial" charset="0"/>
                </a:rPr>
                <a:t>Sprawdź pudełko (4) 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Otwórz pudełko (4)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 Wyrzuć pudełko (4)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(4)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Wyrzuć pudełko (2)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(2)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(5)</a:t>
              </a:r>
              <a:endParaRPr lang="pl-PL" dirty="0">
                <a:latin typeface="Calibri" pitchFamily="34" charset="0"/>
                <a:cs typeface="Arial" charset="0"/>
              </a:endParaRP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Otwórz pudełko (6)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(6)</a:t>
              </a:r>
              <a:endParaRPr lang="pl-PL" dirty="0">
                <a:latin typeface="Calibri" pitchFamily="34" charset="0"/>
                <a:cs typeface="Arial" charset="0"/>
              </a:endParaRP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 Otwórz pudełko (6) 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</a:t>
              </a:r>
              <a:r>
                <a:rPr lang="pl-PL" b="1" dirty="0">
                  <a:latin typeface="Calibri" pitchFamily="34" charset="0"/>
                  <a:cs typeface="Arial" charset="0"/>
                </a:rPr>
                <a:t>Klucz znaleziony – koniec zadania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(6)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(5)</a:t>
              </a:r>
            </a:p>
            <a:p>
              <a:pPr marL="342900" indent="-342900">
                <a:defRPr/>
              </a:pP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(1)</a:t>
              </a:r>
              <a:endParaRPr lang="pl-PL" dirty="0">
                <a:latin typeface="Calibri" pitchFamily="34" charset="0"/>
                <a:cs typeface="Arial" charset="0"/>
              </a:endParaRPr>
            </a:p>
          </p:txBody>
        </p:sp>
        <p:cxnSp>
          <p:nvCxnSpPr>
            <p:cNvPr id="22" name="Łącznik prosty 21">
              <a:extLst>
                <a:ext uri="{FF2B5EF4-FFF2-40B4-BE49-F238E27FC236}">
                  <a16:creationId xmlns:a16="http://schemas.microsoft.com/office/drawing/2014/main" id="{D0C68AE5-64FD-D441-A244-99B302E34134}"/>
                </a:ext>
              </a:extLst>
            </p:cNvPr>
            <p:cNvCxnSpPr/>
            <p:nvPr/>
          </p:nvCxnSpPr>
          <p:spPr bwMode="auto">
            <a:xfrm flipV="1">
              <a:off x="9026163" y="534982"/>
              <a:ext cx="2128837" cy="26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>
              <a:extLst>
                <a:ext uri="{FF2B5EF4-FFF2-40B4-BE49-F238E27FC236}">
                  <a16:creationId xmlns:a16="http://schemas.microsoft.com/office/drawing/2014/main" id="{0972EE9D-71E5-DE46-A3C7-03616E34C93A}"/>
                </a:ext>
              </a:extLst>
            </p:cNvPr>
            <p:cNvCxnSpPr/>
            <p:nvPr/>
          </p:nvCxnSpPr>
          <p:spPr bwMode="auto">
            <a:xfrm flipH="1">
              <a:off x="9731012" y="6322840"/>
              <a:ext cx="1463675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>
              <a:extLst>
                <a:ext uri="{FF2B5EF4-FFF2-40B4-BE49-F238E27FC236}">
                  <a16:creationId xmlns:a16="http://schemas.microsoft.com/office/drawing/2014/main" id="{5AEF0B0C-4D2F-C643-AA22-289E9494BB0C}"/>
                </a:ext>
              </a:extLst>
            </p:cNvPr>
            <p:cNvCxnSpPr/>
            <p:nvPr/>
          </p:nvCxnSpPr>
          <p:spPr bwMode="auto">
            <a:xfrm flipV="1">
              <a:off x="9235712" y="1631913"/>
              <a:ext cx="914400" cy="14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>
              <a:extLst>
                <a:ext uri="{FF2B5EF4-FFF2-40B4-BE49-F238E27FC236}">
                  <a16:creationId xmlns:a16="http://schemas.microsoft.com/office/drawing/2014/main" id="{F661DF8A-8C0D-4B45-9852-23B96817966A}"/>
                </a:ext>
              </a:extLst>
            </p:cNvPr>
            <p:cNvCxnSpPr/>
            <p:nvPr/>
          </p:nvCxnSpPr>
          <p:spPr bwMode="auto">
            <a:xfrm>
              <a:off x="10175512" y="1631913"/>
              <a:ext cx="14287" cy="811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Łącznik prosty 25">
              <a:extLst>
                <a:ext uri="{FF2B5EF4-FFF2-40B4-BE49-F238E27FC236}">
                  <a16:creationId xmlns:a16="http://schemas.microsoft.com/office/drawing/2014/main" id="{33F20EF4-8439-9640-8183-CD52A52D759D}"/>
                </a:ext>
              </a:extLst>
            </p:cNvPr>
            <p:cNvCxnSpPr/>
            <p:nvPr/>
          </p:nvCxnSpPr>
          <p:spPr bwMode="auto">
            <a:xfrm flipH="1">
              <a:off x="9953262" y="2441515"/>
              <a:ext cx="20955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Łącznik prosty 26">
              <a:extLst>
                <a:ext uri="{FF2B5EF4-FFF2-40B4-BE49-F238E27FC236}">
                  <a16:creationId xmlns:a16="http://schemas.microsoft.com/office/drawing/2014/main" id="{C407BB90-44C3-9641-B72F-BE532F55970D}"/>
                </a:ext>
              </a:extLst>
            </p:cNvPr>
            <p:cNvCxnSpPr/>
            <p:nvPr/>
          </p:nvCxnSpPr>
          <p:spPr bwMode="auto">
            <a:xfrm>
              <a:off x="9000763" y="1122340"/>
              <a:ext cx="1501775" cy="1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Łącznik prosty 27">
              <a:extLst>
                <a:ext uri="{FF2B5EF4-FFF2-40B4-BE49-F238E27FC236}">
                  <a16:creationId xmlns:a16="http://schemas.microsoft.com/office/drawing/2014/main" id="{D3AF6E00-A774-654E-AADB-3E8BC523AEE7}"/>
                </a:ext>
              </a:extLst>
            </p:cNvPr>
            <p:cNvCxnSpPr/>
            <p:nvPr/>
          </p:nvCxnSpPr>
          <p:spPr bwMode="auto">
            <a:xfrm flipH="1">
              <a:off x="10489837" y="1123928"/>
              <a:ext cx="38100" cy="3028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F6AD4099-9F9E-454A-B18B-7004E657326A}"/>
                </a:ext>
              </a:extLst>
            </p:cNvPr>
            <p:cNvCxnSpPr/>
            <p:nvPr/>
          </p:nvCxnSpPr>
          <p:spPr bwMode="auto">
            <a:xfrm flipH="1">
              <a:off x="9848487" y="4152791"/>
              <a:ext cx="6397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Łącznik prosty 29">
              <a:extLst>
                <a:ext uri="{FF2B5EF4-FFF2-40B4-BE49-F238E27FC236}">
                  <a16:creationId xmlns:a16="http://schemas.microsoft.com/office/drawing/2014/main" id="{03D5F869-1495-4847-A738-13AC7FA024DC}"/>
                </a:ext>
              </a:extLst>
            </p:cNvPr>
            <p:cNvCxnSpPr/>
            <p:nvPr/>
          </p:nvCxnSpPr>
          <p:spPr bwMode="auto">
            <a:xfrm>
              <a:off x="9249999" y="2703444"/>
              <a:ext cx="9255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Łącznik prosty 30">
              <a:extLst>
                <a:ext uri="{FF2B5EF4-FFF2-40B4-BE49-F238E27FC236}">
                  <a16:creationId xmlns:a16="http://schemas.microsoft.com/office/drawing/2014/main" id="{84E12F57-1248-554A-B6E5-EEE105F1DCA1}"/>
                </a:ext>
              </a:extLst>
            </p:cNvPr>
            <p:cNvCxnSpPr/>
            <p:nvPr/>
          </p:nvCxnSpPr>
          <p:spPr bwMode="auto">
            <a:xfrm flipH="1" flipV="1">
              <a:off x="9196024" y="4963979"/>
              <a:ext cx="15287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Łącznik prosty 31">
              <a:extLst>
                <a:ext uri="{FF2B5EF4-FFF2-40B4-BE49-F238E27FC236}">
                  <a16:creationId xmlns:a16="http://schemas.microsoft.com/office/drawing/2014/main" id="{0B2BA1C4-22BA-7942-96EA-677142044AAF}"/>
                </a:ext>
              </a:extLst>
            </p:cNvPr>
            <p:cNvCxnSpPr/>
            <p:nvPr/>
          </p:nvCxnSpPr>
          <p:spPr bwMode="auto">
            <a:xfrm>
              <a:off x="9223012" y="4349635"/>
              <a:ext cx="1749425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Łącznik prosty 32">
              <a:extLst>
                <a:ext uri="{FF2B5EF4-FFF2-40B4-BE49-F238E27FC236}">
                  <a16:creationId xmlns:a16="http://schemas.microsoft.com/office/drawing/2014/main" id="{0BED5232-6F65-8C40-B2C4-C6053BC5CE93}"/>
                </a:ext>
              </a:extLst>
            </p:cNvPr>
            <p:cNvCxnSpPr/>
            <p:nvPr/>
          </p:nvCxnSpPr>
          <p:spPr bwMode="auto">
            <a:xfrm flipH="1">
              <a:off x="9850074" y="3565433"/>
              <a:ext cx="3000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Łącznik prosty 33">
              <a:extLst>
                <a:ext uri="{FF2B5EF4-FFF2-40B4-BE49-F238E27FC236}">
                  <a16:creationId xmlns:a16="http://schemas.microsoft.com/office/drawing/2014/main" id="{100C1011-46A3-9C40-B96D-19BEA4FCE093}"/>
                </a:ext>
              </a:extLst>
            </p:cNvPr>
            <p:cNvCxnSpPr/>
            <p:nvPr/>
          </p:nvCxnSpPr>
          <p:spPr bwMode="auto">
            <a:xfrm flipH="1">
              <a:off x="10947037" y="4297248"/>
              <a:ext cx="0" cy="1738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598D6714-9FBD-EA4F-A606-D624AFC4394E}"/>
                </a:ext>
              </a:extLst>
            </p:cNvPr>
            <p:cNvCxnSpPr/>
            <p:nvPr/>
          </p:nvCxnSpPr>
          <p:spPr bwMode="auto">
            <a:xfrm flipV="1">
              <a:off x="9835787" y="6021224"/>
              <a:ext cx="1123950" cy="1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Łącznik prosty 35">
              <a:extLst>
                <a:ext uri="{FF2B5EF4-FFF2-40B4-BE49-F238E27FC236}">
                  <a16:creationId xmlns:a16="http://schemas.microsoft.com/office/drawing/2014/main" id="{6873ECB4-2DF5-7448-A140-0840E1AEB0E5}"/>
                </a:ext>
              </a:extLst>
            </p:cNvPr>
            <p:cNvCxnSpPr/>
            <p:nvPr/>
          </p:nvCxnSpPr>
          <p:spPr bwMode="auto">
            <a:xfrm flipH="1" flipV="1">
              <a:off x="9896112" y="5768819"/>
              <a:ext cx="815975" cy="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CB025540-7E12-3B46-A03C-9EDDD7C3BDC0}"/>
              </a:ext>
            </a:extLst>
          </p:cNvPr>
          <p:cNvCxnSpPr/>
          <p:nvPr/>
        </p:nvCxnSpPr>
        <p:spPr bwMode="auto">
          <a:xfrm>
            <a:off x="6788150" y="2541588"/>
            <a:ext cx="12700" cy="811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96583A6B-A0F5-2944-9EC2-0AB0ECAE5255}"/>
              </a:ext>
            </a:extLst>
          </p:cNvPr>
          <p:cNvCxnSpPr/>
          <p:nvPr/>
        </p:nvCxnSpPr>
        <p:spPr bwMode="auto">
          <a:xfrm>
            <a:off x="7375525" y="4789488"/>
            <a:ext cx="14288" cy="80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>
            <a:extLst>
              <a:ext uri="{FF2B5EF4-FFF2-40B4-BE49-F238E27FC236}">
                <a16:creationId xmlns:a16="http://schemas.microsoft.com/office/drawing/2014/main" id="{93F25F32-1C91-8445-8469-53B8BE358D83}"/>
              </a:ext>
            </a:extLst>
          </p:cNvPr>
          <p:cNvCxnSpPr/>
          <p:nvPr/>
        </p:nvCxnSpPr>
        <p:spPr bwMode="auto">
          <a:xfrm>
            <a:off x="7785100" y="379413"/>
            <a:ext cx="26988" cy="58118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a 34">
            <a:extLst>
              <a:ext uri="{FF2B5EF4-FFF2-40B4-BE49-F238E27FC236}">
                <a16:creationId xmlns:a16="http://schemas.microsoft.com/office/drawing/2014/main" id="{7540B452-40E2-A94D-B1BA-AF0DAA6D1592}"/>
              </a:ext>
            </a:extLst>
          </p:cNvPr>
          <p:cNvGrpSpPr/>
          <p:nvPr/>
        </p:nvGrpSpPr>
        <p:grpSpPr>
          <a:xfrm>
            <a:off x="3519237" y="805130"/>
            <a:ext cx="4402138" cy="4979221"/>
            <a:chOff x="3519237" y="805130"/>
            <a:chExt cx="4402138" cy="4979221"/>
          </a:xfrm>
        </p:grpSpPr>
        <p:sp>
          <p:nvSpPr>
            <p:cNvPr id="32" name="Prostokąt 31">
              <a:extLst>
                <a:ext uri="{FF2B5EF4-FFF2-40B4-BE49-F238E27FC236}">
                  <a16:creationId xmlns:a16="http://schemas.microsoft.com/office/drawing/2014/main" id="{907770CD-EEA8-E243-BA7A-A5CE23B40E8C}"/>
                </a:ext>
              </a:extLst>
            </p:cNvPr>
            <p:cNvSpPr/>
            <p:nvPr/>
          </p:nvSpPr>
          <p:spPr bwMode="auto">
            <a:xfrm>
              <a:off x="3965824" y="3481654"/>
              <a:ext cx="1321889" cy="13875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34" name="Grupa 33">
              <a:extLst>
                <a:ext uri="{FF2B5EF4-FFF2-40B4-BE49-F238E27FC236}">
                  <a16:creationId xmlns:a16="http://schemas.microsoft.com/office/drawing/2014/main" id="{2A7A0294-D9D9-AF43-81BF-D1E7C806BAA4}"/>
                </a:ext>
              </a:extLst>
            </p:cNvPr>
            <p:cNvGrpSpPr/>
            <p:nvPr/>
          </p:nvGrpSpPr>
          <p:grpSpPr>
            <a:xfrm>
              <a:off x="3519237" y="805130"/>
              <a:ext cx="4402138" cy="4979221"/>
              <a:chOff x="3519237" y="805130"/>
              <a:chExt cx="4402138" cy="4979221"/>
            </a:xfrm>
          </p:grpSpPr>
          <p:grpSp>
            <p:nvGrpSpPr>
              <p:cNvPr id="2" name="Grupa 38">
                <a:extLst>
                  <a:ext uri="{FF2B5EF4-FFF2-40B4-BE49-F238E27FC236}">
                    <a16:creationId xmlns:a16="http://schemas.microsoft.com/office/drawing/2014/main" id="{2F665B90-D7A2-B64F-9B55-8A875C7D92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9237" y="805130"/>
                <a:ext cx="4402138" cy="4979221"/>
                <a:chOff x="3487784" y="1711236"/>
                <a:chExt cx="4402182" cy="4977019"/>
              </a:xfrm>
            </p:grpSpPr>
            <p:sp>
              <p:nvSpPr>
                <p:cNvPr id="3" name="Prostokąt 2">
                  <a:extLst>
                    <a:ext uri="{FF2B5EF4-FFF2-40B4-BE49-F238E27FC236}">
                      <a16:creationId xmlns:a16="http://schemas.microsoft.com/office/drawing/2014/main" id="{41EB145F-E794-8543-BD59-6A6F7D6AFBC6}"/>
                    </a:ext>
                  </a:extLst>
                </p:cNvPr>
                <p:cNvSpPr/>
                <p:nvPr/>
              </p:nvSpPr>
              <p:spPr>
                <a:xfrm>
                  <a:off x="3934376" y="2690290"/>
                  <a:ext cx="1321902" cy="138691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4" name="Prostokąt 3">
                  <a:extLst>
                    <a:ext uri="{FF2B5EF4-FFF2-40B4-BE49-F238E27FC236}">
                      <a16:creationId xmlns:a16="http://schemas.microsoft.com/office/drawing/2014/main" id="{D1872254-1C6B-B94F-B735-66E0FA14A62F}"/>
                    </a:ext>
                  </a:extLst>
                </p:cNvPr>
                <p:cNvSpPr/>
                <p:nvPr/>
              </p:nvSpPr>
              <p:spPr>
                <a:xfrm>
                  <a:off x="5834132" y="1968297"/>
                  <a:ext cx="1790718" cy="38051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5" name="Prostokąt 4">
                  <a:extLst>
                    <a:ext uri="{FF2B5EF4-FFF2-40B4-BE49-F238E27FC236}">
                      <a16:creationId xmlns:a16="http://schemas.microsoft.com/office/drawing/2014/main" id="{131A26E4-7F49-EE4D-A9E8-67A78A7F1BD9}"/>
                    </a:ext>
                  </a:extLst>
                </p:cNvPr>
                <p:cNvSpPr/>
                <p:nvPr/>
              </p:nvSpPr>
              <p:spPr>
                <a:xfrm>
                  <a:off x="3752900" y="2238052"/>
                  <a:ext cx="1720867" cy="39675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6" name="Prostokąt 5">
                  <a:extLst>
                    <a:ext uri="{FF2B5EF4-FFF2-40B4-BE49-F238E27FC236}">
                      <a16:creationId xmlns:a16="http://schemas.microsoft.com/office/drawing/2014/main" id="{56E76771-074F-844E-BBD6-0AA56AF4BB05}"/>
                    </a:ext>
                  </a:extLst>
                </p:cNvPr>
                <p:cNvSpPr/>
                <p:nvPr/>
              </p:nvSpPr>
              <p:spPr>
                <a:xfrm>
                  <a:off x="3487784" y="1711236"/>
                  <a:ext cx="4402182" cy="4977019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7" name="Prostokąt 6">
                  <a:extLst>
                    <a:ext uri="{FF2B5EF4-FFF2-40B4-BE49-F238E27FC236}">
                      <a16:creationId xmlns:a16="http://schemas.microsoft.com/office/drawing/2014/main" id="{06F4BE6F-709D-554B-AFDC-2E072954B8E3}"/>
                    </a:ext>
                  </a:extLst>
                </p:cNvPr>
                <p:cNvSpPr/>
                <p:nvPr/>
              </p:nvSpPr>
              <p:spPr>
                <a:xfrm>
                  <a:off x="6113535" y="2420534"/>
                  <a:ext cx="1276363" cy="260404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pic>
              <p:nvPicPr>
                <p:cNvPr id="10" name="Obraz 4" descr="Description Standard-lock-&lt;strong&gt;key&lt;/strong&gt;.jpg">
                  <a:extLst>
                    <a:ext uri="{FF2B5EF4-FFF2-40B4-BE49-F238E27FC236}">
                      <a16:creationId xmlns:a16="http://schemas.microsoft.com/office/drawing/2014/main" id="{D4A7DD4A-B63A-294B-90BD-F8846E352E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6277227" y="3562699"/>
                  <a:ext cx="947166" cy="4204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1" name="Grupa 19">
                  <a:extLst>
                    <a:ext uri="{FF2B5EF4-FFF2-40B4-BE49-F238E27FC236}">
                      <a16:creationId xmlns:a16="http://schemas.microsoft.com/office/drawing/2014/main" id="{51177C4C-EE56-6B41-9AC0-3692A4EAA3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83034" y="1744778"/>
                  <a:ext cx="339728" cy="322678"/>
                  <a:chOff x="8277667" y="703283"/>
                  <a:chExt cx="522658" cy="528016"/>
                </a:xfrm>
              </p:grpSpPr>
              <p:sp>
                <p:nvSpPr>
                  <p:cNvPr id="30" name="Elipsa 17">
                    <a:extLst>
                      <a:ext uri="{FF2B5EF4-FFF2-40B4-BE49-F238E27FC236}">
                        <a16:creationId xmlns:a16="http://schemas.microsoft.com/office/drawing/2014/main" id="{104D403F-A1F2-8F4C-8249-B966D73C3A6D}"/>
                      </a:ext>
                    </a:extLst>
                  </p:cNvPr>
                  <p:cNvSpPr/>
                  <p:nvPr/>
                </p:nvSpPr>
                <p:spPr>
                  <a:xfrm>
                    <a:off x="8277667" y="761320"/>
                    <a:ext cx="522658" cy="4699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pl-PL"/>
                  </a:p>
                </p:txBody>
              </p:sp>
              <p:sp>
                <p:nvSpPr>
                  <p:cNvPr id="31" name="pole tekstowe 18">
                    <a:extLst>
                      <a:ext uri="{FF2B5EF4-FFF2-40B4-BE49-F238E27FC236}">
                        <a16:creationId xmlns:a16="http://schemas.microsoft.com/office/drawing/2014/main" id="{625D4838-E6FA-664D-B65A-A05E9BF3CBB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46226" y="703283"/>
                    <a:ext cx="313509" cy="3657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pl-PL" altLang="pl-PL" dirty="0">
                        <a:latin typeface="Calibri" panose="020F050202020403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12" name="Grupa 20">
                  <a:extLst>
                    <a:ext uri="{FF2B5EF4-FFF2-40B4-BE49-F238E27FC236}">
                      <a16:creationId xmlns:a16="http://schemas.microsoft.com/office/drawing/2014/main" id="{4500D725-2766-3E42-93EB-7F13AE737E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7826" y="2284039"/>
                  <a:ext cx="339728" cy="369333"/>
                  <a:chOff x="8934376" y="773438"/>
                  <a:chExt cx="522658" cy="604361"/>
                </a:xfrm>
              </p:grpSpPr>
              <p:sp>
                <p:nvSpPr>
                  <p:cNvPr id="28" name="Elipsa 21">
                    <a:extLst>
                      <a:ext uri="{FF2B5EF4-FFF2-40B4-BE49-F238E27FC236}">
                        <a16:creationId xmlns:a16="http://schemas.microsoft.com/office/drawing/2014/main" id="{905A11F2-6FC6-5341-BF96-E2E1B1CF727D}"/>
                      </a:ext>
                    </a:extLst>
                  </p:cNvPr>
                  <p:cNvSpPr/>
                  <p:nvPr/>
                </p:nvSpPr>
                <p:spPr>
                  <a:xfrm>
                    <a:off x="8934376" y="861773"/>
                    <a:ext cx="522658" cy="46998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pl-PL"/>
                  </a:p>
                </p:txBody>
              </p:sp>
              <p:sp>
                <p:nvSpPr>
                  <p:cNvPr id="29" name="pole tekstowe 22">
                    <a:extLst>
                      <a:ext uri="{FF2B5EF4-FFF2-40B4-BE49-F238E27FC236}">
                        <a16:creationId xmlns:a16="http://schemas.microsoft.com/office/drawing/2014/main" id="{56298538-4CB9-3048-8C2B-3F41F2BC0F5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01380" y="773438"/>
                    <a:ext cx="313509" cy="6043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pl-PL" altLang="pl-PL" dirty="0">
                        <a:latin typeface="Calibri" panose="020F0502020204030204" pitchFamily="34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26" name="Elipsa 24">
                  <a:extLst>
                    <a:ext uri="{FF2B5EF4-FFF2-40B4-BE49-F238E27FC236}">
                      <a16:creationId xmlns:a16="http://schemas.microsoft.com/office/drawing/2014/main" id="{192AD6F7-0593-BC4A-A6EE-9F8796C30523}"/>
                    </a:ext>
                  </a:extLst>
                </p:cNvPr>
                <p:cNvSpPr/>
                <p:nvPr/>
              </p:nvSpPr>
              <p:spPr bwMode="auto">
                <a:xfrm>
                  <a:off x="4041430" y="4460414"/>
                  <a:ext cx="339728" cy="287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grpSp>
              <p:nvGrpSpPr>
                <p:cNvPr id="14" name="Grupa 26">
                  <a:extLst>
                    <a:ext uri="{FF2B5EF4-FFF2-40B4-BE49-F238E27FC236}">
                      <a16:creationId xmlns:a16="http://schemas.microsoft.com/office/drawing/2014/main" id="{E0F5A114-B82C-CA44-9836-44842A4329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5159" y="2790261"/>
                  <a:ext cx="339728" cy="1998426"/>
                  <a:chOff x="8752180" y="746779"/>
                  <a:chExt cx="522658" cy="3270140"/>
                </a:xfrm>
              </p:grpSpPr>
              <p:sp>
                <p:nvSpPr>
                  <p:cNvPr id="24" name="Elipsa 27">
                    <a:extLst>
                      <a:ext uri="{FF2B5EF4-FFF2-40B4-BE49-F238E27FC236}">
                        <a16:creationId xmlns:a16="http://schemas.microsoft.com/office/drawing/2014/main" id="{5BB92A16-628A-BC44-B985-6CF9D361D42B}"/>
                      </a:ext>
                    </a:extLst>
                  </p:cNvPr>
                  <p:cNvSpPr/>
                  <p:nvPr/>
                </p:nvSpPr>
                <p:spPr>
                  <a:xfrm>
                    <a:off x="8752180" y="746779"/>
                    <a:ext cx="522658" cy="4699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pl-PL"/>
                  </a:p>
                </p:txBody>
              </p:sp>
              <p:sp>
                <p:nvSpPr>
                  <p:cNvPr id="25" name="pole tekstowe 28">
                    <a:extLst>
                      <a:ext uri="{FF2B5EF4-FFF2-40B4-BE49-F238E27FC236}">
                        <a16:creationId xmlns:a16="http://schemas.microsoft.com/office/drawing/2014/main" id="{1C8A34CE-F99A-9645-8977-2E750FC67F5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18161" y="3412558"/>
                    <a:ext cx="313509" cy="6043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pl-PL" altLang="pl-PL" dirty="0">
                        <a:latin typeface="Calibri" panose="020F0502020204030204" pitchFamily="34" charset="0"/>
                      </a:rPr>
                      <a:t>4</a:t>
                    </a:r>
                  </a:p>
                </p:txBody>
              </p:sp>
            </p:grpSp>
            <p:grpSp>
              <p:nvGrpSpPr>
                <p:cNvPr id="15" name="Grupa 29">
                  <a:extLst>
                    <a:ext uri="{FF2B5EF4-FFF2-40B4-BE49-F238E27FC236}">
                      <a16:creationId xmlns:a16="http://schemas.microsoft.com/office/drawing/2014/main" id="{FF194538-A405-9644-842A-7D4498012B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29448" y="1998613"/>
                  <a:ext cx="339728" cy="369333"/>
                  <a:chOff x="8631869" y="71250"/>
                  <a:chExt cx="522658" cy="604361"/>
                </a:xfrm>
              </p:grpSpPr>
              <p:sp>
                <p:nvSpPr>
                  <p:cNvPr id="22" name="Elipsa 30">
                    <a:extLst>
                      <a:ext uri="{FF2B5EF4-FFF2-40B4-BE49-F238E27FC236}">
                        <a16:creationId xmlns:a16="http://schemas.microsoft.com/office/drawing/2014/main" id="{095306F9-CAF7-DE4D-AA05-9D1E0767E333}"/>
                      </a:ext>
                    </a:extLst>
                  </p:cNvPr>
                  <p:cNvSpPr/>
                  <p:nvPr/>
                </p:nvSpPr>
                <p:spPr>
                  <a:xfrm>
                    <a:off x="8631869" y="138442"/>
                    <a:ext cx="522658" cy="4699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pl-PL"/>
                  </a:p>
                </p:txBody>
              </p:sp>
              <p:sp>
                <p:nvSpPr>
                  <p:cNvPr id="23" name="pole tekstowe 31">
                    <a:extLst>
                      <a:ext uri="{FF2B5EF4-FFF2-40B4-BE49-F238E27FC236}">
                        <a16:creationId xmlns:a16="http://schemas.microsoft.com/office/drawing/2014/main" id="{2D70A63C-BB2E-704B-85D4-4BA3D055700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04474" y="71250"/>
                    <a:ext cx="313509" cy="6043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pl-PL" altLang="pl-PL" dirty="0">
                        <a:latin typeface="Calibri" panose="020F0502020204030204" pitchFamily="34" charset="0"/>
                      </a:rPr>
                      <a:t>5</a:t>
                    </a:r>
                  </a:p>
                </p:txBody>
              </p:sp>
            </p:grpSp>
            <p:grpSp>
              <p:nvGrpSpPr>
                <p:cNvPr id="16" name="Grupa 32">
                  <a:extLst>
                    <a:ext uri="{FF2B5EF4-FFF2-40B4-BE49-F238E27FC236}">
                      <a16:creationId xmlns:a16="http://schemas.microsoft.com/office/drawing/2014/main" id="{EE2AD82F-F916-9C44-970A-9113164FED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143982" y="2439324"/>
                  <a:ext cx="339728" cy="369332"/>
                  <a:chOff x="8921726" y="-1067260"/>
                  <a:chExt cx="522658" cy="604360"/>
                </a:xfrm>
              </p:grpSpPr>
              <p:sp>
                <p:nvSpPr>
                  <p:cNvPr id="20" name="Elipsa 33">
                    <a:extLst>
                      <a:ext uri="{FF2B5EF4-FFF2-40B4-BE49-F238E27FC236}">
                        <a16:creationId xmlns:a16="http://schemas.microsoft.com/office/drawing/2014/main" id="{233ED5D4-94ED-A644-A073-70C7E53A9DD3}"/>
                      </a:ext>
                    </a:extLst>
                  </p:cNvPr>
                  <p:cNvSpPr/>
                  <p:nvPr/>
                </p:nvSpPr>
                <p:spPr>
                  <a:xfrm>
                    <a:off x="8921726" y="-986815"/>
                    <a:ext cx="522658" cy="4699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pl-PL"/>
                  </a:p>
                </p:txBody>
              </p:sp>
              <p:sp>
                <p:nvSpPr>
                  <p:cNvPr id="21" name="pole tekstowe 34">
                    <a:extLst>
                      <a:ext uri="{FF2B5EF4-FFF2-40B4-BE49-F238E27FC236}">
                        <a16:creationId xmlns:a16="http://schemas.microsoft.com/office/drawing/2014/main" id="{222A8B59-F07E-234A-9771-2628FA744C9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69963" y="-1067260"/>
                    <a:ext cx="313509" cy="604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pl-PL" altLang="pl-PL" dirty="0">
                        <a:latin typeface="Calibri" panose="020F0502020204030204" pitchFamily="34" charset="0"/>
                      </a:rPr>
                      <a:t>6</a:t>
                    </a:r>
                  </a:p>
                </p:txBody>
              </p:sp>
            </p:grpSp>
          </p:grpSp>
          <p:sp>
            <p:nvSpPr>
              <p:cNvPr id="33" name="pole tekstowe 28">
                <a:extLst>
                  <a:ext uri="{FF2B5EF4-FFF2-40B4-BE49-F238E27FC236}">
                    <a16:creationId xmlns:a16="http://schemas.microsoft.com/office/drawing/2014/main" id="{1BA2C847-15AC-8840-A6E1-9527BE237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8242" y="1842654"/>
                <a:ext cx="203779" cy="369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171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80589989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Pudełka przed otwarciem</a:t>
            </a:r>
          </a:p>
        </p:txBody>
      </p:sp>
      <p:grpSp>
        <p:nvGrpSpPr>
          <p:cNvPr id="43" name="Grupa 38">
            <a:extLst>
              <a:ext uri="{FF2B5EF4-FFF2-40B4-BE49-F238E27FC236}">
                <a16:creationId xmlns:a16="http://schemas.microsoft.com/office/drawing/2014/main" id="{3FB6C04F-ED80-BB41-AE79-24450FEBD822}"/>
              </a:ext>
            </a:extLst>
          </p:cNvPr>
          <p:cNvGrpSpPr>
            <a:grpSpLocks/>
          </p:cNvGrpSpPr>
          <p:nvPr/>
        </p:nvGrpSpPr>
        <p:grpSpPr bwMode="auto">
          <a:xfrm>
            <a:off x="676346" y="938694"/>
            <a:ext cx="4402138" cy="4979221"/>
            <a:chOff x="3487784" y="1711236"/>
            <a:chExt cx="4402182" cy="4977019"/>
          </a:xfrm>
        </p:grpSpPr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7EC55D12-4F95-6347-8339-6C288767BC27}"/>
                </a:ext>
              </a:extLst>
            </p:cNvPr>
            <p:cNvSpPr/>
            <p:nvPr/>
          </p:nvSpPr>
          <p:spPr>
            <a:xfrm>
              <a:off x="3487784" y="1711236"/>
              <a:ext cx="4402182" cy="497701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51" name="Grupa 19">
              <a:extLst>
                <a:ext uri="{FF2B5EF4-FFF2-40B4-BE49-F238E27FC236}">
                  <a16:creationId xmlns:a16="http://schemas.microsoft.com/office/drawing/2014/main" id="{4ED7C1C6-447A-4246-A96D-5FD5445E3B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3034" y="1744778"/>
              <a:ext cx="339728" cy="322678"/>
              <a:chOff x="8277667" y="703283"/>
              <a:chExt cx="522658" cy="528016"/>
            </a:xfrm>
          </p:grpSpPr>
          <p:sp>
            <p:nvSpPr>
              <p:cNvPr id="65" name="Elipsa 17">
                <a:extLst>
                  <a:ext uri="{FF2B5EF4-FFF2-40B4-BE49-F238E27FC236}">
                    <a16:creationId xmlns:a16="http://schemas.microsoft.com/office/drawing/2014/main" id="{F76F92D8-23CA-664F-BB63-7F559345EC5E}"/>
                  </a:ext>
                </a:extLst>
              </p:cNvPr>
              <p:cNvSpPr/>
              <p:nvPr/>
            </p:nvSpPr>
            <p:spPr>
              <a:xfrm>
                <a:off x="8277667" y="761320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6" name="pole tekstowe 18">
                <a:extLst>
                  <a:ext uri="{FF2B5EF4-FFF2-40B4-BE49-F238E27FC236}">
                    <a16:creationId xmlns:a16="http://schemas.microsoft.com/office/drawing/2014/main" id="{6E5F5E3A-0AAE-9D45-B40C-FA83C523DB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46226" y="703283"/>
                <a:ext cx="313509" cy="365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980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53201151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1</a:t>
            </a:r>
          </a:p>
        </p:txBody>
      </p:sp>
      <p:grpSp>
        <p:nvGrpSpPr>
          <p:cNvPr id="43" name="Grupa 38">
            <a:extLst>
              <a:ext uri="{FF2B5EF4-FFF2-40B4-BE49-F238E27FC236}">
                <a16:creationId xmlns:a16="http://schemas.microsoft.com/office/drawing/2014/main" id="{3FB6C04F-ED80-BB41-AE79-24450FEBD822}"/>
              </a:ext>
            </a:extLst>
          </p:cNvPr>
          <p:cNvGrpSpPr>
            <a:grpSpLocks/>
          </p:cNvGrpSpPr>
          <p:nvPr/>
        </p:nvGrpSpPr>
        <p:grpSpPr bwMode="auto">
          <a:xfrm>
            <a:off x="676346" y="938694"/>
            <a:ext cx="4402138" cy="4979221"/>
            <a:chOff x="3487784" y="1711236"/>
            <a:chExt cx="4402182" cy="4977019"/>
          </a:xfrm>
        </p:grpSpPr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CC3C324B-0D55-6645-A09C-2BA1C51349DB}"/>
                </a:ext>
              </a:extLst>
            </p:cNvPr>
            <p:cNvSpPr/>
            <p:nvPr/>
          </p:nvSpPr>
          <p:spPr>
            <a:xfrm>
              <a:off x="5834132" y="1968297"/>
              <a:ext cx="1790718" cy="38051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47" name="Prostokąt 46">
              <a:extLst>
                <a:ext uri="{FF2B5EF4-FFF2-40B4-BE49-F238E27FC236}">
                  <a16:creationId xmlns:a16="http://schemas.microsoft.com/office/drawing/2014/main" id="{51A61060-F834-2041-8CB0-976217A1DE7D}"/>
                </a:ext>
              </a:extLst>
            </p:cNvPr>
            <p:cNvSpPr/>
            <p:nvPr/>
          </p:nvSpPr>
          <p:spPr>
            <a:xfrm>
              <a:off x="3752900" y="2238052"/>
              <a:ext cx="1720867" cy="39675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7EC55D12-4F95-6347-8339-6C288767BC27}"/>
                </a:ext>
              </a:extLst>
            </p:cNvPr>
            <p:cNvSpPr/>
            <p:nvPr/>
          </p:nvSpPr>
          <p:spPr>
            <a:xfrm>
              <a:off x="3487784" y="1711236"/>
              <a:ext cx="4402182" cy="497701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52" name="Grupa 20">
              <a:extLst>
                <a:ext uri="{FF2B5EF4-FFF2-40B4-BE49-F238E27FC236}">
                  <a16:creationId xmlns:a16="http://schemas.microsoft.com/office/drawing/2014/main" id="{EC2F791F-A3A1-574C-B1C8-118AAA003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826" y="2284039"/>
              <a:ext cx="339728" cy="369333"/>
              <a:chOff x="8934376" y="773438"/>
              <a:chExt cx="522658" cy="604361"/>
            </a:xfrm>
          </p:grpSpPr>
          <p:sp>
            <p:nvSpPr>
              <p:cNvPr id="63" name="Elipsa 21">
                <a:extLst>
                  <a:ext uri="{FF2B5EF4-FFF2-40B4-BE49-F238E27FC236}">
                    <a16:creationId xmlns:a16="http://schemas.microsoft.com/office/drawing/2014/main" id="{F73FCD03-8C26-8E4B-8A45-99B44FF7E9F1}"/>
                  </a:ext>
                </a:extLst>
              </p:cNvPr>
              <p:cNvSpPr/>
              <p:nvPr/>
            </p:nvSpPr>
            <p:spPr>
              <a:xfrm>
                <a:off x="8934376" y="861773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4" name="pole tekstowe 22">
                <a:extLst>
                  <a:ext uri="{FF2B5EF4-FFF2-40B4-BE49-F238E27FC236}">
                    <a16:creationId xmlns:a16="http://schemas.microsoft.com/office/drawing/2014/main" id="{9382D339-DC72-8048-A8C1-00A77DB21E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01380" y="773438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55" name="Grupa 29">
              <a:extLst>
                <a:ext uri="{FF2B5EF4-FFF2-40B4-BE49-F238E27FC236}">
                  <a16:creationId xmlns:a16="http://schemas.microsoft.com/office/drawing/2014/main" id="{FBD6FFA2-7AA2-F540-8570-F01D61FB0B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9448" y="1998613"/>
              <a:ext cx="339728" cy="369333"/>
              <a:chOff x="8631869" y="71250"/>
              <a:chExt cx="522658" cy="604361"/>
            </a:xfrm>
          </p:grpSpPr>
          <p:sp>
            <p:nvSpPr>
              <p:cNvPr id="59" name="Elipsa 30">
                <a:extLst>
                  <a:ext uri="{FF2B5EF4-FFF2-40B4-BE49-F238E27FC236}">
                    <a16:creationId xmlns:a16="http://schemas.microsoft.com/office/drawing/2014/main" id="{FAB08FB6-71B1-544E-A34A-EA201798B272}"/>
                  </a:ext>
                </a:extLst>
              </p:cNvPr>
              <p:cNvSpPr/>
              <p:nvPr/>
            </p:nvSpPr>
            <p:spPr>
              <a:xfrm>
                <a:off x="8631869" y="138442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0" name="pole tekstowe 31">
                <a:extLst>
                  <a:ext uri="{FF2B5EF4-FFF2-40B4-BE49-F238E27FC236}">
                    <a16:creationId xmlns:a16="http://schemas.microsoft.com/office/drawing/2014/main" id="{40D58FDA-5317-3746-A52F-90CDD4171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04474" y="71250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881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35732206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2</a:t>
            </a:r>
          </a:p>
        </p:txBody>
      </p:sp>
      <p:grpSp>
        <p:nvGrpSpPr>
          <p:cNvPr id="37" name="Grupa 36">
            <a:extLst>
              <a:ext uri="{FF2B5EF4-FFF2-40B4-BE49-F238E27FC236}">
                <a16:creationId xmlns:a16="http://schemas.microsoft.com/office/drawing/2014/main" id="{F15E6D8D-9AB5-B243-B678-A3D2B957349C}"/>
              </a:ext>
            </a:extLst>
          </p:cNvPr>
          <p:cNvGrpSpPr/>
          <p:nvPr/>
        </p:nvGrpSpPr>
        <p:grpSpPr>
          <a:xfrm>
            <a:off x="676346" y="938694"/>
            <a:ext cx="4402138" cy="4979221"/>
            <a:chOff x="3519237" y="805130"/>
            <a:chExt cx="4402138" cy="4979221"/>
          </a:xfrm>
        </p:grpSpPr>
        <p:sp>
          <p:nvSpPr>
            <p:cNvPr id="38" name="Prostokąt 37">
              <a:extLst>
                <a:ext uri="{FF2B5EF4-FFF2-40B4-BE49-F238E27FC236}">
                  <a16:creationId xmlns:a16="http://schemas.microsoft.com/office/drawing/2014/main" id="{6190EA0E-C67D-1645-BD5C-2D4362AE6E45}"/>
                </a:ext>
              </a:extLst>
            </p:cNvPr>
            <p:cNvSpPr/>
            <p:nvPr/>
          </p:nvSpPr>
          <p:spPr bwMode="auto">
            <a:xfrm>
              <a:off x="3965824" y="3481654"/>
              <a:ext cx="1321889" cy="13875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39" name="Grupa 38">
              <a:extLst>
                <a:ext uri="{FF2B5EF4-FFF2-40B4-BE49-F238E27FC236}">
                  <a16:creationId xmlns:a16="http://schemas.microsoft.com/office/drawing/2014/main" id="{2FAECCB7-A958-E545-A835-B0E1B20CFE27}"/>
                </a:ext>
              </a:extLst>
            </p:cNvPr>
            <p:cNvGrpSpPr/>
            <p:nvPr/>
          </p:nvGrpSpPr>
          <p:grpSpPr>
            <a:xfrm>
              <a:off x="3519237" y="805130"/>
              <a:ext cx="4402138" cy="4979221"/>
              <a:chOff x="3519237" y="805130"/>
              <a:chExt cx="4402138" cy="4979221"/>
            </a:xfrm>
          </p:grpSpPr>
          <p:grpSp>
            <p:nvGrpSpPr>
              <p:cNvPr id="43" name="Grupa 38">
                <a:extLst>
                  <a:ext uri="{FF2B5EF4-FFF2-40B4-BE49-F238E27FC236}">
                    <a16:creationId xmlns:a16="http://schemas.microsoft.com/office/drawing/2014/main" id="{3FB6C04F-ED80-BB41-AE79-24450FEBD8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9237" y="805130"/>
                <a:ext cx="4402138" cy="4979221"/>
                <a:chOff x="3487784" y="1711236"/>
                <a:chExt cx="4402182" cy="4977019"/>
              </a:xfrm>
            </p:grpSpPr>
            <p:sp>
              <p:nvSpPr>
                <p:cNvPr id="45" name="Prostokąt 44">
                  <a:extLst>
                    <a:ext uri="{FF2B5EF4-FFF2-40B4-BE49-F238E27FC236}">
                      <a16:creationId xmlns:a16="http://schemas.microsoft.com/office/drawing/2014/main" id="{9B232016-7DA5-3C42-B367-F87A30C61101}"/>
                    </a:ext>
                  </a:extLst>
                </p:cNvPr>
                <p:cNvSpPr/>
                <p:nvPr/>
              </p:nvSpPr>
              <p:spPr>
                <a:xfrm>
                  <a:off x="3934376" y="2690290"/>
                  <a:ext cx="1321902" cy="138691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46" name="Prostokąt 45">
                  <a:extLst>
                    <a:ext uri="{FF2B5EF4-FFF2-40B4-BE49-F238E27FC236}">
                      <a16:creationId xmlns:a16="http://schemas.microsoft.com/office/drawing/2014/main" id="{CC3C324B-0D55-6645-A09C-2BA1C51349DB}"/>
                    </a:ext>
                  </a:extLst>
                </p:cNvPr>
                <p:cNvSpPr/>
                <p:nvPr/>
              </p:nvSpPr>
              <p:spPr>
                <a:xfrm>
                  <a:off x="5834132" y="1968297"/>
                  <a:ext cx="1790718" cy="38051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47" name="Prostokąt 46">
                  <a:extLst>
                    <a:ext uri="{FF2B5EF4-FFF2-40B4-BE49-F238E27FC236}">
                      <a16:creationId xmlns:a16="http://schemas.microsoft.com/office/drawing/2014/main" id="{51A61060-F834-2041-8CB0-976217A1DE7D}"/>
                    </a:ext>
                  </a:extLst>
                </p:cNvPr>
                <p:cNvSpPr/>
                <p:nvPr/>
              </p:nvSpPr>
              <p:spPr>
                <a:xfrm>
                  <a:off x="3752900" y="2238052"/>
                  <a:ext cx="1720867" cy="39675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48" name="Prostokąt 47">
                  <a:extLst>
                    <a:ext uri="{FF2B5EF4-FFF2-40B4-BE49-F238E27FC236}">
                      <a16:creationId xmlns:a16="http://schemas.microsoft.com/office/drawing/2014/main" id="{7EC55D12-4F95-6347-8339-6C288767BC27}"/>
                    </a:ext>
                  </a:extLst>
                </p:cNvPr>
                <p:cNvSpPr/>
                <p:nvPr/>
              </p:nvSpPr>
              <p:spPr>
                <a:xfrm>
                  <a:off x="3487784" y="1711236"/>
                  <a:ext cx="4402182" cy="4977019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53" name="Elipsa 24">
                  <a:extLst>
                    <a:ext uri="{FF2B5EF4-FFF2-40B4-BE49-F238E27FC236}">
                      <a16:creationId xmlns:a16="http://schemas.microsoft.com/office/drawing/2014/main" id="{D0C64B30-2DF9-DC46-8A44-CECB82C9FDCB}"/>
                    </a:ext>
                  </a:extLst>
                </p:cNvPr>
                <p:cNvSpPr/>
                <p:nvPr/>
              </p:nvSpPr>
              <p:spPr bwMode="auto">
                <a:xfrm>
                  <a:off x="4041430" y="4460414"/>
                  <a:ext cx="339728" cy="287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grpSp>
              <p:nvGrpSpPr>
                <p:cNvPr id="54" name="Grupa 26">
                  <a:extLst>
                    <a:ext uri="{FF2B5EF4-FFF2-40B4-BE49-F238E27FC236}">
                      <a16:creationId xmlns:a16="http://schemas.microsoft.com/office/drawing/2014/main" id="{398F0BA2-CA95-F947-B86F-524987EBC0B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5159" y="2790261"/>
                  <a:ext cx="339728" cy="1998426"/>
                  <a:chOff x="8752180" y="746779"/>
                  <a:chExt cx="522658" cy="3270140"/>
                </a:xfrm>
              </p:grpSpPr>
              <p:sp>
                <p:nvSpPr>
                  <p:cNvPr id="61" name="Elipsa 27">
                    <a:extLst>
                      <a:ext uri="{FF2B5EF4-FFF2-40B4-BE49-F238E27FC236}">
                        <a16:creationId xmlns:a16="http://schemas.microsoft.com/office/drawing/2014/main" id="{BBD044FB-A3BF-8B46-BD16-1468B25DD05D}"/>
                      </a:ext>
                    </a:extLst>
                  </p:cNvPr>
                  <p:cNvSpPr/>
                  <p:nvPr/>
                </p:nvSpPr>
                <p:spPr>
                  <a:xfrm>
                    <a:off x="8752180" y="746779"/>
                    <a:ext cx="522658" cy="4699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pl-PL"/>
                  </a:p>
                </p:txBody>
              </p:sp>
              <p:sp>
                <p:nvSpPr>
                  <p:cNvPr id="62" name="pole tekstowe 28">
                    <a:extLst>
                      <a:ext uri="{FF2B5EF4-FFF2-40B4-BE49-F238E27FC236}">
                        <a16:creationId xmlns:a16="http://schemas.microsoft.com/office/drawing/2014/main" id="{CB33F61C-87D3-274D-83AC-A3B206F184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18161" y="3412558"/>
                    <a:ext cx="313509" cy="6043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pl-PL" altLang="pl-PL" dirty="0">
                        <a:latin typeface="Calibri" panose="020F0502020204030204" pitchFamily="34" charset="0"/>
                      </a:rPr>
                      <a:t>4</a:t>
                    </a:r>
                  </a:p>
                </p:txBody>
              </p:sp>
            </p:grpSp>
            <p:grpSp>
              <p:nvGrpSpPr>
                <p:cNvPr id="55" name="Grupa 29">
                  <a:extLst>
                    <a:ext uri="{FF2B5EF4-FFF2-40B4-BE49-F238E27FC236}">
                      <a16:creationId xmlns:a16="http://schemas.microsoft.com/office/drawing/2014/main" id="{FBD6FFA2-7AA2-F540-8570-F01D61FB0B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29448" y="1998613"/>
                  <a:ext cx="339728" cy="369333"/>
                  <a:chOff x="8631869" y="71250"/>
                  <a:chExt cx="522658" cy="604361"/>
                </a:xfrm>
              </p:grpSpPr>
              <p:sp>
                <p:nvSpPr>
                  <p:cNvPr id="59" name="Elipsa 30">
                    <a:extLst>
                      <a:ext uri="{FF2B5EF4-FFF2-40B4-BE49-F238E27FC236}">
                        <a16:creationId xmlns:a16="http://schemas.microsoft.com/office/drawing/2014/main" id="{FAB08FB6-71B1-544E-A34A-EA201798B272}"/>
                      </a:ext>
                    </a:extLst>
                  </p:cNvPr>
                  <p:cNvSpPr/>
                  <p:nvPr/>
                </p:nvSpPr>
                <p:spPr>
                  <a:xfrm>
                    <a:off x="8631869" y="138442"/>
                    <a:ext cx="522658" cy="4699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pl-PL"/>
                  </a:p>
                </p:txBody>
              </p:sp>
              <p:sp>
                <p:nvSpPr>
                  <p:cNvPr id="60" name="pole tekstowe 31">
                    <a:extLst>
                      <a:ext uri="{FF2B5EF4-FFF2-40B4-BE49-F238E27FC236}">
                        <a16:creationId xmlns:a16="http://schemas.microsoft.com/office/drawing/2014/main" id="{40D58FDA-5317-3746-A52F-90CDD4171FA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04474" y="71250"/>
                    <a:ext cx="313509" cy="6043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pl-PL" altLang="pl-PL" dirty="0">
                        <a:latin typeface="Calibri" panose="020F0502020204030204" pitchFamily="34" charset="0"/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44" name="pole tekstowe 28">
                <a:extLst>
                  <a:ext uri="{FF2B5EF4-FFF2-40B4-BE49-F238E27FC236}">
                    <a16:creationId xmlns:a16="http://schemas.microsoft.com/office/drawing/2014/main" id="{8DDC7855-9567-D94B-9C64-51FD8F02D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8242" y="1842654"/>
                <a:ext cx="203779" cy="369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694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59577056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3</a:t>
            </a:r>
          </a:p>
        </p:txBody>
      </p:sp>
      <p:grpSp>
        <p:nvGrpSpPr>
          <p:cNvPr id="37" name="Grupa 36">
            <a:extLst>
              <a:ext uri="{FF2B5EF4-FFF2-40B4-BE49-F238E27FC236}">
                <a16:creationId xmlns:a16="http://schemas.microsoft.com/office/drawing/2014/main" id="{F15E6D8D-9AB5-B243-B678-A3D2B957349C}"/>
              </a:ext>
            </a:extLst>
          </p:cNvPr>
          <p:cNvGrpSpPr/>
          <p:nvPr/>
        </p:nvGrpSpPr>
        <p:grpSpPr>
          <a:xfrm>
            <a:off x="676346" y="938694"/>
            <a:ext cx="4402138" cy="4979221"/>
            <a:chOff x="3519237" y="805130"/>
            <a:chExt cx="4402138" cy="4979221"/>
          </a:xfrm>
        </p:grpSpPr>
        <p:sp>
          <p:nvSpPr>
            <p:cNvPr id="38" name="Prostokąt 37">
              <a:extLst>
                <a:ext uri="{FF2B5EF4-FFF2-40B4-BE49-F238E27FC236}">
                  <a16:creationId xmlns:a16="http://schemas.microsoft.com/office/drawing/2014/main" id="{6190EA0E-C67D-1645-BD5C-2D4362AE6E45}"/>
                </a:ext>
              </a:extLst>
            </p:cNvPr>
            <p:cNvSpPr/>
            <p:nvPr/>
          </p:nvSpPr>
          <p:spPr bwMode="auto">
            <a:xfrm>
              <a:off x="3965824" y="3481654"/>
              <a:ext cx="1321889" cy="13875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43" name="Grupa 38">
              <a:extLst>
                <a:ext uri="{FF2B5EF4-FFF2-40B4-BE49-F238E27FC236}">
                  <a16:creationId xmlns:a16="http://schemas.microsoft.com/office/drawing/2014/main" id="{3FB6C04F-ED80-BB41-AE79-24450FEBD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9237" y="805130"/>
              <a:ext cx="4402138" cy="4979221"/>
              <a:chOff x="3487784" y="1711236"/>
              <a:chExt cx="4402182" cy="4977019"/>
            </a:xfrm>
          </p:grpSpPr>
          <p:sp>
            <p:nvSpPr>
              <p:cNvPr id="45" name="Prostokąt 44">
                <a:extLst>
                  <a:ext uri="{FF2B5EF4-FFF2-40B4-BE49-F238E27FC236}">
                    <a16:creationId xmlns:a16="http://schemas.microsoft.com/office/drawing/2014/main" id="{9B232016-7DA5-3C42-B367-F87A30C61101}"/>
                  </a:ext>
                </a:extLst>
              </p:cNvPr>
              <p:cNvSpPr/>
              <p:nvPr/>
            </p:nvSpPr>
            <p:spPr>
              <a:xfrm>
                <a:off x="3934376" y="2690290"/>
                <a:ext cx="1321902" cy="13869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6" name="Prostokąt 45">
                <a:extLst>
                  <a:ext uri="{FF2B5EF4-FFF2-40B4-BE49-F238E27FC236}">
                    <a16:creationId xmlns:a16="http://schemas.microsoft.com/office/drawing/2014/main" id="{CC3C324B-0D55-6645-A09C-2BA1C51349DB}"/>
                  </a:ext>
                </a:extLst>
              </p:cNvPr>
              <p:cNvSpPr/>
              <p:nvPr/>
            </p:nvSpPr>
            <p:spPr>
              <a:xfrm>
                <a:off x="5834132" y="1968297"/>
                <a:ext cx="1790718" cy="38051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7" name="Prostokąt 46">
                <a:extLst>
                  <a:ext uri="{FF2B5EF4-FFF2-40B4-BE49-F238E27FC236}">
                    <a16:creationId xmlns:a16="http://schemas.microsoft.com/office/drawing/2014/main" id="{51A61060-F834-2041-8CB0-976217A1DE7D}"/>
                  </a:ext>
                </a:extLst>
              </p:cNvPr>
              <p:cNvSpPr/>
              <p:nvPr/>
            </p:nvSpPr>
            <p:spPr>
              <a:xfrm>
                <a:off x="3752900" y="2238052"/>
                <a:ext cx="1720867" cy="39675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8" name="Prostokąt 47">
                <a:extLst>
                  <a:ext uri="{FF2B5EF4-FFF2-40B4-BE49-F238E27FC236}">
                    <a16:creationId xmlns:a16="http://schemas.microsoft.com/office/drawing/2014/main" id="{7EC55D12-4F95-6347-8339-6C288767BC27}"/>
                  </a:ext>
                </a:extLst>
              </p:cNvPr>
              <p:cNvSpPr/>
              <p:nvPr/>
            </p:nvSpPr>
            <p:spPr>
              <a:xfrm>
                <a:off x="3487784" y="1711236"/>
                <a:ext cx="4402182" cy="497701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53" name="Elipsa 24">
                <a:extLst>
                  <a:ext uri="{FF2B5EF4-FFF2-40B4-BE49-F238E27FC236}">
                    <a16:creationId xmlns:a16="http://schemas.microsoft.com/office/drawing/2014/main" id="{D0C64B30-2DF9-DC46-8A44-CECB82C9FDCB}"/>
                  </a:ext>
                </a:extLst>
              </p:cNvPr>
              <p:cNvSpPr/>
              <p:nvPr/>
            </p:nvSpPr>
            <p:spPr bwMode="auto">
              <a:xfrm>
                <a:off x="4041430" y="4460414"/>
                <a:ext cx="339728" cy="287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2" name="pole tekstowe 28">
                <a:extLst>
                  <a:ext uri="{FF2B5EF4-FFF2-40B4-BE49-F238E27FC236}">
                    <a16:creationId xmlns:a16="http://schemas.microsoft.com/office/drawing/2014/main" id="{CB33F61C-87D3-274D-83AC-A3B206F184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8047" y="4419354"/>
                <a:ext cx="203781" cy="369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4</a:t>
                </a:r>
              </a:p>
            </p:txBody>
          </p:sp>
          <p:grpSp>
            <p:nvGrpSpPr>
              <p:cNvPr id="55" name="Grupa 29">
                <a:extLst>
                  <a:ext uri="{FF2B5EF4-FFF2-40B4-BE49-F238E27FC236}">
                    <a16:creationId xmlns:a16="http://schemas.microsoft.com/office/drawing/2014/main" id="{FBD6FFA2-7AA2-F540-8570-F01D61FB0B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29448" y="1998613"/>
                <a:ext cx="339728" cy="369333"/>
                <a:chOff x="8631869" y="71250"/>
                <a:chExt cx="522658" cy="604361"/>
              </a:xfrm>
            </p:grpSpPr>
            <p:sp>
              <p:nvSpPr>
                <p:cNvPr id="59" name="Elipsa 30">
                  <a:extLst>
                    <a:ext uri="{FF2B5EF4-FFF2-40B4-BE49-F238E27FC236}">
                      <a16:creationId xmlns:a16="http://schemas.microsoft.com/office/drawing/2014/main" id="{FAB08FB6-71B1-544E-A34A-EA201798B272}"/>
                    </a:ext>
                  </a:extLst>
                </p:cNvPr>
                <p:cNvSpPr/>
                <p:nvPr/>
              </p:nvSpPr>
              <p:spPr>
                <a:xfrm>
                  <a:off x="8631869" y="138442"/>
                  <a:ext cx="522658" cy="4699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60" name="pole tekstowe 31">
                  <a:extLst>
                    <a:ext uri="{FF2B5EF4-FFF2-40B4-BE49-F238E27FC236}">
                      <a16:creationId xmlns:a16="http://schemas.microsoft.com/office/drawing/2014/main" id="{40D58FDA-5317-3746-A52F-90CDD4171F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04474" y="71250"/>
                  <a:ext cx="313509" cy="6043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l-PL" altLang="pl-PL" dirty="0">
                      <a:latin typeface="Calibri" panose="020F0502020204030204" pitchFamily="34" charset="0"/>
                    </a:rPr>
                    <a:t>5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5420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28233112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Wyrzucamy pudełko 3</a:t>
            </a:r>
          </a:p>
        </p:txBody>
      </p:sp>
      <p:grpSp>
        <p:nvGrpSpPr>
          <p:cNvPr id="37" name="Grupa 36">
            <a:extLst>
              <a:ext uri="{FF2B5EF4-FFF2-40B4-BE49-F238E27FC236}">
                <a16:creationId xmlns:a16="http://schemas.microsoft.com/office/drawing/2014/main" id="{F15E6D8D-9AB5-B243-B678-A3D2B957349C}"/>
              </a:ext>
            </a:extLst>
          </p:cNvPr>
          <p:cNvGrpSpPr/>
          <p:nvPr/>
        </p:nvGrpSpPr>
        <p:grpSpPr>
          <a:xfrm>
            <a:off x="676346" y="938694"/>
            <a:ext cx="4402138" cy="4979221"/>
            <a:chOff x="3519237" y="805130"/>
            <a:chExt cx="4402138" cy="4979221"/>
          </a:xfrm>
        </p:grpSpPr>
        <p:sp>
          <p:nvSpPr>
            <p:cNvPr id="38" name="Prostokąt 37">
              <a:extLst>
                <a:ext uri="{FF2B5EF4-FFF2-40B4-BE49-F238E27FC236}">
                  <a16:creationId xmlns:a16="http://schemas.microsoft.com/office/drawing/2014/main" id="{6190EA0E-C67D-1645-BD5C-2D4362AE6E45}"/>
                </a:ext>
              </a:extLst>
            </p:cNvPr>
            <p:cNvSpPr/>
            <p:nvPr/>
          </p:nvSpPr>
          <p:spPr bwMode="auto">
            <a:xfrm>
              <a:off x="3965824" y="3481654"/>
              <a:ext cx="1321889" cy="13875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43" name="Grupa 38">
              <a:extLst>
                <a:ext uri="{FF2B5EF4-FFF2-40B4-BE49-F238E27FC236}">
                  <a16:creationId xmlns:a16="http://schemas.microsoft.com/office/drawing/2014/main" id="{3FB6C04F-ED80-BB41-AE79-24450FEBD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9237" y="805130"/>
              <a:ext cx="4402138" cy="4979221"/>
              <a:chOff x="3487784" y="1711236"/>
              <a:chExt cx="4402182" cy="4977019"/>
            </a:xfrm>
          </p:grpSpPr>
          <p:sp>
            <p:nvSpPr>
              <p:cNvPr id="46" name="Prostokąt 45">
                <a:extLst>
                  <a:ext uri="{FF2B5EF4-FFF2-40B4-BE49-F238E27FC236}">
                    <a16:creationId xmlns:a16="http://schemas.microsoft.com/office/drawing/2014/main" id="{CC3C324B-0D55-6645-A09C-2BA1C51349DB}"/>
                  </a:ext>
                </a:extLst>
              </p:cNvPr>
              <p:cNvSpPr/>
              <p:nvPr/>
            </p:nvSpPr>
            <p:spPr>
              <a:xfrm>
                <a:off x="5834132" y="1968297"/>
                <a:ext cx="1790718" cy="38051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7" name="Prostokąt 46">
                <a:extLst>
                  <a:ext uri="{FF2B5EF4-FFF2-40B4-BE49-F238E27FC236}">
                    <a16:creationId xmlns:a16="http://schemas.microsoft.com/office/drawing/2014/main" id="{51A61060-F834-2041-8CB0-976217A1DE7D}"/>
                  </a:ext>
                </a:extLst>
              </p:cNvPr>
              <p:cNvSpPr/>
              <p:nvPr/>
            </p:nvSpPr>
            <p:spPr>
              <a:xfrm>
                <a:off x="3752900" y="2238052"/>
                <a:ext cx="1720867" cy="39675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8" name="Prostokąt 47">
                <a:extLst>
                  <a:ext uri="{FF2B5EF4-FFF2-40B4-BE49-F238E27FC236}">
                    <a16:creationId xmlns:a16="http://schemas.microsoft.com/office/drawing/2014/main" id="{7EC55D12-4F95-6347-8339-6C288767BC27}"/>
                  </a:ext>
                </a:extLst>
              </p:cNvPr>
              <p:cNvSpPr/>
              <p:nvPr/>
            </p:nvSpPr>
            <p:spPr>
              <a:xfrm>
                <a:off x="3487784" y="1711236"/>
                <a:ext cx="4402182" cy="497701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53" name="Elipsa 24">
                <a:extLst>
                  <a:ext uri="{FF2B5EF4-FFF2-40B4-BE49-F238E27FC236}">
                    <a16:creationId xmlns:a16="http://schemas.microsoft.com/office/drawing/2014/main" id="{D0C64B30-2DF9-DC46-8A44-CECB82C9FDCB}"/>
                  </a:ext>
                </a:extLst>
              </p:cNvPr>
              <p:cNvSpPr/>
              <p:nvPr/>
            </p:nvSpPr>
            <p:spPr bwMode="auto">
              <a:xfrm>
                <a:off x="4041430" y="4460414"/>
                <a:ext cx="339728" cy="287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2" name="pole tekstowe 28">
                <a:extLst>
                  <a:ext uri="{FF2B5EF4-FFF2-40B4-BE49-F238E27FC236}">
                    <a16:creationId xmlns:a16="http://schemas.microsoft.com/office/drawing/2014/main" id="{CB33F61C-87D3-274D-83AC-A3B206F184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8047" y="4419354"/>
                <a:ext cx="203781" cy="369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4</a:t>
                </a:r>
              </a:p>
            </p:txBody>
          </p:sp>
          <p:grpSp>
            <p:nvGrpSpPr>
              <p:cNvPr id="55" name="Grupa 29">
                <a:extLst>
                  <a:ext uri="{FF2B5EF4-FFF2-40B4-BE49-F238E27FC236}">
                    <a16:creationId xmlns:a16="http://schemas.microsoft.com/office/drawing/2014/main" id="{FBD6FFA2-7AA2-F540-8570-F01D61FB0B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29448" y="1998613"/>
                <a:ext cx="339728" cy="369333"/>
                <a:chOff x="8631869" y="71250"/>
                <a:chExt cx="522658" cy="604361"/>
              </a:xfrm>
            </p:grpSpPr>
            <p:sp>
              <p:nvSpPr>
                <p:cNvPr id="59" name="Elipsa 30">
                  <a:extLst>
                    <a:ext uri="{FF2B5EF4-FFF2-40B4-BE49-F238E27FC236}">
                      <a16:creationId xmlns:a16="http://schemas.microsoft.com/office/drawing/2014/main" id="{FAB08FB6-71B1-544E-A34A-EA201798B272}"/>
                    </a:ext>
                  </a:extLst>
                </p:cNvPr>
                <p:cNvSpPr/>
                <p:nvPr/>
              </p:nvSpPr>
              <p:spPr>
                <a:xfrm>
                  <a:off x="8631869" y="138442"/>
                  <a:ext cx="522658" cy="4699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60" name="pole tekstowe 31">
                  <a:extLst>
                    <a:ext uri="{FF2B5EF4-FFF2-40B4-BE49-F238E27FC236}">
                      <a16:creationId xmlns:a16="http://schemas.microsoft.com/office/drawing/2014/main" id="{40D58FDA-5317-3746-A52F-90CDD4171F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04474" y="71250"/>
                  <a:ext cx="313509" cy="6043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l-PL" altLang="pl-PL" dirty="0">
                      <a:latin typeface="Calibri" panose="020F0502020204030204" pitchFamily="34" charset="0"/>
                    </a:rPr>
                    <a:t>5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6628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70366905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4</a:t>
            </a:r>
          </a:p>
        </p:txBody>
      </p:sp>
      <p:grpSp>
        <p:nvGrpSpPr>
          <p:cNvPr id="37" name="Grupa 36">
            <a:extLst>
              <a:ext uri="{FF2B5EF4-FFF2-40B4-BE49-F238E27FC236}">
                <a16:creationId xmlns:a16="http://schemas.microsoft.com/office/drawing/2014/main" id="{F15E6D8D-9AB5-B243-B678-A3D2B957349C}"/>
              </a:ext>
            </a:extLst>
          </p:cNvPr>
          <p:cNvGrpSpPr/>
          <p:nvPr/>
        </p:nvGrpSpPr>
        <p:grpSpPr>
          <a:xfrm>
            <a:off x="676346" y="938694"/>
            <a:ext cx="4402138" cy="4979221"/>
            <a:chOff x="3519237" y="805130"/>
            <a:chExt cx="4402138" cy="4979221"/>
          </a:xfrm>
        </p:grpSpPr>
        <p:sp>
          <p:nvSpPr>
            <p:cNvPr id="38" name="Prostokąt 37">
              <a:extLst>
                <a:ext uri="{FF2B5EF4-FFF2-40B4-BE49-F238E27FC236}">
                  <a16:creationId xmlns:a16="http://schemas.microsoft.com/office/drawing/2014/main" id="{6190EA0E-C67D-1645-BD5C-2D4362AE6E45}"/>
                </a:ext>
              </a:extLst>
            </p:cNvPr>
            <p:cNvSpPr/>
            <p:nvPr/>
          </p:nvSpPr>
          <p:spPr bwMode="auto">
            <a:xfrm>
              <a:off x="3965824" y="3481654"/>
              <a:ext cx="1321889" cy="13875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43" name="Grupa 38">
              <a:extLst>
                <a:ext uri="{FF2B5EF4-FFF2-40B4-BE49-F238E27FC236}">
                  <a16:creationId xmlns:a16="http://schemas.microsoft.com/office/drawing/2014/main" id="{3FB6C04F-ED80-BB41-AE79-24450FEBD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9237" y="805130"/>
              <a:ext cx="4402138" cy="4979221"/>
              <a:chOff x="3487784" y="1711236"/>
              <a:chExt cx="4402182" cy="4977019"/>
            </a:xfrm>
          </p:grpSpPr>
          <p:sp>
            <p:nvSpPr>
              <p:cNvPr id="46" name="Prostokąt 45">
                <a:extLst>
                  <a:ext uri="{FF2B5EF4-FFF2-40B4-BE49-F238E27FC236}">
                    <a16:creationId xmlns:a16="http://schemas.microsoft.com/office/drawing/2014/main" id="{CC3C324B-0D55-6645-A09C-2BA1C51349DB}"/>
                  </a:ext>
                </a:extLst>
              </p:cNvPr>
              <p:cNvSpPr/>
              <p:nvPr/>
            </p:nvSpPr>
            <p:spPr>
              <a:xfrm>
                <a:off x="5834132" y="1968297"/>
                <a:ext cx="1790718" cy="38051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7" name="Prostokąt 46">
                <a:extLst>
                  <a:ext uri="{FF2B5EF4-FFF2-40B4-BE49-F238E27FC236}">
                    <a16:creationId xmlns:a16="http://schemas.microsoft.com/office/drawing/2014/main" id="{51A61060-F834-2041-8CB0-976217A1DE7D}"/>
                  </a:ext>
                </a:extLst>
              </p:cNvPr>
              <p:cNvSpPr/>
              <p:nvPr/>
            </p:nvSpPr>
            <p:spPr>
              <a:xfrm>
                <a:off x="3752900" y="2238052"/>
                <a:ext cx="1720867" cy="39675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8" name="Prostokąt 47">
                <a:extLst>
                  <a:ext uri="{FF2B5EF4-FFF2-40B4-BE49-F238E27FC236}">
                    <a16:creationId xmlns:a16="http://schemas.microsoft.com/office/drawing/2014/main" id="{7EC55D12-4F95-6347-8339-6C288767BC27}"/>
                  </a:ext>
                </a:extLst>
              </p:cNvPr>
              <p:cNvSpPr/>
              <p:nvPr/>
            </p:nvSpPr>
            <p:spPr>
              <a:xfrm>
                <a:off x="3487784" y="1711236"/>
                <a:ext cx="4402182" cy="497701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grpSp>
            <p:nvGrpSpPr>
              <p:cNvPr id="55" name="Grupa 29">
                <a:extLst>
                  <a:ext uri="{FF2B5EF4-FFF2-40B4-BE49-F238E27FC236}">
                    <a16:creationId xmlns:a16="http://schemas.microsoft.com/office/drawing/2014/main" id="{FBD6FFA2-7AA2-F540-8570-F01D61FB0B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29448" y="1998613"/>
                <a:ext cx="339728" cy="369333"/>
                <a:chOff x="8631869" y="71250"/>
                <a:chExt cx="522658" cy="604361"/>
              </a:xfrm>
            </p:grpSpPr>
            <p:sp>
              <p:nvSpPr>
                <p:cNvPr id="59" name="Elipsa 30">
                  <a:extLst>
                    <a:ext uri="{FF2B5EF4-FFF2-40B4-BE49-F238E27FC236}">
                      <a16:creationId xmlns:a16="http://schemas.microsoft.com/office/drawing/2014/main" id="{FAB08FB6-71B1-544E-A34A-EA201798B272}"/>
                    </a:ext>
                  </a:extLst>
                </p:cNvPr>
                <p:cNvSpPr/>
                <p:nvPr/>
              </p:nvSpPr>
              <p:spPr>
                <a:xfrm>
                  <a:off x="8631869" y="138442"/>
                  <a:ext cx="522658" cy="4699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60" name="pole tekstowe 31">
                  <a:extLst>
                    <a:ext uri="{FF2B5EF4-FFF2-40B4-BE49-F238E27FC236}">
                      <a16:creationId xmlns:a16="http://schemas.microsoft.com/office/drawing/2014/main" id="{40D58FDA-5317-3746-A52F-90CDD4171F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04474" y="71250"/>
                  <a:ext cx="313509" cy="6043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l-PL" altLang="pl-PL" dirty="0">
                      <a:latin typeface="Calibri" panose="020F0502020204030204" pitchFamily="34" charset="0"/>
                    </a:rPr>
                    <a:t>5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8544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13632037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Wyrzucamy pudełko 4</a:t>
            </a:r>
          </a:p>
        </p:txBody>
      </p:sp>
      <p:grpSp>
        <p:nvGrpSpPr>
          <p:cNvPr id="43" name="Grupa 38">
            <a:extLst>
              <a:ext uri="{FF2B5EF4-FFF2-40B4-BE49-F238E27FC236}">
                <a16:creationId xmlns:a16="http://schemas.microsoft.com/office/drawing/2014/main" id="{3FB6C04F-ED80-BB41-AE79-24450FEBD822}"/>
              </a:ext>
            </a:extLst>
          </p:cNvPr>
          <p:cNvGrpSpPr>
            <a:grpSpLocks/>
          </p:cNvGrpSpPr>
          <p:nvPr/>
        </p:nvGrpSpPr>
        <p:grpSpPr bwMode="auto">
          <a:xfrm>
            <a:off x="676346" y="938694"/>
            <a:ext cx="4402138" cy="4979221"/>
            <a:chOff x="3487784" y="1711236"/>
            <a:chExt cx="4402182" cy="4977019"/>
          </a:xfrm>
        </p:grpSpPr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CC3C324B-0D55-6645-A09C-2BA1C51349DB}"/>
                </a:ext>
              </a:extLst>
            </p:cNvPr>
            <p:cNvSpPr/>
            <p:nvPr/>
          </p:nvSpPr>
          <p:spPr>
            <a:xfrm>
              <a:off x="5834132" y="1968297"/>
              <a:ext cx="1790718" cy="38051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47" name="Prostokąt 46">
              <a:extLst>
                <a:ext uri="{FF2B5EF4-FFF2-40B4-BE49-F238E27FC236}">
                  <a16:creationId xmlns:a16="http://schemas.microsoft.com/office/drawing/2014/main" id="{51A61060-F834-2041-8CB0-976217A1DE7D}"/>
                </a:ext>
              </a:extLst>
            </p:cNvPr>
            <p:cNvSpPr/>
            <p:nvPr/>
          </p:nvSpPr>
          <p:spPr>
            <a:xfrm>
              <a:off x="3752900" y="2238052"/>
              <a:ext cx="1720867" cy="39675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7EC55D12-4F95-6347-8339-6C288767BC27}"/>
                </a:ext>
              </a:extLst>
            </p:cNvPr>
            <p:cNvSpPr/>
            <p:nvPr/>
          </p:nvSpPr>
          <p:spPr>
            <a:xfrm>
              <a:off x="3487784" y="1711236"/>
              <a:ext cx="4402182" cy="497701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55" name="Grupa 29">
              <a:extLst>
                <a:ext uri="{FF2B5EF4-FFF2-40B4-BE49-F238E27FC236}">
                  <a16:creationId xmlns:a16="http://schemas.microsoft.com/office/drawing/2014/main" id="{FBD6FFA2-7AA2-F540-8570-F01D61FB0B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9448" y="1998613"/>
              <a:ext cx="339728" cy="369333"/>
              <a:chOff x="8631869" y="71250"/>
              <a:chExt cx="522658" cy="604361"/>
            </a:xfrm>
          </p:grpSpPr>
          <p:sp>
            <p:nvSpPr>
              <p:cNvPr id="59" name="Elipsa 30">
                <a:extLst>
                  <a:ext uri="{FF2B5EF4-FFF2-40B4-BE49-F238E27FC236}">
                    <a16:creationId xmlns:a16="http://schemas.microsoft.com/office/drawing/2014/main" id="{FAB08FB6-71B1-544E-A34A-EA201798B272}"/>
                  </a:ext>
                </a:extLst>
              </p:cNvPr>
              <p:cNvSpPr/>
              <p:nvPr/>
            </p:nvSpPr>
            <p:spPr>
              <a:xfrm>
                <a:off x="8631869" y="138442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0" name="pole tekstowe 31">
                <a:extLst>
                  <a:ext uri="{FF2B5EF4-FFF2-40B4-BE49-F238E27FC236}">
                    <a16:creationId xmlns:a16="http://schemas.microsoft.com/office/drawing/2014/main" id="{40D58FDA-5317-3746-A52F-90CDD4171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04474" y="71250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817940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544</Words>
  <Application>Microsoft Macintosh PowerPoint</Application>
  <PresentationFormat>Panoramiczny</PresentationFormat>
  <Paragraphs>139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 Light</vt:lpstr>
      <vt:lpstr>Calibri</vt:lpstr>
      <vt:lpstr>Motyw pakietu Office</vt:lpstr>
      <vt:lpstr>Rekurencyjne przeszukiwanie pudełek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Pudełka i klucz</dc:title>
  <dc:creator>krzysko</dc:creator>
  <cp:lastModifiedBy>Damian Kurpiewski</cp:lastModifiedBy>
  <cp:revision>17</cp:revision>
  <dcterms:created xsi:type="dcterms:W3CDTF">2012-08-15T16:54:36Z</dcterms:created>
  <dcterms:modified xsi:type="dcterms:W3CDTF">2018-04-30T11:47:24Z</dcterms:modified>
</cp:coreProperties>
</file>