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13"/>
  </p:notesMasterIdLst>
  <p:sldIdLst>
    <p:sldId id="274" r:id="rId2"/>
    <p:sldId id="263" r:id="rId3"/>
    <p:sldId id="275" r:id="rId4"/>
    <p:sldId id="276" r:id="rId5"/>
    <p:sldId id="278" r:id="rId6"/>
    <p:sldId id="279" r:id="rId7"/>
    <p:sldId id="281" r:id="rId8"/>
    <p:sldId id="282" r:id="rId9"/>
    <p:sldId id="280" r:id="rId10"/>
    <p:sldId id="283" r:id="rId11"/>
    <p:sldId id="272" r:id="rId12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3" presId="urn:microsoft.com/office/officeart/2005/8/layout/vList2"/>
    <dgm:cxn modelId="{333B9432-EC9F-8D43-87E3-098A6A12DC49}" type="presOf" srcId="{9B8B9F17-DF99-9342-AC93-119D0C88718A}" destId="{61C8481A-0782-4C40-9EB2-EC1035EC8917}" srcOrd="0" destOrd="0" presId="urn:microsoft.com/office/officeart/2005/8/layout/vList2"/>
    <dgm:cxn modelId="{8F1FCC3F-AC9D-2142-A459-AC3AA30927EA}" type="presOf" srcId="{412A7F39-A00B-D044-AB39-A09D665D6A1C}" destId="{61C8481A-0782-4C40-9EB2-EC1035EC8917}" srcOrd="0" destOrd="6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6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D1341868-450A-0B48-956C-A3EC53293CFB}" srcId="{0C433654-E965-D74A-8D2B-CA12390B1BE6}" destId="{61718454-EC50-9E4B-AD8C-1BE44430F727}" srcOrd="4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3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5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2" presId="urn:microsoft.com/office/officeart/2005/8/layout/vList2"/>
    <dgm:cxn modelId="{702132AE-E8FC-D943-98BF-D6F90C082510}" srcId="{0C433654-E965-D74A-8D2B-CA12390B1BE6}" destId="{1F1A98DE-37C8-724C-90C4-423F3F4894B0}" srcOrd="2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1" presId="urn:microsoft.com/office/officeart/2005/8/layout/vList2"/>
    <dgm:cxn modelId="{5737DAD1-FE04-074E-A3E3-B6088E1154B7}" srcId="{564D7D85-61B0-AC47-BE50-D8FF1763EA3C}" destId="{6B7D47CC-BB4A-3E46-8E29-0EA86727CD3F}" srcOrd="0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0C4A71DB-1E92-F845-B12C-448E1D3CDBDD}" type="presOf" srcId="{61718454-EC50-9E4B-AD8C-1BE44430F727}" destId="{61C8481A-0782-4C40-9EB2-EC1035EC8917}" srcOrd="0" destOrd="4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0" presId="urn:microsoft.com/office/officeart/2005/8/layout/vList2"/>
    <dgm:cxn modelId="{F1746AE9-9262-8647-9128-A44710F6E7A6}" type="presOf" srcId="{E06A1110-479A-7F4C-B39D-4DAEABA963E7}" destId="{61C8481A-0782-4C40-9EB2-EC1035EC8917}" srcOrd="0" destOrd="5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0DBA0C47-A04C-EE4B-B15E-ABDACFDA8700}" srcId="{564D7D85-61B0-AC47-BE50-D8FF1763EA3C}" destId="{6D7B3B08-3472-674C-8386-5760EF70E103}" srcOrd="2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00CF9958-02E4-3D49-9DF8-87CFB77C7C48}" type="presOf" srcId="{6D7B3B08-3472-674C-8386-5760EF70E103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3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4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</dgm:pt>
    <dgm:pt modelId="{5EA398AF-6560-D64E-850B-3874020C8464}" type="sibTrans" cxnId="{47732B15-2C44-6E4E-A1F0-DBE99E014D6D}">
      <dgm:prSet/>
      <dgm:spPr/>
    </dgm:pt>
    <dgm:pt modelId="{1C043109-D60C-9B4A-A0EE-00676F231987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D5E55B14-431B-5547-9B0D-8FBD181BC9AD}" type="parTrans" cxnId="{B9F16FA6-97D9-4040-BA2E-0C40D400429F}">
      <dgm:prSet/>
      <dgm:spPr/>
    </dgm:pt>
    <dgm:pt modelId="{AC472BA9-31B3-E94E-9F16-53E496A72C14}" type="sibTrans" cxnId="{B9F16FA6-97D9-4040-BA2E-0C40D400429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D1E7E00-784E-E64C-8847-90D5D1ADAAB4}" type="presOf" srcId="{1C043109-D60C-9B4A-A0EE-00676F231987}" destId="{2DAA50D5-FA14-BE45-86DA-B9A9730BC9F6}" srcOrd="0" destOrd="0" presId="urn:microsoft.com/office/officeart/2005/8/layout/vList2"/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3ACD654E-CAD7-294E-972E-F084A36FF2D6}" srcId="{0C433654-E965-D74A-8D2B-CA12390B1BE6}" destId="{412A7F39-A00B-D044-AB39-A09D665D6A1C}" srcOrd="4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2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3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B9F16FA6-97D9-4040-BA2E-0C40D400429F}" srcId="{564D7D85-61B0-AC47-BE50-D8FF1763EA3C}" destId="{1C043109-D60C-9B4A-A0EE-00676F231987}" srcOrd="0" destOrd="0" parTransId="{D5E55B14-431B-5547-9B0D-8FBD181BC9AD}" sibTransId="{AC472BA9-31B3-E94E-9F16-53E496A72C14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endParaRPr lang="pl-PL" dirty="0"/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0C433654-E965-D74A-8D2B-CA12390B1BE6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2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endParaRPr lang="pl-PL" dirty="0"/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84F6D483-4AE6-E04D-A90A-61C7C23175C6}">
      <dgm:prSet phldrT="[Tekst]"/>
      <dgm:spPr/>
      <dgm:t>
        <a:bodyPr/>
        <a:lstStyle/>
        <a:p>
          <a:endParaRPr lang="pl-PL" dirty="0"/>
        </a:p>
      </dgm:t>
    </dgm:pt>
    <dgm:pt modelId="{7AF5BEDC-1477-A64E-ADAB-EF6F87EEC55B}" type="parTrans" cxnId="{1C6E96C4-A7DE-FB4E-894A-F89C924A7A84}">
      <dgm:prSet/>
      <dgm:spPr/>
      <dgm:t>
        <a:bodyPr/>
        <a:lstStyle/>
        <a:p>
          <a:endParaRPr lang="pl-PL"/>
        </a:p>
      </dgm:t>
    </dgm:pt>
    <dgm:pt modelId="{14DCEC98-9AB6-C24F-8A63-6D722114E035}" type="sibTrans" cxnId="{1C6E96C4-A7DE-FB4E-894A-F89C924A7A84}">
      <dgm:prSet/>
      <dgm:spPr/>
      <dgm:t>
        <a:bodyPr/>
        <a:lstStyle/>
        <a:p>
          <a:endParaRPr lang="pl-PL"/>
        </a:p>
      </dgm:t>
    </dgm:pt>
    <dgm:pt modelId="{EDDDD9D3-0430-284F-9F69-70EBFC925320}">
      <dgm:prSet phldrT="[Tekst]"/>
      <dgm:spPr/>
      <dgm:t>
        <a:bodyPr/>
        <a:lstStyle/>
        <a:p>
          <a:endParaRPr lang="pl-PL" dirty="0"/>
        </a:p>
      </dgm:t>
    </dgm:pt>
    <dgm:pt modelId="{B188B585-48EB-3840-821A-B849253FF5B0}" type="parTrans" cxnId="{079013FF-BBA1-2B42-B72B-839CBEE48593}">
      <dgm:prSet/>
      <dgm:spPr/>
    </dgm:pt>
    <dgm:pt modelId="{5D571A6A-9DDB-2E4C-93FD-39703D2049DC}" type="sibTrans" cxnId="{079013FF-BBA1-2B42-B72B-839CBEE485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0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0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5780FA59-A585-954F-9B5A-33E9E8D046A1}" type="presOf" srcId="{84F6D483-4AE6-E04D-A90A-61C7C23175C6}" destId="{2DAA50D5-FA14-BE45-86DA-B9A9730BC9F6}" srcOrd="0" destOrd="2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35FD8B6D-6D16-0C49-A6D2-6CC5352BB366}" type="presOf" srcId="{EDDDD9D3-0430-284F-9F69-70EBFC925320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0C433654-E965-D74A-8D2B-CA12390B1BE6}" destId="{E06A1110-479A-7F4C-B39D-4DAEABA963E7}" srcOrd="1" destOrd="0" parTransId="{BC5F00FC-2D3E-1745-BE31-54072544D41B}" sibTransId="{1724AF55-FDE9-C446-9307-B9D0D809BF8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1C6E96C4-A7DE-FB4E-894A-F89C924A7A84}" srcId="{564D7D85-61B0-AC47-BE50-D8FF1763EA3C}" destId="{84F6D483-4AE6-E04D-A90A-61C7C23175C6}" srcOrd="2" destOrd="0" parTransId="{7AF5BEDC-1477-A64E-ADAB-EF6F87EEC55B}" sibTransId="{14DCEC98-9AB6-C24F-8A63-6D722114E035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079013FF-BBA1-2B42-B72B-839CBEE48593}" srcId="{564D7D85-61B0-AC47-BE50-D8FF1763EA3C}" destId="{EDDDD9D3-0430-284F-9F69-70EBFC925320}" srcOrd="1" destOrd="0" parTransId="{B188B585-48EB-3840-821A-B849253FF5B0}" sibTransId="{5D571A6A-9DDB-2E4C-93FD-39703D2049DC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E485A7EF-F1CE-C640-8FD8-ABC3F9D007A0}">
      <dgm:prSet phldrT="[Tekst]"/>
      <dgm:spPr/>
      <dgm:t>
        <a:bodyPr/>
        <a:lstStyle/>
        <a:p>
          <a:endParaRPr lang="pl-PL" dirty="0"/>
        </a:p>
      </dgm:t>
    </dgm:pt>
    <dgm:pt modelId="{E93A93EB-7F5E-C84D-8B7B-4CCA9F21B5D4}" type="parTrans" cxnId="{A7DFD31D-9D41-AE4A-8811-E11699ED3AC7}">
      <dgm:prSet/>
      <dgm:spPr/>
      <dgm:t>
        <a:bodyPr/>
        <a:lstStyle/>
        <a:p>
          <a:endParaRPr lang="pl-PL"/>
        </a:p>
      </dgm:t>
    </dgm:pt>
    <dgm:pt modelId="{EB5EBF20-2260-AF47-8471-C3020F44065D}" type="sibTrans" cxnId="{A7DFD31D-9D41-AE4A-8811-E11699ED3AC7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1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A7DFD31D-9D41-AE4A-8811-E11699ED3AC7}" srcId="{564D7D85-61B0-AC47-BE50-D8FF1763EA3C}" destId="{E485A7EF-F1CE-C640-8FD8-ABC3F9D007A0}" srcOrd="2" destOrd="0" parTransId="{E93A93EB-7F5E-C84D-8B7B-4CCA9F21B5D4}" sibTransId="{EB5EBF20-2260-AF47-8471-C3020F44065D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1" presId="urn:microsoft.com/office/officeart/2005/8/layout/vList2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0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0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3A59E6B2-5DBF-EA4E-8C21-046630026B28}" type="presOf" srcId="{E485A7EF-F1CE-C640-8FD8-ABC3F9D007A0}" destId="{2DAA50D5-FA14-BE45-86DA-B9A9730BC9F6}" srcOrd="0" destOrd="2" presId="urn:microsoft.com/office/officeart/2005/8/layout/vList2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dirty="0"/>
            <a:t>Sprawdź pudełko (2)</a:t>
          </a: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dirty="0"/>
            <a:t>Sprawdź pudełko (4)</a:t>
          </a: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dirty="0"/>
            <a:t>Wyrzuć pudełko (4)</a:t>
          </a: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61718454-EC50-9E4B-AD8C-1BE44430F727}">
      <dgm:prSet phldrT="[Tekst]"/>
      <dgm:spPr/>
      <dgm:t>
        <a:bodyPr/>
        <a:lstStyle/>
        <a:p>
          <a:r>
            <a:rPr lang="pl-PL" dirty="0"/>
            <a:t>Wyrzuć pudełko (2)</a:t>
          </a:r>
        </a:p>
      </dgm:t>
    </dgm:pt>
    <dgm:pt modelId="{C75A1FD0-2289-ED4C-8567-EE1BF745405B}" type="parTrans" cxnId="{D1341868-450A-0B48-956C-A3EC53293CFB}">
      <dgm:prSet/>
      <dgm:spPr/>
      <dgm:t>
        <a:bodyPr/>
        <a:lstStyle/>
        <a:p>
          <a:endParaRPr lang="pl-PL"/>
        </a:p>
      </dgm:t>
    </dgm:pt>
    <dgm:pt modelId="{46204773-C91F-8D4D-9E63-0CBE17D3D70A}" type="sibTrans" cxnId="{D1341868-450A-0B48-956C-A3EC53293CFB}">
      <dgm:prSet/>
      <dgm:spPr/>
      <dgm:t>
        <a:bodyPr/>
        <a:lstStyle/>
        <a:p>
          <a:endParaRPr lang="pl-PL"/>
        </a:p>
      </dgm:t>
    </dgm:pt>
    <dgm:pt modelId="{E06A1110-479A-7F4C-B39D-4DAEABA963E7}">
      <dgm:prSet phldrT="[Tekst]"/>
      <dgm:spPr/>
      <dgm:t>
        <a:bodyPr/>
        <a:lstStyle/>
        <a:p>
          <a:r>
            <a:rPr lang="pl-PL" dirty="0"/>
            <a:t>Sprawdź pudełko (3)</a:t>
          </a:r>
        </a:p>
      </dgm:t>
    </dgm:pt>
    <dgm:pt modelId="{BC5F00FC-2D3E-1745-BE31-54072544D41B}" type="parTrans" cxnId="{3E60E693-B1F3-2245-AF12-4F5A90578EBB}">
      <dgm:prSet/>
      <dgm:spPr/>
      <dgm:t>
        <a:bodyPr/>
        <a:lstStyle/>
        <a:p>
          <a:endParaRPr lang="pl-PL"/>
        </a:p>
      </dgm:t>
    </dgm:pt>
    <dgm:pt modelId="{1724AF55-FDE9-C446-9307-B9D0D809BF81}" type="sibTrans" cxnId="{3E60E693-B1F3-2245-AF12-4F5A90578EBB}">
      <dgm:prSet/>
      <dgm:spPr/>
      <dgm:t>
        <a:bodyPr/>
        <a:lstStyle/>
        <a:p>
          <a:endParaRPr lang="pl-PL"/>
        </a:p>
      </dgm:t>
    </dgm:pt>
    <dgm:pt modelId="{5A74360C-BCB6-C74B-9016-3ECC827EB3A4}">
      <dgm:prSet phldrT="[Tekst]"/>
      <dgm:spPr/>
      <dgm:t>
        <a:bodyPr/>
        <a:lstStyle/>
        <a:p>
          <a:r>
            <a:rPr lang="pl-PL" dirty="0"/>
            <a:t>Sprawdź pudełko (1)</a:t>
          </a:r>
        </a:p>
      </dgm:t>
    </dgm:pt>
    <dgm:pt modelId="{75863CC7-0FBE-1C41-ADEC-F9D7380E1487}" type="parTrans" cxnId="{47732B15-2C44-6E4E-A1F0-DBE99E014D6D}">
      <dgm:prSet/>
      <dgm:spPr/>
      <dgm:t>
        <a:bodyPr/>
        <a:lstStyle/>
        <a:p>
          <a:endParaRPr lang="pl-PL"/>
        </a:p>
      </dgm:t>
    </dgm:pt>
    <dgm:pt modelId="{5EA398AF-6560-D64E-850B-3874020C8464}" type="sibTrans" cxnId="{47732B15-2C44-6E4E-A1F0-DBE99E014D6D}">
      <dgm:prSet/>
      <dgm:spPr/>
      <dgm:t>
        <a:bodyPr/>
        <a:lstStyle/>
        <a:p>
          <a:endParaRPr lang="pl-PL"/>
        </a:p>
      </dgm:t>
    </dgm:pt>
    <dgm:pt modelId="{F46A265E-7C7D-0E4F-B2EA-9BAC3BA6190F}">
      <dgm:prSet phldrT="[Tekst]"/>
      <dgm:spPr/>
      <dgm:t>
        <a:bodyPr/>
        <a:lstStyle/>
        <a:p>
          <a:r>
            <a:rPr lang="pl-PL" dirty="0"/>
            <a:t>Sprawdź pudełko (5)</a:t>
          </a:r>
        </a:p>
      </dgm:t>
    </dgm:pt>
    <dgm:pt modelId="{3704B0BD-38DF-9245-B17F-4831EC63F393}" type="parTrans" cxnId="{C0D19EFA-3D16-394B-A802-8703DEE23536}">
      <dgm:prSet/>
      <dgm:spPr/>
    </dgm:pt>
    <dgm:pt modelId="{51F392FD-7806-C34A-8609-CB0F34474568}" type="sibTrans" cxnId="{C0D19EFA-3D16-394B-A802-8703DEE23536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43AB5CC5-389F-0246-81B9-B3866C0C2632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732B15-2C44-6E4E-A1F0-DBE99E014D6D}" srcId="{564D7D85-61B0-AC47-BE50-D8FF1763EA3C}" destId="{5A74360C-BCB6-C74B-9016-3ECC827EB3A4}" srcOrd="2" destOrd="0" parTransId="{75863CC7-0FBE-1C41-ADEC-F9D7380E1487}" sibTransId="{5EA398AF-6560-D64E-850B-3874020C8464}"/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1894EB2D-BFB9-A840-8B97-E0639849EEB1}" type="presOf" srcId="{9B8B9F17-DF99-9342-AC93-119D0C88718A}" destId="{43AB5CC5-389F-0246-81B9-B3866C0C2632}" srcOrd="0" destOrd="0" presId="urn:microsoft.com/office/officeart/2005/8/layout/vList2"/>
    <dgm:cxn modelId="{60A46D42-43F4-064B-AE30-47543991DC1F}" type="presOf" srcId="{5A74360C-BCB6-C74B-9016-3ECC827EB3A4}" destId="{2DAA50D5-FA14-BE45-86DA-B9A9730BC9F6}" srcOrd="0" destOrd="2" presId="urn:microsoft.com/office/officeart/2005/8/layout/vList2"/>
    <dgm:cxn modelId="{3ACD654E-CAD7-294E-972E-F084A36FF2D6}" srcId="{E06A1110-479A-7F4C-B39D-4DAEABA963E7}" destId="{412A7F39-A00B-D044-AB39-A09D665D6A1C}" srcOrd="0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1" presId="urn:microsoft.com/office/officeart/2005/8/layout/vList2"/>
    <dgm:cxn modelId="{31C73560-D88E-7644-9DCF-0CA82CEAF294}" srcId="{0C433654-E965-D74A-8D2B-CA12390B1BE6}" destId="{9B8B9F17-DF99-9342-AC93-119D0C88718A}" srcOrd="0" destOrd="0" parTransId="{3F03B0A6-64CD-7340-B8D3-3386CCC6E47C}" sibTransId="{87E57475-B415-F348-A241-4AB0464EBD3A}"/>
    <dgm:cxn modelId="{A268C863-2F98-1743-82D7-9BC0A0D46C5B}" type="presOf" srcId="{04676674-70B1-6E41-9B28-5C6D5F171FD5}" destId="{43AB5CC5-389F-0246-81B9-B3866C0C2632}" srcOrd="0" destOrd="3" presId="urn:microsoft.com/office/officeart/2005/8/layout/vList2"/>
    <dgm:cxn modelId="{94270964-106F-8849-AC1A-0029D458FE90}" type="presOf" srcId="{61718454-EC50-9E4B-AD8C-1BE44430F727}" destId="{43AB5CC5-389F-0246-81B9-B3866C0C2632}" srcOrd="0" destOrd="4" presId="urn:microsoft.com/office/officeart/2005/8/layout/vList2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C9DDA167-4DB1-B742-9BD2-BC5F1C9548DE}" type="presOf" srcId="{1F1A98DE-37C8-724C-90C4-423F3F4894B0}" destId="{43AB5CC5-389F-0246-81B9-B3866C0C2632}" srcOrd="0" destOrd="2" presId="urn:microsoft.com/office/officeart/2005/8/layout/vList2"/>
    <dgm:cxn modelId="{D1341868-450A-0B48-956C-A3EC53293CFB}" srcId="{FE524CFC-88AA-674E-B029-F632042AD10E}" destId="{61718454-EC50-9E4B-AD8C-1BE44430F727}" srcOrd="1" destOrd="0" parTransId="{C75A1FD0-2289-ED4C-8567-EE1BF745405B}" sibTransId="{46204773-C91F-8D4D-9E63-0CBE17D3D70A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1F1A98DE-37C8-724C-90C4-423F3F4894B0}" destId="{04676674-70B1-6E41-9B28-5C6D5F171FD5}" srcOrd="0" destOrd="0" parTransId="{A8E85219-AA3C-4E48-A072-54F871E1E868}" sibTransId="{AD2B3E56-40F9-2746-9A3A-9DCE4C7EE261}"/>
    <dgm:cxn modelId="{3E60E693-B1F3-2245-AF12-4F5A90578EBB}" srcId="{9B8B9F17-DF99-9342-AC93-119D0C88718A}" destId="{E06A1110-479A-7F4C-B39D-4DAEABA963E7}" srcOrd="1" destOrd="0" parTransId="{BC5F00FC-2D3E-1745-BE31-54072544D41B}" sibTransId="{1724AF55-FDE9-C446-9307-B9D0D809BF81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6E7782A7-2AE1-7E47-A6F5-6A0E9127E1C2}" type="presOf" srcId="{E06A1110-479A-7F4C-B39D-4DAEABA963E7}" destId="{43AB5CC5-389F-0246-81B9-B3866C0C2632}" srcOrd="0" destOrd="5" presId="urn:microsoft.com/office/officeart/2005/8/layout/vList2"/>
    <dgm:cxn modelId="{702132AE-E8FC-D943-98BF-D6F90C082510}" srcId="{FE524CFC-88AA-674E-B029-F632042AD10E}" destId="{1F1A98DE-37C8-724C-90C4-423F3F4894B0}" srcOrd="0" destOrd="0" parTransId="{79959F14-BABE-234E-ABE6-615F79A4163F}" sibTransId="{AAEA371B-A60D-7F46-87D0-65B5BF2F4EEF}"/>
    <dgm:cxn modelId="{5BD134B4-0B4E-FB46-B284-A4D2E8AED9EE}" type="presOf" srcId="{412A7F39-A00B-D044-AB39-A09D665D6A1C}" destId="{43AB5CC5-389F-0246-81B9-B3866C0C2632}" srcOrd="0" destOrd="6" presId="urn:microsoft.com/office/officeart/2005/8/layout/vList2"/>
    <dgm:cxn modelId="{C8308EB8-4BB8-6D42-BACA-B1E9722F006F}" type="presOf" srcId="{FE524CFC-88AA-674E-B029-F632042AD10E}" destId="{43AB5CC5-389F-0246-81B9-B3866C0C2632}" srcOrd="0" destOrd="1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339FCBC8-65D4-4243-8177-15DCC29831D2}" type="presOf" srcId="{F46A265E-7C7D-0E4F-B2EA-9BAC3BA6190F}" destId="{2DAA50D5-FA14-BE45-86DA-B9A9730BC9F6}" srcOrd="0" destOrd="0" presId="urn:microsoft.com/office/officeart/2005/8/layout/vList2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C0D19EFA-3D16-394B-A802-8703DEE23536}" srcId="{564D7D85-61B0-AC47-BE50-D8FF1763EA3C}" destId="{F46A265E-7C7D-0E4F-B2EA-9BAC3BA6190F}" srcOrd="0" destOrd="0" parTransId="{3704B0BD-38DF-9245-B17F-4831EC63F393}" sibTransId="{51F392FD-7806-C34A-8609-CB0F34474568}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375ADB47-ED48-FB42-98A6-CAA7922C2F87}" type="presParOf" srcId="{226BF577-EBC4-EC4E-8A8D-06B2D04CDEFE}" destId="{43AB5CC5-389F-0246-81B9-B3866C0C2632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61C8481A-0782-4C40-9EB2-EC1035EC8917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200" kern="1200" dirty="0"/>
        </a:p>
      </dsp:txBody>
      <dsp:txXfrm>
        <a:off x="0" y="4078943"/>
        <a:ext cx="5423612" cy="1130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Kolejność działań</a:t>
          </a:r>
        </a:p>
      </dsp:txBody>
      <dsp:txXfrm>
        <a:off x="32784" y="32784"/>
        <a:ext cx="5358044" cy="606012"/>
      </dsp:txXfrm>
    </dsp:sp>
    <dsp:sp modelId="{43AB5CC5-389F-0246-81B9-B3866C0C2632}">
      <dsp:nvSpPr>
        <dsp:cNvPr id="0" name=""/>
        <dsp:cNvSpPr/>
      </dsp:nvSpPr>
      <dsp:spPr>
        <a:xfrm>
          <a:off x="0" y="741202"/>
          <a:ext cx="5423612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(2)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(4)</a:t>
          </a:r>
        </a:p>
        <a:p>
          <a:pPr marL="914400" lvl="4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(4)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Wyrzuć pudełko (2)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</dsp:txBody>
      <dsp:txXfrm>
        <a:off x="0" y="741202"/>
        <a:ext cx="5423612" cy="2666160"/>
      </dsp:txXfrm>
    </dsp:sp>
    <dsp:sp modelId="{9AAA45CE-0B7E-7146-A7A0-1EC71B403540}">
      <dsp:nvSpPr>
        <dsp:cNvPr id="0" name=""/>
        <dsp:cNvSpPr/>
      </dsp:nvSpPr>
      <dsp:spPr>
        <a:xfrm>
          <a:off x="0" y="3407363"/>
          <a:ext cx="5423612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Stos</a:t>
          </a:r>
        </a:p>
      </dsp:txBody>
      <dsp:txXfrm>
        <a:off x="32784" y="3440147"/>
        <a:ext cx="5358044" cy="606012"/>
      </dsp:txXfrm>
    </dsp:sp>
    <dsp:sp modelId="{2DAA50D5-FA14-BE45-86DA-B9A9730BC9F6}">
      <dsp:nvSpPr>
        <dsp:cNvPr id="0" name=""/>
        <dsp:cNvSpPr/>
      </dsp:nvSpPr>
      <dsp:spPr>
        <a:xfrm>
          <a:off x="0" y="4078943"/>
          <a:ext cx="5423612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(5)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200" kern="1200" dirty="0"/>
            <a:t>Sprawdź pudełko (1)</a:t>
          </a:r>
        </a:p>
      </dsp:txBody>
      <dsp:txXfrm>
        <a:off x="0" y="4078943"/>
        <a:ext cx="5423612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EEF65F-AFFD-3544-9B49-8C15FC394B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7DF81D-E93E-324A-BB84-F58D17FAE2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71FB1A-D8BF-EF4A-9B68-481751F9C335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F16AE74C-D200-1B44-8471-D52EDD435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FBE3BBE3-A1D9-754F-B4AF-E427ABE7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Edytuj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576E1E-5BD5-2A49-90D0-8CDBAC736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B854D0-85A6-D04E-97B5-B3CEECD64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16E957-09C7-9146-96B8-DD59445A8A50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A6C9D8-EBCB-A94A-8408-0D8B2D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30954-8496-E347-8797-B1D5CDAE1EDA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EB5B07-45E5-2649-A180-506C9615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597607-2B0B-3A4A-8873-A0343AD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33C8F-6E7D-9E42-9106-4494494BACC6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860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2F07F3-A135-9C4E-A080-0B20A1CE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03719-4850-1A45-8175-D55623DAB3E8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790EF7-4ACA-774A-9EA4-8D53AC68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767C14-39ED-404D-A037-4EE5AFE0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A1E-E59B-7248-9EE9-53C4EE57B81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39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B3A261-947D-0246-8EE8-429FD53C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6E40-79AF-874E-AC79-332320C98B6E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66C717-0B73-CB4D-AE2A-ACA1D94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1289A4-418D-2440-93DA-C479A705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A1A8F-FBA9-C649-B0FC-F05F3F2460A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600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CF5D74-2C72-DE42-8FA1-BB5F931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EB54B-4DFF-1147-8166-85521234A738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72DC9C-96EF-0D49-B697-EAAC078D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7E5029-79BA-2648-AE48-B456CC5D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D412C-152C-5141-A861-2807D1385C1F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169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575917-9F3A-CE4B-A19A-C5F16859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2440-6BA5-5F4D-BFAF-1DE8B6EE3710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EBB89-40F5-2B49-BF17-C6962C17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9CDC0B-309D-C844-A99E-8701CA1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5B8BC-E3A4-304D-B10D-B5A59082A97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1513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A4009038-8A32-D543-B726-0FE5296C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4F94-4785-794B-BFAB-FC34A6982B10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5F74EB6-A2B5-834B-919D-4084D22B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F6EB7AB7-0071-1244-B961-860FF2A6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4C615-4428-DE4D-A3A4-409ED30225E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21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53BE10D3-401E-F444-9AF1-21E6C67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CCB16-4EA7-704C-9505-BE23B592C9DD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07C52FF9-A9EA-F74B-849A-229A475A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B552E7D7-7BA3-9E4B-B1AE-63177929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7F4E6-1688-FB4B-9527-0872EC8BFD19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23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BD829FB9-6B1E-884A-BCE6-B308E57F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8B51-E38E-0743-A4DA-E642342B3480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C2D2EF20-E09E-A74E-B9B9-243ACDB0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64E7233D-B89E-2443-89A3-988902E4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361F7-3488-904B-8593-2781368B5CC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626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88CE4DEE-1435-0F4B-8217-EF97FBF8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D72B-654F-FA44-9935-7277D85DB48D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B8095435-7CC3-604C-8F58-DA5474D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46ABE06B-DE6F-F246-BB1E-6548B795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3D10E-F5A1-2648-93C4-FFBBDD9B1FA8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4079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752F69B-B37B-4F4B-A353-438FC3B2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4EED-8384-4F41-BD05-AC2F505D031B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D5DFC1E-EBAC-2E4F-B1B6-424D9FE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96AF9BA-8D72-2249-B444-46A3015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BCA1D-EFBA-014B-9F84-B8F491CB68C2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737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51BAA2DF-DF59-D74F-8573-A0C3DD0E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2A89A-D301-014A-A8FC-CCC800F7F768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92652842-B3F2-9441-8A3A-69E1C8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2880277E-62A2-5A47-B994-170B129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481D3-FAE9-CF4F-AED3-7962793264C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714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11CADFB0-94D6-6D44-BEBF-C2837811B4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A0F6EF7-34FC-994E-97E4-5E1096D7F6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C5A3E6-8F7D-F04D-8DE9-6733013CC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ED95F9-4ECA-A342-8234-D499C7DB20CD}" type="datetimeFigureOut">
              <a:rPr lang="pl-PL"/>
              <a:pPr>
                <a:defRPr/>
              </a:pPr>
              <a:t>30.04.2018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51A059-D7A8-6446-BBA6-F116CFCA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DEDFCC-1C10-DE46-B70C-6A0B4FE6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35EF95-F98B-2542-B9F3-8D0374DC4B83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E77FE9-2FC0-D44C-B705-714171536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Rekurencyjne przeszukiwanie pudełek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E193F6-B839-014A-9574-49C46C573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do ćwiczenia praktycznego</a:t>
            </a:r>
          </a:p>
        </p:txBody>
      </p:sp>
    </p:spTree>
    <p:extLst>
      <p:ext uri="{BB962C8B-B14F-4D97-AF65-F5344CB8AC3E}">
        <p14:creationId xmlns:p14="http://schemas.microsoft.com/office/powerpoint/2010/main" val="304473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13033027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20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FC0352D2-B8D6-7743-A01D-3B6A5745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5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744BF513-981D-0343-949E-608D24349BA3}"/>
              </a:ext>
            </a:extLst>
          </p:cNvPr>
          <p:cNvSpPr txBox="1"/>
          <p:nvPr/>
        </p:nvSpPr>
        <p:spPr>
          <a:xfrm>
            <a:off x="676345" y="5938161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  <a:latin typeface="+mj-lt"/>
              </a:rPr>
              <a:t>Jest klucz – koniec zadania!</a:t>
            </a:r>
          </a:p>
        </p:txBody>
      </p:sp>
    </p:spTree>
    <p:extLst>
      <p:ext uri="{BB962C8B-B14F-4D97-AF65-F5344CB8AC3E}">
        <p14:creationId xmlns:p14="http://schemas.microsoft.com/office/powerpoint/2010/main" val="253523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upa 90">
            <a:extLst>
              <a:ext uri="{FF2B5EF4-FFF2-40B4-BE49-F238E27FC236}">
                <a16:creationId xmlns:a16="http://schemas.microsoft.com/office/drawing/2014/main" id="{990377ED-9B5B-4B48-89E8-CB47BE19BB31}"/>
              </a:ext>
            </a:extLst>
          </p:cNvPr>
          <p:cNvGrpSpPr>
            <a:grpSpLocks/>
          </p:cNvGrpSpPr>
          <p:nvPr/>
        </p:nvGrpSpPr>
        <p:grpSpPr bwMode="auto">
          <a:xfrm>
            <a:off x="3500438" y="1006475"/>
            <a:ext cx="4259262" cy="5078413"/>
            <a:chOff x="7210062" y="1058229"/>
            <a:chExt cx="4259263" cy="5078313"/>
          </a:xfrm>
        </p:grpSpPr>
        <p:sp>
          <p:nvSpPr>
            <p:cNvPr id="3" name="pole tekstowe 39">
              <a:extLst>
                <a:ext uri="{FF2B5EF4-FFF2-40B4-BE49-F238E27FC236}">
                  <a16:creationId xmlns:a16="http://schemas.microsoft.com/office/drawing/2014/main" id="{250C06AC-ADBD-6B4F-8899-241DC6888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4" name="Łącznik prosty 3">
              <a:extLst>
                <a:ext uri="{FF2B5EF4-FFF2-40B4-BE49-F238E27FC236}">
                  <a16:creationId xmlns:a16="http://schemas.microsoft.com/office/drawing/2014/main" id="{20915A08-F59C-6740-B6F2-16C77D4F5500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Łącznik prosty 4">
              <a:extLst>
                <a:ext uri="{FF2B5EF4-FFF2-40B4-BE49-F238E27FC236}">
                  <a16:creationId xmlns:a16="http://schemas.microsoft.com/office/drawing/2014/main" id="{5C3180F0-2A21-254E-970A-56D6DBCB385C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1B8522B8-BE66-604C-B450-01116FBB5143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542CF6B7-C61E-1546-AF94-00EEAA68318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62F48A28-8B2B-4F43-BF11-62608BEDA77B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B02093E3-1936-4547-9EF9-67F4B3038D27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9AF4F8BB-7675-FB4C-B0FF-27C2A4FD4DBA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>
              <a:extLst>
                <a:ext uri="{FF2B5EF4-FFF2-40B4-BE49-F238E27FC236}">
                  <a16:creationId xmlns:a16="http://schemas.microsoft.com/office/drawing/2014/main" id="{E3B11437-642C-6E4A-AC56-066F42CF2300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74C3AB69-7A63-3A4B-B4AF-E75D5EC61533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4CF868D9-51A2-F443-8B09-D73DA9BC978D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3797E5C9-781C-014E-B69F-626B5AF95A32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AF4D3634-E465-E746-BB49-9694A86037C7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>
              <a:extLst>
                <a:ext uri="{FF2B5EF4-FFF2-40B4-BE49-F238E27FC236}">
                  <a16:creationId xmlns:a16="http://schemas.microsoft.com/office/drawing/2014/main" id="{F869C395-B339-DA4B-8380-C4B7EA31B32A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7D6064DF-73E0-894F-B50D-310FEE1455A0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9B367698-1AEB-7647-AA39-46D949CD3437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upa 90">
            <a:extLst>
              <a:ext uri="{FF2B5EF4-FFF2-40B4-BE49-F238E27FC236}">
                <a16:creationId xmlns:a16="http://schemas.microsoft.com/office/drawing/2014/main" id="{C690073D-BC98-0546-9FA2-11EF12FE2482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809625"/>
            <a:ext cx="4259262" cy="5078413"/>
            <a:chOff x="7210062" y="1058229"/>
            <a:chExt cx="4259263" cy="5078313"/>
          </a:xfrm>
        </p:grpSpPr>
        <p:sp>
          <p:nvSpPr>
            <p:cNvPr id="2" name="pole tekstowe 39">
              <a:extLst>
                <a:ext uri="{FF2B5EF4-FFF2-40B4-BE49-F238E27FC236}">
                  <a16:creationId xmlns:a16="http://schemas.microsoft.com/office/drawing/2014/main" id="{09BBC651-1B52-9B47-9A03-F9FCFB5D5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062" y="1058229"/>
              <a:ext cx="4259263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(1)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Otwórz pudełko 1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(2)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2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Otwórz pudełko 4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Wyrzuć pudełko 4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(4)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Wyrzuć pudełko 2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(2)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(3)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Otwórz pudełko 3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Sprawdź pudełko (5)</a:t>
              </a:r>
              <a:endParaRPr lang="pl-PL" dirty="0">
                <a:latin typeface="Calibri" pitchFamily="34" charset="0"/>
                <a:cs typeface="Arial" charset="0"/>
              </a:endParaRP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 Otwórz pudełko 5 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  </a:t>
              </a:r>
              <a:r>
                <a:rPr lang="pl-PL" b="1" dirty="0">
                  <a:latin typeface="Calibri" pitchFamily="34" charset="0"/>
                  <a:cs typeface="Arial" charset="0"/>
                </a:rPr>
                <a:t>Klucz znaleziony – koniec zadania</a:t>
              </a:r>
            </a:p>
            <a:p>
              <a:pPr marL="342900" indent="-342900">
                <a:defRPr/>
              </a:pPr>
              <a:r>
                <a:rPr lang="pl-PL" dirty="0">
                  <a:latin typeface="Calibri" pitchFamily="34" charset="0"/>
                  <a:cs typeface="Arial" charset="0"/>
                </a:rPr>
                <a:t>  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(5)</a:t>
              </a:r>
            </a:p>
            <a:p>
              <a:pPr marL="342900" indent="-342900">
                <a:defRPr/>
              </a:pPr>
              <a:r>
                <a:rPr lang="pl-PL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   </a:t>
              </a: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(3)</a:t>
              </a:r>
            </a:p>
            <a:p>
              <a:pPr marL="342900" indent="-342900">
                <a:defRPr/>
              </a:pPr>
              <a:r>
                <a:rPr lang="pl-PL" u="sng" dirty="0">
                  <a:solidFill>
                    <a:srgbClr val="FF0000"/>
                  </a:solidFill>
                  <a:latin typeface="Calibri" pitchFamily="34" charset="0"/>
                  <a:cs typeface="Arial" charset="0"/>
                </a:rPr>
                <a:t>Koniec Sprawdź pudełko (1)</a:t>
              </a:r>
              <a:endParaRPr lang="pl-PL" dirty="0">
                <a:latin typeface="Calibri" pitchFamily="34" charset="0"/>
                <a:cs typeface="Arial" charset="0"/>
              </a:endParaRPr>
            </a:p>
          </p:txBody>
        </p:sp>
        <p:cxnSp>
          <p:nvCxnSpPr>
            <p:cNvPr id="59" name="Łącznik prosty 58">
              <a:extLst>
                <a:ext uri="{FF2B5EF4-FFF2-40B4-BE49-F238E27FC236}">
                  <a16:creationId xmlns:a16="http://schemas.microsoft.com/office/drawing/2014/main" id="{2EF7DDEF-ED66-D840-9329-738F65DE7F29}"/>
                </a:ext>
              </a:extLst>
            </p:cNvPr>
            <p:cNvCxnSpPr/>
            <p:nvPr/>
          </p:nvCxnSpPr>
          <p:spPr>
            <a:xfrm flipV="1">
              <a:off x="9196024" y="1240788"/>
              <a:ext cx="2128838" cy="2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2DA0F770-62B6-6541-9504-FEA3BD64593A}"/>
                </a:ext>
              </a:extLst>
            </p:cNvPr>
            <p:cNvCxnSpPr/>
            <p:nvPr/>
          </p:nvCxnSpPr>
          <p:spPr>
            <a:xfrm flipH="1">
              <a:off x="11312163" y="1253488"/>
              <a:ext cx="39687" cy="461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62358115-48A6-2140-AE9E-1DA3779E164B}"/>
                </a:ext>
              </a:extLst>
            </p:cNvPr>
            <p:cNvCxnSpPr/>
            <p:nvPr/>
          </p:nvCxnSpPr>
          <p:spPr>
            <a:xfrm flipH="1">
              <a:off x="9900875" y="5892072"/>
              <a:ext cx="1411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>
              <a:extLst>
                <a:ext uri="{FF2B5EF4-FFF2-40B4-BE49-F238E27FC236}">
                  <a16:creationId xmlns:a16="http://schemas.microsoft.com/office/drawing/2014/main" id="{AF7F830D-4C42-C14F-B0A0-1636E750A2F1}"/>
                </a:ext>
              </a:extLst>
            </p:cNvPr>
            <p:cNvCxnSpPr/>
            <p:nvPr/>
          </p:nvCxnSpPr>
          <p:spPr>
            <a:xfrm flipV="1">
              <a:off x="9405575" y="2337729"/>
              <a:ext cx="914400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66">
              <a:extLst>
                <a:ext uri="{FF2B5EF4-FFF2-40B4-BE49-F238E27FC236}">
                  <a16:creationId xmlns:a16="http://schemas.microsoft.com/office/drawing/2014/main" id="{E0A4F794-CF59-5941-827F-D84EE1A06670}"/>
                </a:ext>
              </a:extLst>
            </p:cNvPr>
            <p:cNvCxnSpPr/>
            <p:nvPr/>
          </p:nvCxnSpPr>
          <p:spPr>
            <a:xfrm flipH="1">
              <a:off x="10332675" y="2337729"/>
              <a:ext cx="12700" cy="901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Łącznik prosty 69">
              <a:extLst>
                <a:ext uri="{FF2B5EF4-FFF2-40B4-BE49-F238E27FC236}">
                  <a16:creationId xmlns:a16="http://schemas.microsoft.com/office/drawing/2014/main" id="{70362D7B-D6EA-DF42-B399-2641C9BCD590}"/>
                </a:ext>
              </a:extLst>
            </p:cNvPr>
            <p:cNvCxnSpPr/>
            <p:nvPr/>
          </p:nvCxnSpPr>
          <p:spPr>
            <a:xfrm flipH="1">
              <a:off x="10032638" y="3252111"/>
              <a:ext cx="312737" cy="1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3AF31980-5422-5644-8DD8-E8C7CDF48953}"/>
                </a:ext>
              </a:extLst>
            </p:cNvPr>
            <p:cNvCxnSpPr/>
            <p:nvPr/>
          </p:nvCxnSpPr>
          <p:spPr>
            <a:xfrm>
              <a:off x="9170624" y="1828152"/>
              <a:ext cx="1501775" cy="14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372A724F-B2D1-584E-9CB9-E3FC00B62F18}"/>
                </a:ext>
              </a:extLst>
            </p:cNvPr>
            <p:cNvCxnSpPr/>
            <p:nvPr/>
          </p:nvCxnSpPr>
          <p:spPr>
            <a:xfrm flipH="1">
              <a:off x="10647000" y="1867838"/>
              <a:ext cx="12700" cy="188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55623970-2AA8-D340-9D13-13BEDED53045}"/>
                </a:ext>
              </a:extLst>
            </p:cNvPr>
            <p:cNvCxnSpPr/>
            <p:nvPr/>
          </p:nvCxnSpPr>
          <p:spPr>
            <a:xfrm flipH="1">
              <a:off x="9992950" y="3774389"/>
              <a:ext cx="639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A1EC07A6-6B55-C142-A53E-D080D7A6A0F3}"/>
                </a:ext>
              </a:extLst>
            </p:cNvPr>
            <p:cNvCxnSpPr/>
            <p:nvPr/>
          </p:nvCxnSpPr>
          <p:spPr>
            <a:xfrm>
              <a:off x="9275399" y="3996634"/>
              <a:ext cx="13573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A4611C0D-191E-944E-8734-F0E39215E18C}"/>
                </a:ext>
              </a:extLst>
            </p:cNvPr>
            <p:cNvCxnSpPr/>
            <p:nvPr/>
          </p:nvCxnSpPr>
          <p:spPr>
            <a:xfrm>
              <a:off x="10647000" y="3996634"/>
              <a:ext cx="0" cy="1685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E568E4EE-76DB-584F-A59D-2178FAD1EA36}"/>
                </a:ext>
              </a:extLst>
            </p:cNvPr>
            <p:cNvCxnSpPr/>
            <p:nvPr/>
          </p:nvCxnSpPr>
          <p:spPr>
            <a:xfrm flipH="1">
              <a:off x="10005650" y="5682526"/>
              <a:ext cx="66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3580C7B2-C7A1-0D4A-8CD4-2670D7ACCC1B}"/>
                </a:ext>
              </a:extLst>
            </p:cNvPr>
            <p:cNvCxnSpPr/>
            <p:nvPr/>
          </p:nvCxnSpPr>
          <p:spPr>
            <a:xfrm>
              <a:off x="9405575" y="4558598"/>
              <a:ext cx="9271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>
              <a:extLst>
                <a:ext uri="{FF2B5EF4-FFF2-40B4-BE49-F238E27FC236}">
                  <a16:creationId xmlns:a16="http://schemas.microsoft.com/office/drawing/2014/main" id="{21DE8634-5F47-F04B-B63A-012D8B08F9E8}"/>
                </a:ext>
              </a:extLst>
            </p:cNvPr>
            <p:cNvCxnSpPr/>
            <p:nvPr/>
          </p:nvCxnSpPr>
          <p:spPr>
            <a:xfrm>
              <a:off x="10319975" y="4585585"/>
              <a:ext cx="12700" cy="83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Łącznik prosty 89">
              <a:extLst>
                <a:ext uri="{FF2B5EF4-FFF2-40B4-BE49-F238E27FC236}">
                  <a16:creationId xmlns:a16="http://schemas.microsoft.com/office/drawing/2014/main" id="{D701DA4B-EA1C-2E4C-B5FF-2B0DBD198420}"/>
                </a:ext>
              </a:extLst>
            </p:cNvPr>
            <p:cNvCxnSpPr/>
            <p:nvPr/>
          </p:nvCxnSpPr>
          <p:spPr>
            <a:xfrm flipH="1">
              <a:off x="10032638" y="5420593"/>
              <a:ext cx="300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a 38">
            <a:extLst>
              <a:ext uri="{FF2B5EF4-FFF2-40B4-BE49-F238E27FC236}">
                <a16:creationId xmlns:a16="http://schemas.microsoft.com/office/drawing/2014/main" id="{D97EC39A-B875-E14F-845A-AB784E0FF9AC}"/>
              </a:ext>
            </a:extLst>
          </p:cNvPr>
          <p:cNvGrpSpPr>
            <a:grpSpLocks/>
          </p:cNvGrpSpPr>
          <p:nvPr/>
        </p:nvGrpSpPr>
        <p:grpSpPr bwMode="auto">
          <a:xfrm>
            <a:off x="1084262" y="1781175"/>
            <a:ext cx="4402138" cy="3489325"/>
            <a:chOff x="3487784" y="1711236"/>
            <a:chExt cx="4402182" cy="3487782"/>
          </a:xfrm>
        </p:grpSpPr>
        <p:sp>
          <p:nvSpPr>
            <p:cNvPr id="50" name="Prostokąt 49">
              <a:extLst>
                <a:ext uri="{FF2B5EF4-FFF2-40B4-BE49-F238E27FC236}">
                  <a16:creationId xmlns:a16="http://schemas.microsoft.com/office/drawing/2014/main" id="{D1D35DA1-0801-8E4F-AD59-C23A1898C024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514EC6A-ECAA-254C-A5C0-F247C9AB9E5A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D3E33602-8C81-D941-B7EC-0924306CE27D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BB330C6B-2044-BF4A-8252-B823EB3D8431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8376853C-F25A-804B-8B64-8490E8C68C92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DB3ACF89-1D10-7141-88B2-4DD810406B21}"/>
                </a:ext>
              </a:extLst>
            </p:cNvPr>
            <p:cNvSpPr/>
            <p:nvPr/>
          </p:nvSpPr>
          <p:spPr>
            <a:xfrm>
              <a:off x="6583440" y="4035895"/>
              <a:ext cx="622306" cy="426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23801214-E950-D047-B9FE-B8329C99D847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pic>
          <p:nvPicPr>
            <p:cNvPr id="57" name="Obraz 4" descr="Description Standard-lock-&lt;strong&gt;key&lt;/strong&gt;.jpg">
              <a:extLst>
                <a:ext uri="{FF2B5EF4-FFF2-40B4-BE49-F238E27FC236}">
                  <a16:creationId xmlns:a16="http://schemas.microsoft.com/office/drawing/2014/main" id="{1A906D99-FB8E-C441-8823-01E7F3AD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77228" y="2833774"/>
              <a:ext cx="947166" cy="42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upa 19">
              <a:extLst>
                <a:ext uri="{FF2B5EF4-FFF2-40B4-BE49-F238E27FC236}">
                  <a16:creationId xmlns:a16="http://schemas.microsoft.com/office/drawing/2014/main" id="{25DA523F-4ABA-4E43-801A-5A237E878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92" name="Elipsa 17">
                <a:extLst>
                  <a:ext uri="{FF2B5EF4-FFF2-40B4-BE49-F238E27FC236}">
                    <a16:creationId xmlns:a16="http://schemas.microsoft.com/office/drawing/2014/main" id="{DBF36E5E-14B9-784C-B27C-CC57AE6489E0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3" name="pole tekstowe 18">
                <a:extLst>
                  <a:ext uri="{FF2B5EF4-FFF2-40B4-BE49-F238E27FC236}">
                    <a16:creationId xmlns:a16="http://schemas.microsoft.com/office/drawing/2014/main" id="{BAFC4CBF-1300-EB4D-91FE-E0BFEAF4C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0" name="Grupa 20">
              <a:extLst>
                <a:ext uri="{FF2B5EF4-FFF2-40B4-BE49-F238E27FC236}">
                  <a16:creationId xmlns:a16="http://schemas.microsoft.com/office/drawing/2014/main" id="{040522B0-0003-7F45-AC62-0D40A42CB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89" name="Elipsa 21">
                <a:extLst>
                  <a:ext uri="{FF2B5EF4-FFF2-40B4-BE49-F238E27FC236}">
                    <a16:creationId xmlns:a16="http://schemas.microsoft.com/office/drawing/2014/main" id="{455BD9FE-E36E-EA41-8866-40B674BE0223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91" name="pole tekstowe 22">
                <a:extLst>
                  <a:ext uri="{FF2B5EF4-FFF2-40B4-BE49-F238E27FC236}">
                    <a16:creationId xmlns:a16="http://schemas.microsoft.com/office/drawing/2014/main" id="{DEDDF39D-3A40-4741-A959-0C5EE1876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2" name="Grupa 23">
              <a:extLst>
                <a:ext uri="{FF2B5EF4-FFF2-40B4-BE49-F238E27FC236}">
                  <a16:creationId xmlns:a16="http://schemas.microsoft.com/office/drawing/2014/main" id="{267E1FE7-3E53-C343-82D4-3FD2CE915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85" name="Elipsa 24">
                <a:extLst>
                  <a:ext uri="{FF2B5EF4-FFF2-40B4-BE49-F238E27FC236}">
                    <a16:creationId xmlns:a16="http://schemas.microsoft.com/office/drawing/2014/main" id="{3C83DC7A-D01E-EF4C-81E5-472F66BDB517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7" name="pole tekstowe 25">
                <a:extLst>
                  <a:ext uri="{FF2B5EF4-FFF2-40B4-BE49-F238E27FC236}">
                    <a16:creationId xmlns:a16="http://schemas.microsoft.com/office/drawing/2014/main" id="{8A1FD95E-6564-B647-9AD0-411EE7753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4" name="Grupa 26">
              <a:extLst>
                <a:ext uri="{FF2B5EF4-FFF2-40B4-BE49-F238E27FC236}">
                  <a16:creationId xmlns:a16="http://schemas.microsoft.com/office/drawing/2014/main" id="{35AD2E84-C930-ED48-9CC6-8CDCD4F30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81" name="Elipsa 27">
                <a:extLst>
                  <a:ext uri="{FF2B5EF4-FFF2-40B4-BE49-F238E27FC236}">
                    <a16:creationId xmlns:a16="http://schemas.microsoft.com/office/drawing/2014/main" id="{36B39E3A-4F90-FF42-8101-D312332C8AEF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83" name="pole tekstowe 28">
                <a:extLst>
                  <a:ext uri="{FF2B5EF4-FFF2-40B4-BE49-F238E27FC236}">
                    <a16:creationId xmlns:a16="http://schemas.microsoft.com/office/drawing/2014/main" id="{96D170D2-2582-E04F-8F04-E08285DFA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6" name="Grupa 29">
              <a:extLst>
                <a:ext uri="{FF2B5EF4-FFF2-40B4-BE49-F238E27FC236}">
                  <a16:creationId xmlns:a16="http://schemas.microsoft.com/office/drawing/2014/main" id="{27E8D7CB-D847-6E4E-B3CD-F9D313588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77" name="Elipsa 30">
                <a:extLst>
                  <a:ext uri="{FF2B5EF4-FFF2-40B4-BE49-F238E27FC236}">
                    <a16:creationId xmlns:a16="http://schemas.microsoft.com/office/drawing/2014/main" id="{EA6F20CC-5AE6-1442-9BBD-59DCF29ABAC8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9" name="pole tekstowe 31">
                <a:extLst>
                  <a:ext uri="{FF2B5EF4-FFF2-40B4-BE49-F238E27FC236}">
                    <a16:creationId xmlns:a16="http://schemas.microsoft.com/office/drawing/2014/main" id="{9991CD91-AD19-AF4C-A11A-2E9F15A95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" name="Grupa 32">
              <a:extLst>
                <a:ext uri="{FF2B5EF4-FFF2-40B4-BE49-F238E27FC236}">
                  <a16:creationId xmlns:a16="http://schemas.microsoft.com/office/drawing/2014/main" id="{8309AD52-7E08-0849-B30F-488B7CF5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75" name="Elipsa 33">
                <a:extLst>
                  <a:ext uri="{FF2B5EF4-FFF2-40B4-BE49-F238E27FC236}">
                    <a16:creationId xmlns:a16="http://schemas.microsoft.com/office/drawing/2014/main" id="{64D12277-2AD1-A046-B7AF-7A1F27196086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6" name="pole tekstowe 34">
                <a:extLst>
                  <a:ext uri="{FF2B5EF4-FFF2-40B4-BE49-F238E27FC236}">
                    <a16:creationId xmlns:a16="http://schemas.microsoft.com/office/drawing/2014/main" id="{6F7B9677-B298-BE45-A0F6-612586F8E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9" name="Grupa 35">
              <a:extLst>
                <a:ext uri="{FF2B5EF4-FFF2-40B4-BE49-F238E27FC236}">
                  <a16:creationId xmlns:a16="http://schemas.microsoft.com/office/drawing/2014/main" id="{0B0B7A1A-9D6C-C14E-90D5-171F2F5FF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0776" y="4077202"/>
              <a:ext cx="339728" cy="369332"/>
              <a:chOff x="8935520" y="950256"/>
              <a:chExt cx="522658" cy="604360"/>
            </a:xfrm>
          </p:grpSpPr>
          <p:sp>
            <p:nvSpPr>
              <p:cNvPr id="71" name="Elipsa 36">
                <a:extLst>
                  <a:ext uri="{FF2B5EF4-FFF2-40B4-BE49-F238E27FC236}">
                    <a16:creationId xmlns:a16="http://schemas.microsoft.com/office/drawing/2014/main" id="{AAEFDBBB-1D2E-3B47-A286-55A55268B385}"/>
                  </a:ext>
                </a:extLst>
              </p:cNvPr>
              <p:cNvSpPr/>
              <p:nvPr/>
            </p:nvSpPr>
            <p:spPr>
              <a:xfrm>
                <a:off x="8935520" y="986525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73" name="pole tekstowe 37">
                <a:extLst>
                  <a:ext uri="{FF2B5EF4-FFF2-40B4-BE49-F238E27FC236}">
                    <a16:creationId xmlns:a16="http://schemas.microsoft.com/office/drawing/2014/main" id="{9B983C9B-C1AC-5541-9E6D-B5514D0C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5407" y="950256"/>
                <a:ext cx="313509" cy="604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8365126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1" name="Grupa 19">
              <a:extLst>
                <a:ext uri="{FF2B5EF4-FFF2-40B4-BE49-F238E27FC236}">
                  <a16:creationId xmlns:a16="http://schemas.microsoft.com/office/drawing/2014/main" id="{66D0C539-20FB-FF45-A455-8172F9C30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0078" y="1816155"/>
              <a:ext cx="339728" cy="312407"/>
              <a:chOff x="8934657" y="820083"/>
              <a:chExt cx="522658" cy="511211"/>
            </a:xfrm>
          </p:grpSpPr>
          <p:sp>
            <p:nvSpPr>
              <p:cNvPr id="40" name="Elipsa 17">
                <a:extLst>
                  <a:ext uri="{FF2B5EF4-FFF2-40B4-BE49-F238E27FC236}">
                    <a16:creationId xmlns:a16="http://schemas.microsoft.com/office/drawing/2014/main" id="{B4AD1C4F-4F91-BD4D-BAF0-66108A58FFAF}"/>
                  </a:ext>
                </a:extLst>
              </p:cNvPr>
              <p:cNvSpPr/>
              <p:nvPr/>
            </p:nvSpPr>
            <p:spPr>
              <a:xfrm>
                <a:off x="8934657" y="861315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41" name="pole tekstowe 18">
                <a:extLst>
                  <a:ext uri="{FF2B5EF4-FFF2-40B4-BE49-F238E27FC236}">
                    <a16:creationId xmlns:a16="http://schemas.microsoft.com/office/drawing/2014/main" id="{F098BEE2-3878-E540-8EE3-24612A2D1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2878" y="820083"/>
                <a:ext cx="313509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Pudełka przed otwarciem</a:t>
            </a:r>
          </a:p>
        </p:txBody>
      </p:sp>
    </p:spTree>
    <p:extLst>
      <p:ext uri="{BB962C8B-B14F-4D97-AF65-F5344CB8AC3E}">
        <p14:creationId xmlns:p14="http://schemas.microsoft.com/office/powerpoint/2010/main" val="2367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0596435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2" name="Grupa 20">
              <a:extLst>
                <a:ext uri="{FF2B5EF4-FFF2-40B4-BE49-F238E27FC236}">
                  <a16:creationId xmlns:a16="http://schemas.microsoft.com/office/drawing/2014/main" id="{65825521-CFDB-4D44-8E08-65A701DAA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826" y="2286047"/>
              <a:ext cx="339728" cy="369333"/>
              <a:chOff x="8934376" y="776724"/>
              <a:chExt cx="522658" cy="604361"/>
            </a:xfrm>
          </p:grpSpPr>
          <p:sp>
            <p:nvSpPr>
              <p:cNvPr id="38" name="Elipsa 21">
                <a:extLst>
                  <a:ext uri="{FF2B5EF4-FFF2-40B4-BE49-F238E27FC236}">
                    <a16:creationId xmlns:a16="http://schemas.microsoft.com/office/drawing/2014/main" id="{9524AEF5-64CB-FA4E-9ED5-81F105FF160F}"/>
                  </a:ext>
                </a:extLst>
              </p:cNvPr>
              <p:cNvSpPr/>
              <p:nvPr/>
            </p:nvSpPr>
            <p:spPr>
              <a:xfrm>
                <a:off x="8934376" y="861773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9" name="pole tekstowe 22">
                <a:extLst>
                  <a:ext uri="{FF2B5EF4-FFF2-40B4-BE49-F238E27FC236}">
                    <a16:creationId xmlns:a16="http://schemas.microsoft.com/office/drawing/2014/main" id="{BF2694CA-56A1-9A4F-9E36-7B51EF67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045" y="776724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1</a:t>
            </a:r>
          </a:p>
        </p:txBody>
      </p:sp>
    </p:spTree>
    <p:extLst>
      <p:ext uri="{BB962C8B-B14F-4D97-AF65-F5344CB8AC3E}">
        <p14:creationId xmlns:p14="http://schemas.microsoft.com/office/powerpoint/2010/main" val="364463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289146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3"/>
              <a:chOff x="8934550" y="794078"/>
              <a:chExt cx="522658" cy="604361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4" name="Grupa 26">
              <a:extLst>
                <a:ext uri="{FF2B5EF4-FFF2-40B4-BE49-F238E27FC236}">
                  <a16:creationId xmlns:a16="http://schemas.microsoft.com/office/drawing/2014/main" id="{7FEF2D4D-8E0D-3D49-8296-387B0481B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4542" y="2815049"/>
              <a:ext cx="339728" cy="369333"/>
              <a:chOff x="8935846" y="787341"/>
              <a:chExt cx="522658" cy="604361"/>
            </a:xfrm>
          </p:grpSpPr>
          <p:sp>
            <p:nvSpPr>
              <p:cNvPr id="34" name="Elipsa 27">
                <a:extLst>
                  <a:ext uri="{FF2B5EF4-FFF2-40B4-BE49-F238E27FC236}">
                    <a16:creationId xmlns:a16="http://schemas.microsoft.com/office/drawing/2014/main" id="{C14125DD-8426-A141-984F-3FA8F595383B}"/>
                  </a:ext>
                </a:extLst>
              </p:cNvPr>
              <p:cNvSpPr/>
              <p:nvPr/>
            </p:nvSpPr>
            <p:spPr>
              <a:xfrm>
                <a:off x="8935846" y="861024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5" name="pole tekstowe 28">
                <a:extLst>
                  <a:ext uri="{FF2B5EF4-FFF2-40B4-BE49-F238E27FC236}">
                    <a16:creationId xmlns:a16="http://schemas.microsoft.com/office/drawing/2014/main" id="{962D880C-0A0E-114A-891B-748347E6C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087" y="787341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2</a:t>
            </a:r>
          </a:p>
        </p:txBody>
      </p:sp>
    </p:spTree>
    <p:extLst>
      <p:ext uri="{BB962C8B-B14F-4D97-AF65-F5344CB8AC3E}">
        <p14:creationId xmlns:p14="http://schemas.microsoft.com/office/powerpoint/2010/main" val="38709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0376131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92198669-CF41-BA4A-8871-E8010174B3C2}"/>
                </a:ext>
              </a:extLst>
            </p:cNvPr>
            <p:cNvSpPr/>
            <p:nvPr/>
          </p:nvSpPr>
          <p:spPr>
            <a:xfrm>
              <a:off x="4127553" y="2690290"/>
              <a:ext cx="889009" cy="1777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4</a:t>
            </a:r>
          </a:p>
        </p:txBody>
      </p:sp>
    </p:spTree>
    <p:extLst>
      <p:ext uri="{BB962C8B-B14F-4D97-AF65-F5344CB8AC3E}">
        <p14:creationId xmlns:p14="http://schemas.microsoft.com/office/powerpoint/2010/main" val="13650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8666813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053B569A-E432-0444-8DC0-D00AC4CBAE7F}"/>
                </a:ext>
              </a:extLst>
            </p:cNvPr>
            <p:cNvSpPr/>
            <p:nvPr/>
          </p:nvSpPr>
          <p:spPr>
            <a:xfrm>
              <a:off x="3752900" y="2238053"/>
              <a:ext cx="1720867" cy="2830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4</a:t>
            </a:r>
          </a:p>
        </p:txBody>
      </p:sp>
    </p:spTree>
    <p:extLst>
      <p:ext uri="{BB962C8B-B14F-4D97-AF65-F5344CB8AC3E}">
        <p14:creationId xmlns:p14="http://schemas.microsoft.com/office/powerpoint/2010/main" val="333316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978357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3" name="Grupa 23">
              <a:extLst>
                <a:ext uri="{FF2B5EF4-FFF2-40B4-BE49-F238E27FC236}">
                  <a16:creationId xmlns:a16="http://schemas.microsoft.com/office/drawing/2014/main" id="{0E809BCA-2230-924E-8498-9B9B5FA3E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73" y="1970080"/>
              <a:ext cx="339728" cy="369332"/>
              <a:chOff x="8934550" y="794078"/>
              <a:chExt cx="522658" cy="604360"/>
            </a:xfrm>
          </p:grpSpPr>
          <p:sp>
            <p:nvSpPr>
              <p:cNvPr id="36" name="Elipsa 24">
                <a:extLst>
                  <a:ext uri="{FF2B5EF4-FFF2-40B4-BE49-F238E27FC236}">
                    <a16:creationId xmlns:a16="http://schemas.microsoft.com/office/drawing/2014/main" id="{49A7EB21-BA3B-654C-A95C-53276723BEAD}"/>
                  </a:ext>
                </a:extLst>
              </p:cNvPr>
              <p:cNvSpPr/>
              <p:nvPr/>
            </p:nvSpPr>
            <p:spPr>
              <a:xfrm>
                <a:off x="8934550" y="861268"/>
                <a:ext cx="522658" cy="469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7" name="pole tekstowe 25">
                <a:extLst>
                  <a:ext uri="{FF2B5EF4-FFF2-40B4-BE49-F238E27FC236}">
                    <a16:creationId xmlns:a16="http://schemas.microsoft.com/office/drawing/2014/main" id="{18E0C03E-8EE1-BF4A-8A5D-EEF8F7E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85390" y="794078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Wyrzucamy pudełko 2</a:t>
            </a:r>
          </a:p>
        </p:txBody>
      </p:sp>
    </p:spTree>
    <p:extLst>
      <p:ext uri="{BB962C8B-B14F-4D97-AF65-F5344CB8AC3E}">
        <p14:creationId xmlns:p14="http://schemas.microsoft.com/office/powerpoint/2010/main" val="128779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0997059"/>
              </p:ext>
            </p:extLst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upa 38">
            <a:extLst>
              <a:ext uri="{FF2B5EF4-FFF2-40B4-BE49-F238E27FC236}">
                <a16:creationId xmlns:a16="http://schemas.microsoft.com/office/drawing/2014/main" id="{EC2A32E3-149D-EF45-B904-28D81181473C}"/>
              </a:ext>
            </a:extLst>
          </p:cNvPr>
          <p:cNvGrpSpPr>
            <a:grpSpLocks/>
          </p:cNvGrpSpPr>
          <p:nvPr/>
        </p:nvGrpSpPr>
        <p:grpSpPr bwMode="auto">
          <a:xfrm>
            <a:off x="676347" y="1533859"/>
            <a:ext cx="4402138" cy="3489325"/>
            <a:chOff x="3487784" y="1711236"/>
            <a:chExt cx="4402182" cy="3487782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004CB80-4C52-234F-8B0C-BD38739CF914}"/>
                </a:ext>
              </a:extLst>
            </p:cNvPr>
            <p:cNvSpPr/>
            <p:nvPr/>
          </p:nvSpPr>
          <p:spPr>
            <a:xfrm>
              <a:off x="5834132" y="1968297"/>
              <a:ext cx="1790718" cy="2903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4F76B87B-72C6-5742-B41D-99000C17ADEB}"/>
                </a:ext>
              </a:extLst>
            </p:cNvPr>
            <p:cNvSpPr/>
            <p:nvPr/>
          </p:nvSpPr>
          <p:spPr>
            <a:xfrm>
              <a:off x="3487784" y="1711236"/>
              <a:ext cx="4402182" cy="348778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FC5B5A85-F748-9D44-BB75-55DB795284F5}"/>
                </a:ext>
              </a:extLst>
            </p:cNvPr>
            <p:cNvSpPr/>
            <p:nvPr/>
          </p:nvSpPr>
          <p:spPr>
            <a:xfrm>
              <a:off x="6113535" y="2420534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7D4A1094-417F-A547-B92B-6A2C524BD9FF}"/>
                </a:ext>
              </a:extLst>
            </p:cNvPr>
            <p:cNvSpPr/>
            <p:nvPr/>
          </p:nvSpPr>
          <p:spPr>
            <a:xfrm>
              <a:off x="6113535" y="3578897"/>
              <a:ext cx="1276363" cy="1158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l-PL"/>
            </a:p>
          </p:txBody>
        </p:sp>
        <p:grpSp>
          <p:nvGrpSpPr>
            <p:cNvPr id="25" name="Grupa 29">
              <a:extLst>
                <a:ext uri="{FF2B5EF4-FFF2-40B4-BE49-F238E27FC236}">
                  <a16:creationId xmlns:a16="http://schemas.microsoft.com/office/drawing/2014/main" id="{ED9D27BD-E0DC-A444-BA3F-0499053A1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236" y="2451368"/>
              <a:ext cx="339728" cy="369333"/>
              <a:chOff x="8934619" y="812120"/>
              <a:chExt cx="522658" cy="604361"/>
            </a:xfrm>
          </p:grpSpPr>
          <p:sp>
            <p:nvSpPr>
              <p:cNvPr id="32" name="Elipsa 30">
                <a:extLst>
                  <a:ext uri="{FF2B5EF4-FFF2-40B4-BE49-F238E27FC236}">
                    <a16:creationId xmlns:a16="http://schemas.microsoft.com/office/drawing/2014/main" id="{4CADFDFC-CDE7-4843-8F03-5B24568965D4}"/>
                  </a:ext>
                </a:extLst>
              </p:cNvPr>
              <p:cNvSpPr/>
              <p:nvPr/>
            </p:nvSpPr>
            <p:spPr>
              <a:xfrm>
                <a:off x="8934619" y="862933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3" name="pole tekstowe 31">
                <a:extLst>
                  <a:ext uri="{FF2B5EF4-FFF2-40B4-BE49-F238E27FC236}">
                    <a16:creationId xmlns:a16="http://schemas.microsoft.com/office/drawing/2014/main" id="{DDB037E7-8CF7-4249-B210-89FF99C87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8592" y="812120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26" name="Grupa 32">
              <a:extLst>
                <a:ext uri="{FF2B5EF4-FFF2-40B4-BE49-F238E27FC236}">
                  <a16:creationId xmlns:a16="http://schemas.microsoft.com/office/drawing/2014/main" id="{5440AFCC-1156-4D40-8781-AAD5D0FA2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3225" y="3558660"/>
              <a:ext cx="339728" cy="369333"/>
              <a:chOff x="8935946" y="764376"/>
              <a:chExt cx="522658" cy="604361"/>
            </a:xfrm>
          </p:grpSpPr>
          <p:sp>
            <p:nvSpPr>
              <p:cNvPr id="30" name="Elipsa 33">
                <a:extLst>
                  <a:ext uri="{FF2B5EF4-FFF2-40B4-BE49-F238E27FC236}">
                    <a16:creationId xmlns:a16="http://schemas.microsoft.com/office/drawing/2014/main" id="{557450C4-69A6-F343-934B-586CEFAE40E2}"/>
                  </a:ext>
                </a:extLst>
              </p:cNvPr>
              <p:cNvSpPr/>
              <p:nvPr/>
            </p:nvSpPr>
            <p:spPr>
              <a:xfrm>
                <a:off x="8935946" y="862406"/>
                <a:ext cx="522658" cy="4699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l-PL"/>
              </a:p>
            </p:txBody>
          </p:sp>
          <p:sp>
            <p:nvSpPr>
              <p:cNvPr id="31" name="pole tekstowe 34">
                <a:extLst>
                  <a:ext uri="{FF2B5EF4-FFF2-40B4-BE49-F238E27FC236}">
                    <a16:creationId xmlns:a16="http://schemas.microsoft.com/office/drawing/2014/main" id="{BF6E1000-3482-7E47-9F45-6F258A034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965" y="764376"/>
                <a:ext cx="313509" cy="60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l-PL" altLang="pl-PL" dirty="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</p:grp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5EE22A1-F34D-7D4B-BC0C-1EE767C0ADF3}"/>
              </a:ext>
            </a:extLst>
          </p:cNvPr>
          <p:cNvSpPr txBox="1"/>
          <p:nvPr/>
        </p:nvSpPr>
        <p:spPr>
          <a:xfrm>
            <a:off x="676346" y="117480"/>
            <a:ext cx="115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+mj-lt"/>
              </a:rPr>
              <a:t>Otwieramy pudełko 3</a:t>
            </a:r>
          </a:p>
        </p:txBody>
      </p:sp>
    </p:spTree>
    <p:extLst>
      <p:ext uri="{BB962C8B-B14F-4D97-AF65-F5344CB8AC3E}">
        <p14:creationId xmlns:p14="http://schemas.microsoft.com/office/powerpoint/2010/main" val="17630606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483</Words>
  <Application>Microsoft Macintosh PowerPoint</Application>
  <PresentationFormat>Panoramiczny</PresentationFormat>
  <Paragraphs>123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Calibri</vt:lpstr>
      <vt:lpstr>Motyw pakietu Office</vt:lpstr>
      <vt:lpstr>Rekurencyjne przeszukiwanie pudełek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>krzysko</dc:creator>
  <cp:lastModifiedBy>Damian Kurpiewski</cp:lastModifiedBy>
  <cp:revision>13</cp:revision>
  <dcterms:created xsi:type="dcterms:W3CDTF">2012-08-15T16:54:36Z</dcterms:created>
  <dcterms:modified xsi:type="dcterms:W3CDTF">2018-04-30T11:28:35Z</dcterms:modified>
</cp:coreProperties>
</file>