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2" r:id="rId5"/>
    <p:sldId id="264" r:id="rId6"/>
    <p:sldId id="265" r:id="rId7"/>
    <p:sldId id="300" r:id="rId8"/>
    <p:sldId id="272" r:id="rId9"/>
    <p:sldId id="273" r:id="rId10"/>
    <p:sldId id="276" r:id="rId11"/>
    <p:sldId id="274" r:id="rId12"/>
    <p:sldId id="277" r:id="rId13"/>
    <p:sldId id="278" r:id="rId14"/>
    <p:sldId id="275" r:id="rId15"/>
    <p:sldId id="261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4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1" presId="urn:microsoft.com/office/officeart/2005/8/layout/vList2"/>
    <dgm:cxn modelId="{7B9B933A-A65B-A54A-AB9B-160B11FF6E28}" srcId="{0C433654-E965-D74A-8D2B-CA12390B1BE6}" destId="{FDAAE0B0-8023-8A41-A902-34D29E4C01A9}" srcOrd="0" destOrd="0" parTransId="{323CCD23-56F4-D14C-B84B-10FB860D86AF}" sibTransId="{45E347E5-06B6-3C42-ACA2-CE09DF6D14F2}"/>
    <dgm:cxn modelId="{8F1FCC3F-AC9D-2142-A459-AC3AA30927EA}" type="presOf" srcId="{412A7F39-A00B-D044-AB39-A09D665D6A1C}" destId="{61C8481A-0782-4C40-9EB2-EC1035EC8917}" srcOrd="0" destOrd="5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5" destOrd="0" parTransId="{A9BD4D71-B275-F843-99ED-BF7376717AE8}" sibTransId="{61907A69-2E29-3148-86C5-227ED8D0E835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3" presId="urn:microsoft.com/office/officeart/2005/8/layout/vList2"/>
    <dgm:cxn modelId="{DAA86EA7-BC35-524A-BB77-E3FE7D8F4539}" type="presOf" srcId="{FDAAE0B0-8023-8A41-A902-34D29E4C01A9}" destId="{61C8481A-0782-4C40-9EB2-EC1035EC8917}" srcOrd="0" destOrd="0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2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(0)</a:t>
          </a: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endParaRPr lang="pl-PL" dirty="0"/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0920A1DB-C074-934B-80F4-77F3C8EF263A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EF15513E-D771-114B-B2BC-088F280DB37B}" type="parTrans" cxnId="{140AC180-9CD2-8D46-91A8-5892EB22A92D}">
      <dgm:prSet/>
      <dgm:spPr/>
    </dgm:pt>
    <dgm:pt modelId="{1B95FAA8-588B-5C4F-A5E8-06C6E14D58A1}" type="sibTrans" cxnId="{140AC180-9CD2-8D46-91A8-5892EB22A92D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0C433654-E965-D74A-8D2B-CA12390B1BE6}" destId="{FE524CFC-88AA-674E-B029-F632042AD10E}" srcOrd="2" destOrd="0" parTransId="{083781EC-2168-F349-8BB9-0687DD9DDA6B}" sibTransId="{814E2591-D072-7F41-9EAE-3E373C352E56}"/>
    <dgm:cxn modelId="{3FBBD023-9F39-574B-946B-666C3A7E82C7}" type="presOf" srcId="{04676674-70B1-6E41-9B28-5C6D5F171FD5}" destId="{61C8481A-0782-4C40-9EB2-EC1035EC8917}" srcOrd="0" destOrd="5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333B9432-EC9F-8D43-87E3-098A6A12DC49}" type="presOf" srcId="{9B8B9F17-DF99-9342-AC93-119D0C88718A}" destId="{61C8481A-0782-4C40-9EB2-EC1035EC8917}" srcOrd="0" destOrd="2" presId="urn:microsoft.com/office/officeart/2005/8/layout/vList2"/>
    <dgm:cxn modelId="{7B9B933A-A65B-A54A-AB9B-160B11FF6E28}" srcId="{0920A1DB-C074-934B-80F4-77F3C8EF263A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AEC94F50-C001-CE4E-85E2-2D142FD7D93B}" type="presOf" srcId="{8C308D2C-AAB2-C845-BFC3-8EA589820AA1}" destId="{2DAA50D5-FA14-BE45-86DA-B9A9730BC9F6}" srcOrd="0" destOrd="2" presId="urn:microsoft.com/office/officeart/2005/8/layout/vList2"/>
    <dgm:cxn modelId="{00CF9958-02E4-3D49-9DF8-87CFB77C7C48}" type="presOf" srcId="{6D7B3B08-3472-674C-8386-5760EF70E103}" destId="{2DAA50D5-FA14-BE45-86DA-B9A9730BC9F6}" srcOrd="0" destOrd="3" presId="urn:microsoft.com/office/officeart/2005/8/layout/vList2"/>
    <dgm:cxn modelId="{31C73560-D88E-7644-9DCF-0CA82CEAF294}" srcId="{0C433654-E965-D74A-8D2B-CA12390B1BE6}" destId="{9B8B9F17-DF99-9342-AC93-119D0C88718A}" srcOrd="1" destOrd="0" parTransId="{3F03B0A6-64CD-7340-B8D3-3386CCC6E47C}" sibTransId="{87E57475-B415-F348-A241-4AB0464EBD3A}"/>
    <dgm:cxn modelId="{37B9D666-A530-9D49-B91C-BB30B9EB94C6}" type="presOf" srcId="{564D7D85-61B0-AC47-BE50-D8FF1763EA3C}" destId="{9AAA45CE-0B7E-7146-A7A0-1EC71B403540}" srcOrd="0" destOrd="0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4" destOrd="0" parTransId="{A8E85219-AA3C-4E48-A072-54F871E1E868}" sibTransId="{AD2B3E56-40F9-2746-9A3A-9DCE4C7EE261}"/>
    <dgm:cxn modelId="{140AC180-9CD2-8D46-91A8-5892EB22A92D}" srcId="{0C433654-E965-D74A-8D2B-CA12390B1BE6}" destId="{0920A1DB-C074-934B-80F4-77F3C8EF263A}" srcOrd="0" destOrd="0" parTransId="{EF15513E-D771-114B-B2BC-088F280DB37B}" sibTransId="{1B95FAA8-588B-5C4F-A5E8-06C6E14D58A1}"/>
    <dgm:cxn modelId="{0285F78D-BBEA-E947-80B5-6CB56D8461F9}" type="presOf" srcId="{0920A1DB-C074-934B-80F4-77F3C8EF263A}" destId="{61C8481A-0782-4C40-9EB2-EC1035EC8917}" srcOrd="0" destOrd="0" presId="urn:microsoft.com/office/officeart/2005/8/layout/vList2"/>
    <dgm:cxn modelId="{67935596-F81A-C545-8B5D-AC7FCEA2C8A8}" type="presOf" srcId="{141C08D5-A941-B14B-B33B-47750B5E6906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DC3F889D-2A99-7E44-A4F9-9B86566F62AB}" type="presOf" srcId="{1F1A98DE-37C8-724C-90C4-423F3F4894B0}" destId="{61C8481A-0782-4C40-9EB2-EC1035EC8917}" srcOrd="0" destOrd="4" presId="urn:microsoft.com/office/officeart/2005/8/layout/vList2"/>
    <dgm:cxn modelId="{DAA86EA7-BC35-524A-BB77-E3FE7D8F4539}" type="presOf" srcId="{FDAAE0B0-8023-8A41-A902-34D29E4C01A9}" destId="{61C8481A-0782-4C40-9EB2-EC1035EC8917}" srcOrd="0" destOrd="1" presId="urn:microsoft.com/office/officeart/2005/8/layout/vList2"/>
    <dgm:cxn modelId="{702132AE-E8FC-D943-98BF-D6F90C082510}" srcId="{0C433654-E965-D74A-8D2B-CA12390B1BE6}" destId="{1F1A98DE-37C8-724C-90C4-423F3F4894B0}" srcOrd="3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EE9E1C0-3ACE-6E4E-ACEB-C71E38C2290B}" type="presOf" srcId="{FE524CFC-88AA-674E-B029-F632042AD10E}" destId="{61C8481A-0782-4C40-9EB2-EC1035EC8917}" srcOrd="0" destOrd="3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5F2809D2-7C26-8F40-A891-B22ECF8853E8}" type="presOf" srcId="{BACCFF47-C623-E34F-A983-98843F300FAF}" destId="{226BF577-EBC4-EC4E-8A8D-06B2D04CDEFE}" srcOrd="0" destOrd="0" presId="urn:microsoft.com/office/officeart/2005/8/layout/vList2"/>
    <dgm:cxn modelId="{3F65CED2-113C-F047-97EF-643F5D4F7FBA}" type="presOf" srcId="{2F5A01B6-6A97-8340-85F5-46D4B03B077C}" destId="{2DAA50D5-FA14-BE45-86DA-B9A9730BC9F6}" srcOrd="0" destOrd="0" presId="urn:microsoft.com/office/officeart/2005/8/layout/vList2"/>
    <dgm:cxn modelId="{E55E37DE-8684-284B-B44F-6E1862D19D7A}" type="presOf" srcId="{0C433654-E965-D74A-8D2B-CA12390B1BE6}" destId="{B62B7F9B-4F42-2540-935A-395DB42EE583}" srcOrd="0" destOrd="0" presId="urn:microsoft.com/office/officeart/2005/8/layout/vList2"/>
    <dgm:cxn modelId="{232092E3-CD4C-654E-91FA-FC94F4D2709D}" type="presOf" srcId="{6B7D47CC-BB4A-3E46-8E29-0EA86727CD3F}" destId="{2DAA50D5-FA14-BE45-86DA-B9A9730BC9F6}" srcOrd="0" destOrd="1" presId="urn:microsoft.com/office/officeart/2005/8/layout/vList2"/>
    <dgm:cxn modelId="{FA7F06C4-01EC-0A49-AAAB-DE3B9A2504AA}" type="presParOf" srcId="{226BF577-EBC4-EC4E-8A8D-06B2D04CDEFE}" destId="{B62B7F9B-4F42-2540-935A-395DB42EE583}" srcOrd="0" destOrd="0" presId="urn:microsoft.com/office/officeart/2005/8/layout/vList2"/>
    <dgm:cxn modelId="{B1EFED23-B98F-A04F-B806-9584CA018B56}" type="presParOf" srcId="{226BF577-EBC4-EC4E-8A8D-06B2D04CDEFE}" destId="{61C8481A-0782-4C40-9EB2-EC1035EC8917}" srcOrd="1" destOrd="0" presId="urn:microsoft.com/office/officeart/2005/8/layout/vList2"/>
    <dgm:cxn modelId="{C042D729-7A4C-CC4C-9380-5439A6022A3F}" type="presParOf" srcId="{226BF577-EBC4-EC4E-8A8D-06B2D04CDEFE}" destId="{9AAA45CE-0B7E-7146-A7A0-1EC71B403540}" srcOrd="2" destOrd="0" presId="urn:microsoft.com/office/officeart/2005/8/layout/vList2"/>
    <dgm:cxn modelId="{6AE2762E-1422-D144-9974-70CDBF4A7E6F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939D672F-CB9A-A842-9438-873CDFA5CB6F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4C336DE4-913A-D145-97E4-5F326789EEB1}" type="parTrans" cxnId="{66C05263-DB16-D344-B765-09E995014950}">
      <dgm:prSet/>
      <dgm:spPr/>
    </dgm:pt>
    <dgm:pt modelId="{101467B2-7113-BC46-A12E-B8EDDF66D8F4}" type="sibTrans" cxnId="{66C05263-DB16-D344-B765-09E995014950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455A02-F35C-CA49-9B6E-41CC96C3C030}" type="presOf" srcId="{8C308D2C-AAB2-C845-BFC3-8EA589820AA1}" destId="{2DAA50D5-FA14-BE45-86DA-B9A9730BC9F6}" srcOrd="0" destOrd="2" presId="urn:microsoft.com/office/officeart/2005/8/layout/vList2"/>
    <dgm:cxn modelId="{15D39803-F9E1-9440-A70C-13688A458CC4}" type="presOf" srcId="{FE524CFC-88AA-674E-B029-F632042AD10E}" destId="{61C8481A-0782-4C40-9EB2-EC1035EC8917}" srcOrd="0" destOrd="3" presId="urn:microsoft.com/office/officeart/2005/8/layout/vList2"/>
    <dgm:cxn modelId="{E1B43D08-E8F1-AB4D-9BEF-792BED2D8077}" type="presOf" srcId="{9B8B9F17-DF99-9342-AC93-119D0C88718A}" destId="{61C8481A-0782-4C40-9EB2-EC1035EC8917}" srcOrd="0" destOrd="2" presId="urn:microsoft.com/office/officeart/2005/8/layout/vList2"/>
    <dgm:cxn modelId="{0F425F15-84E1-3D48-A5BE-919336B7CB32}" srcId="{0C433654-E965-D74A-8D2B-CA12390B1BE6}" destId="{FE524CFC-88AA-674E-B029-F632042AD10E}" srcOrd="1" destOrd="0" parTransId="{083781EC-2168-F349-8BB9-0687DD9DDA6B}" sibTransId="{814E2591-D072-7F41-9EAE-3E373C352E56}"/>
    <dgm:cxn modelId="{9467731F-2D3D-3C4F-859E-821485ADA68D}" type="presOf" srcId="{2F5A01B6-6A97-8340-85F5-46D4B03B077C}" destId="{2DAA50D5-FA14-BE45-86DA-B9A9730BC9F6}" srcOrd="0" destOrd="0" presId="urn:microsoft.com/office/officeart/2005/8/layout/vList2"/>
    <dgm:cxn modelId="{83CD3C24-F647-514E-9B18-C364A1FF7898}" type="presOf" srcId="{FDAAE0B0-8023-8A41-A902-34D29E4C01A9}" destId="{61C8481A-0782-4C40-9EB2-EC1035EC8917}" srcOrd="0" destOrd="1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412C752B-3FE3-444D-A062-4DDCCA35551D}" type="presOf" srcId="{6B7D47CC-BB4A-3E46-8E29-0EA86727CD3F}" destId="{2DAA50D5-FA14-BE45-86DA-B9A9730BC9F6}" srcOrd="0" destOrd="1" presId="urn:microsoft.com/office/officeart/2005/8/layout/vList2"/>
    <dgm:cxn modelId="{7B9B933A-A65B-A54A-AB9B-160B11FF6E28}" srcId="{939D672F-CB9A-A842-9438-873CDFA5CB6F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705EEE42-1CBE-6A4C-8B72-35B36CF99A3B}" type="presOf" srcId="{BACCFF47-C623-E34F-A983-98843F300FAF}" destId="{226BF577-EBC4-EC4E-8A8D-06B2D04CDEFE}" srcOrd="0" destOrd="0" presId="urn:microsoft.com/office/officeart/2005/8/layout/vList2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ACD654E-CAD7-294E-972E-F084A36FF2D6}" srcId="{0C433654-E965-D74A-8D2B-CA12390B1BE6}" destId="{412A7F39-A00B-D044-AB39-A09D665D6A1C}" srcOrd="3" destOrd="0" parTransId="{A9BD4D71-B275-F843-99ED-BF7376717AE8}" sibTransId="{61907A69-2E29-3148-86C5-227ED8D0E835}"/>
    <dgm:cxn modelId="{EDE63D53-14B1-9C43-AF94-FB4D8CA78D0B}" type="presOf" srcId="{0C433654-E965-D74A-8D2B-CA12390B1BE6}" destId="{B62B7F9B-4F42-2540-935A-395DB42EE583}" srcOrd="0" destOrd="0" presId="urn:microsoft.com/office/officeart/2005/8/layout/vList2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BCF9FA62-2FB1-F848-BF53-CDC9752AFB0B}" type="presOf" srcId="{939D672F-CB9A-A842-9438-873CDFA5CB6F}" destId="{61C8481A-0782-4C40-9EB2-EC1035EC8917}" srcOrd="0" destOrd="0" presId="urn:microsoft.com/office/officeart/2005/8/layout/vList2"/>
    <dgm:cxn modelId="{66C05263-DB16-D344-B765-09E995014950}" srcId="{0C433654-E965-D74A-8D2B-CA12390B1BE6}" destId="{939D672F-CB9A-A842-9438-873CDFA5CB6F}" srcOrd="0" destOrd="0" parTransId="{4C336DE4-913A-D145-97E4-5F326789EEB1}" sibTransId="{101467B2-7113-BC46-A12E-B8EDDF66D8F4}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2" destOrd="0" parTransId="{A8E85219-AA3C-4E48-A072-54F871E1E868}" sibTransId="{AD2B3E56-40F9-2746-9A3A-9DCE4C7EE261}"/>
    <dgm:cxn modelId="{88C0A38C-74FE-3A45-B32C-7646CCE1BEC7}" type="presOf" srcId="{04676674-70B1-6E41-9B28-5C6D5F171FD5}" destId="{61C8481A-0782-4C40-9EB2-EC1035EC8917}" srcOrd="0" destOrd="4" presId="urn:microsoft.com/office/officeart/2005/8/layout/vList2"/>
    <dgm:cxn modelId="{70CA4898-03D5-0147-92B0-2D85DEDDA3B7}" type="presOf" srcId="{412A7F39-A00B-D044-AB39-A09D665D6A1C}" destId="{61C8481A-0782-4C40-9EB2-EC1035EC8917}" srcOrd="0" destOrd="5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B951D4A7-271C-6F42-92E8-7104B0273B93}" type="presOf" srcId="{6D7B3B08-3472-674C-8386-5760EF70E103}" destId="{2DAA50D5-FA14-BE45-86DA-B9A9730BC9F6}" srcOrd="0" destOrd="3" presId="urn:microsoft.com/office/officeart/2005/8/layout/vList2"/>
    <dgm:cxn modelId="{689BA0B9-9B5F-8D40-BF13-F9070FEF1FB4}" type="presOf" srcId="{141C08D5-A941-B14B-B33B-47750B5E6906}" destId="{2DAA50D5-FA14-BE45-86DA-B9A9730BC9F6}" srcOrd="0" destOrd="4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6180C2EF-CF9D-A34A-AD8A-57995ABCA2B6}" type="presOf" srcId="{564D7D85-61B0-AC47-BE50-D8FF1763EA3C}" destId="{9AAA45CE-0B7E-7146-A7A0-1EC71B403540}" srcOrd="0" destOrd="0" presId="urn:microsoft.com/office/officeart/2005/8/layout/vList2"/>
    <dgm:cxn modelId="{3B65270E-B2EC-5640-A943-6D5BC7898DF2}" type="presParOf" srcId="{226BF577-EBC4-EC4E-8A8D-06B2D04CDEFE}" destId="{B62B7F9B-4F42-2540-935A-395DB42EE583}" srcOrd="0" destOrd="0" presId="urn:microsoft.com/office/officeart/2005/8/layout/vList2"/>
    <dgm:cxn modelId="{E202E8AF-F239-8542-B3FF-0BE4D7E8F5B5}" type="presParOf" srcId="{226BF577-EBC4-EC4E-8A8D-06B2D04CDEFE}" destId="{61C8481A-0782-4C40-9EB2-EC1035EC8917}" srcOrd="1" destOrd="0" presId="urn:microsoft.com/office/officeart/2005/8/layout/vList2"/>
    <dgm:cxn modelId="{D5C750C1-1CDB-6346-854C-12A5327C04EC}" type="presParOf" srcId="{226BF577-EBC4-EC4E-8A8D-06B2D04CDEFE}" destId="{9AAA45CE-0B7E-7146-A7A0-1EC71B403540}" srcOrd="2" destOrd="0" presId="urn:microsoft.com/office/officeart/2005/8/layout/vList2"/>
    <dgm:cxn modelId="{F2D00399-B2C1-1C45-845E-7411025CDAAE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(1)</a:t>
          </a:r>
          <a:endParaRPr lang="pl-PL" dirty="0">
            <a:solidFill>
              <a:srgbClr val="7030A0"/>
            </a:solidFill>
          </a:endParaRPr>
        </a:p>
      </dgm:t>
    </dgm:pt>
    <dgm:pt modelId="{3FDAD04F-D35D-42AC-9586-66F53E7D770C}" type="parTrans" cxnId="{E3932258-E55B-424F-8E49-71144AD74E10}">
      <dgm:prSet/>
      <dgm:spPr/>
    </dgm:pt>
    <dgm:pt modelId="{CE4921F1-F796-42D7-B234-62339C1C5939}" type="sibTrans" cxnId="{E3932258-E55B-424F-8E49-71144AD74E10}">
      <dgm:prSet/>
      <dgm:spPr/>
    </dgm:pt>
    <dgm:pt modelId="{42AEE147-DC49-0142-9126-48C83C656FB8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76975CE-5EA8-DF46-8DD1-4A1163D249FC}" type="parTrans" cxnId="{8A642332-90CE-CF4E-854B-3CEA1FFCFE2B}">
      <dgm:prSet/>
      <dgm:spPr/>
    </dgm:pt>
    <dgm:pt modelId="{009A16F1-4D41-8143-9422-534F1F02B261}" type="sibTrans" cxnId="{8A642332-90CE-CF4E-854B-3CEA1FFCFE2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8A642332-90CE-CF4E-854B-3CEA1FFCFE2B}" srcId="{0C433654-E965-D74A-8D2B-CA12390B1BE6}" destId="{42AEE147-DC49-0142-9126-48C83C656FB8}" srcOrd="0" destOrd="0" parTransId="{176975CE-5EA8-DF46-8DD1-4A1163D249FC}" sibTransId="{009A16F1-4D41-8143-9422-534F1F02B261}"/>
    <dgm:cxn modelId="{7B9B933A-A65B-A54A-AB9B-160B11FF6E28}" srcId="{42AEE147-DC49-0142-9126-48C83C656FB8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8E80786D-4B16-694E-8E67-864FAB20B7FA}" type="presOf" srcId="{412A7F39-A00B-D044-AB39-A09D665D6A1C}" destId="{61C8481A-0782-4C40-9EB2-EC1035EC8917}" srcOrd="0" destOrd="5" presId="urn:microsoft.com/office/officeart/2005/8/layout/vList2"/>
    <dgm:cxn modelId="{B44BC372-B41A-6F40-B2E3-3D7C6C20AB44}" type="presOf" srcId="{42AEE147-DC49-0142-9126-48C83C656FB8}" destId="{61C8481A-0782-4C40-9EB2-EC1035EC8917}" srcOrd="0" destOrd="0" presId="urn:microsoft.com/office/officeart/2005/8/layout/vList2"/>
    <dgm:cxn modelId="{62386E74-D3D1-7B4B-8CAD-AFD52FC2FC11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702132AE-E8FC-D943-98BF-D6F90C082510}" srcId="{0C433654-E965-D74A-8D2B-CA12390B1BE6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endParaRPr lang="pl-PL" dirty="0"/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7F2539F7-48BD-4040-B5E1-F50BD6DE0E5F}">
      <dgm:prSet phldrT="[Tekst]"/>
      <dgm:spPr/>
      <dgm:t>
        <a:bodyPr/>
        <a:lstStyle/>
        <a:p>
          <a:r>
            <a:rPr lang="pl-PL" b="1" strike="sngStrike" dirty="0"/>
            <a:t>Sprawdź Gałąź (1)</a:t>
          </a:r>
          <a:endParaRPr lang="pl-PL" strike="sngStrike" dirty="0"/>
        </a:p>
      </dgm:t>
    </dgm:pt>
    <dgm:pt modelId="{3FDAD04F-D35D-42AC-9586-66F53E7D770C}" type="parTrans" cxnId="{E3932258-E55B-424F-8E49-71144AD74E10}">
      <dgm:prSet/>
      <dgm:spPr/>
      <dgm:t>
        <a:bodyPr/>
        <a:lstStyle/>
        <a:p>
          <a:endParaRPr lang="pl-PL"/>
        </a:p>
      </dgm:t>
    </dgm:pt>
    <dgm:pt modelId="{CE4921F1-F796-42D7-B234-62339C1C5939}" type="sibTrans" cxnId="{E3932258-E55B-424F-8E49-71144AD74E10}">
      <dgm:prSet/>
      <dgm:spPr/>
      <dgm:t>
        <a:bodyPr/>
        <a:lstStyle/>
        <a:p>
          <a:endParaRPr lang="pl-PL"/>
        </a:p>
      </dgm:t>
    </dgm:pt>
    <dgm:pt modelId="{7B4786E5-54A1-6A4F-A01D-4ACDC805D80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F99637F5-8A67-AE48-9AED-64B4D12391E9}" type="parTrans" cxnId="{2C3A61B6-8B3A-F049-B62E-5D714BC92E93}">
      <dgm:prSet/>
      <dgm:spPr/>
    </dgm:pt>
    <dgm:pt modelId="{A2097382-B5F0-9442-B8C5-B183854F086E}" type="sibTrans" cxnId="{2C3A61B6-8B3A-F049-B62E-5D714BC92E93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C678781E-4A52-434F-A979-3028C41FE0FC}" type="presOf" srcId="{7F2539F7-48BD-4040-B5E1-F50BD6DE0E5F}" destId="{2DAA50D5-FA14-BE45-86DA-B9A9730BC9F6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2546172F-79A8-CB44-B814-C4321845A9F4}" type="presOf" srcId="{412A7F39-A00B-D044-AB39-A09D665D6A1C}" destId="{61C8481A-0782-4C40-9EB2-EC1035EC8917}" srcOrd="0" destOrd="5" presId="urn:microsoft.com/office/officeart/2005/8/layout/vList2"/>
    <dgm:cxn modelId="{7B9B933A-A65B-A54A-AB9B-160B11FF6E28}" srcId="{7B4786E5-54A1-6A4F-A01D-4ACDC805D80B}" destId="{FDAAE0B0-8023-8A41-A902-34D29E4C01A9}" srcOrd="0" destOrd="0" parTransId="{323CCD23-56F4-D14C-B84B-10FB860D86AF}" sibTransId="{45E347E5-06B6-3C42-ACA2-CE09DF6D14F2}"/>
    <dgm:cxn modelId="{0DBA0C47-A04C-EE4B-B15E-ABDACFDA8700}" srcId="{564D7D85-61B0-AC47-BE50-D8FF1763EA3C}" destId="{6D7B3B08-3472-674C-8386-5760EF70E103}" srcOrd="4" destOrd="0" parTransId="{07B7C3BE-3920-1145-8C48-E8F733CF99B6}" sibTransId="{3AD5037C-774D-AC47-936E-138152EB244A}"/>
    <dgm:cxn modelId="{F713204B-C838-CD4B-812E-4753A2E6A446}" type="presOf" srcId="{FE524CFC-88AA-674E-B029-F632042AD10E}" destId="{61C8481A-0782-4C40-9EB2-EC1035EC8917}" srcOrd="0" destOrd="3" presId="urn:microsoft.com/office/officeart/2005/8/layout/vList2"/>
    <dgm:cxn modelId="{3ACD654E-CAD7-294E-972E-F084A36FF2D6}" srcId="{0C433654-E965-D74A-8D2B-CA12390B1BE6}" destId="{412A7F39-A00B-D044-AB39-A09D665D6A1C}" srcOrd="2" destOrd="0" parTransId="{A9BD4D71-B275-F843-99ED-BF7376717AE8}" sibTransId="{61907A69-2E29-3148-86C5-227ED8D0E835}"/>
    <dgm:cxn modelId="{E3932258-E55B-424F-8E49-71144AD74E10}" srcId="{564D7D85-61B0-AC47-BE50-D8FF1763EA3C}" destId="{7F2539F7-48BD-4040-B5E1-F50BD6DE0E5F}" srcOrd="0" destOrd="0" parTransId="{3FDAD04F-D35D-42AC-9586-66F53E7D770C}" sibTransId="{CE4921F1-F796-42D7-B234-62339C1C5939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D8755167-FFD4-FA41-A8D4-9E1A8C93E3B9}" type="presOf" srcId="{6B7D47CC-BB4A-3E46-8E29-0EA86727CD3F}" destId="{2DAA50D5-FA14-BE45-86DA-B9A9730BC9F6}" srcOrd="0" destOrd="2" presId="urn:microsoft.com/office/officeart/2005/8/layout/vList2"/>
    <dgm:cxn modelId="{2BF4666C-328C-4B42-8C15-DCA8A963E314}" type="presOf" srcId="{2F5A01B6-6A97-8340-85F5-46D4B03B077C}" destId="{2DAA50D5-FA14-BE45-86DA-B9A9730BC9F6}" srcOrd="0" destOrd="1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0C433654-E965-D74A-8D2B-CA12390B1BE6}" destId="{04676674-70B1-6E41-9B28-5C6D5F171FD5}" srcOrd="1" destOrd="0" parTransId="{A8E85219-AA3C-4E48-A072-54F871E1E868}" sibTransId="{AD2B3E56-40F9-2746-9A3A-9DCE4C7EE261}"/>
    <dgm:cxn modelId="{20425680-65E6-4146-ADC0-252B14FB2FBC}" type="presOf" srcId="{6D7B3B08-3472-674C-8386-5760EF70E103}" destId="{2DAA50D5-FA14-BE45-86DA-B9A9730BC9F6}" srcOrd="0" destOrd="4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70EDAA9D-3A1C-ED4D-8E6B-6BAEA43C6862}" type="presOf" srcId="{9B8B9F17-DF99-9342-AC93-119D0C88718A}" destId="{61C8481A-0782-4C40-9EB2-EC1035EC8917}" srcOrd="0" destOrd="2" presId="urn:microsoft.com/office/officeart/2005/8/layout/vList2"/>
    <dgm:cxn modelId="{49A8B2A0-9F29-4245-8D3D-45D6F36EF7F5}" type="presOf" srcId="{8C308D2C-AAB2-C845-BFC3-8EA589820AA1}" destId="{2DAA50D5-FA14-BE45-86DA-B9A9730BC9F6}" srcOrd="0" destOrd="3" presId="urn:microsoft.com/office/officeart/2005/8/layout/vList2"/>
    <dgm:cxn modelId="{39695FA2-EDAB-1F47-81A2-52CAAAEEAB07}" type="presOf" srcId="{564D7D85-61B0-AC47-BE50-D8FF1763EA3C}" destId="{9AAA45CE-0B7E-7146-A7A0-1EC71B403540}" srcOrd="0" destOrd="0" presId="urn:microsoft.com/office/officeart/2005/8/layout/vList2"/>
    <dgm:cxn modelId="{2C3A61B6-8B3A-F049-B62E-5D714BC92E93}" srcId="{0C433654-E965-D74A-8D2B-CA12390B1BE6}" destId="{7B4786E5-54A1-6A4F-A01D-4ACDC805D80B}" srcOrd="0" destOrd="0" parTransId="{F99637F5-8A67-AE48-9AED-64B4D12391E9}" sibTransId="{A2097382-B5F0-9442-B8C5-B183854F086E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2CA6A9BA-1A2E-AD4E-B7E3-B55F504D0496}" type="presOf" srcId="{04676674-70B1-6E41-9B28-5C6D5F171FD5}" destId="{61C8481A-0782-4C40-9EB2-EC1035EC8917}" srcOrd="0" destOrd="4" presId="urn:microsoft.com/office/officeart/2005/8/layout/vList2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72C2D3F0-4B36-3A4F-9381-112BE8DE052B}" type="presOf" srcId="{BACCFF47-C623-E34F-A983-98843F300FAF}" destId="{226BF577-EBC4-EC4E-8A8D-06B2D04CDEFE}" srcOrd="0" destOrd="0" presId="urn:microsoft.com/office/officeart/2005/8/layout/vList2"/>
    <dgm:cxn modelId="{37EBB0F3-D4FD-9840-8EAF-D383409330F6}" type="presOf" srcId="{0C433654-E965-D74A-8D2B-CA12390B1BE6}" destId="{B62B7F9B-4F42-2540-935A-395DB42EE583}" srcOrd="0" destOrd="0" presId="urn:microsoft.com/office/officeart/2005/8/layout/vList2"/>
    <dgm:cxn modelId="{E46E4BF8-1D35-5F45-A70C-9DDC16FBD4DD}" type="presOf" srcId="{FDAAE0B0-8023-8A41-A902-34D29E4C01A9}" destId="{61C8481A-0782-4C40-9EB2-EC1035EC8917}" srcOrd="0" destOrd="1" presId="urn:microsoft.com/office/officeart/2005/8/layout/vList2"/>
    <dgm:cxn modelId="{BBA793FC-FC2C-414E-9920-5DFB2C14340B}" type="presOf" srcId="{7B4786E5-54A1-6A4F-A01D-4ACDC805D80B}" destId="{61C8481A-0782-4C40-9EB2-EC1035EC8917}" srcOrd="0" destOrd="0" presId="urn:microsoft.com/office/officeart/2005/8/layout/vList2"/>
    <dgm:cxn modelId="{D486D2CA-987F-8342-870C-97E43AF51244}" type="presParOf" srcId="{226BF577-EBC4-EC4E-8A8D-06B2D04CDEFE}" destId="{B62B7F9B-4F42-2540-935A-395DB42EE583}" srcOrd="0" destOrd="0" presId="urn:microsoft.com/office/officeart/2005/8/layout/vList2"/>
    <dgm:cxn modelId="{66A3F69A-F607-7B40-BE59-E9FE81550847}" type="presParOf" srcId="{226BF577-EBC4-EC4E-8A8D-06B2D04CDEFE}" destId="{61C8481A-0782-4C40-9EB2-EC1035EC8917}" srcOrd="1" destOrd="0" presId="urn:microsoft.com/office/officeart/2005/8/layout/vList2"/>
    <dgm:cxn modelId="{5A0EF9BC-61C4-8F44-8C78-8EA17E01AA6F}" type="presParOf" srcId="{226BF577-EBC4-EC4E-8A8D-06B2D04CDEFE}" destId="{9AAA45CE-0B7E-7146-A7A0-1EC71B403540}" srcOrd="2" destOrd="0" presId="urn:microsoft.com/office/officeart/2005/8/layout/vList2"/>
    <dgm:cxn modelId="{08023240-C2EB-DD42-A704-8B23EFB673F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/>
            <a:t>Sprawdź Gałąź (3)</a:t>
          </a:r>
          <a:endParaRPr lang="pl-PL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(2)</a:t>
          </a:r>
          <a:endParaRPr lang="pl-PL" dirty="0">
            <a:solidFill>
              <a:srgbClr val="7030A0"/>
            </a:solidFill>
          </a:endParaRPr>
        </a:p>
      </dgm:t>
    </dgm:pt>
    <dgm:pt modelId="{B815431A-1E25-42DD-8512-4E8DB13BD42F}" type="parTrans" cxnId="{857EBDFD-6378-46CF-B3E5-9C3D88AD665F}">
      <dgm:prSet/>
      <dgm:spPr/>
    </dgm:pt>
    <dgm:pt modelId="{B55D8F71-A2F5-4D15-BC10-67C2E425B84C}" type="sibTrans" cxnId="{857EBDFD-6378-46CF-B3E5-9C3D88AD665F}">
      <dgm:prSet/>
      <dgm:spPr/>
    </dgm:pt>
    <dgm:pt modelId="{FD590B83-7E0A-D64B-A150-517B8D41626B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C2DC7679-47FF-CD4C-A1DB-0813075DFE99}" type="parTrans" cxnId="{B65BAC9F-578E-D945-9BBC-C3BBC858970F}">
      <dgm:prSet/>
      <dgm:spPr/>
    </dgm:pt>
    <dgm:pt modelId="{7311530C-8F2E-1843-807B-1653269D8D6C}" type="sibTrans" cxnId="{B65BAC9F-578E-D945-9BBC-C3BBC858970F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FD590B83-7E0A-D64B-A150-517B8D41626B}" destId="{FDAAE0B0-8023-8A41-A902-34D29E4C01A9}" srcOrd="0" destOrd="0" parTransId="{323CCD23-56F4-D14C-B84B-10FB860D86AF}" sibTransId="{45E347E5-06B6-3C42-ACA2-CE09DF6D14F2}"/>
    <dgm:cxn modelId="{6B00E83E-61CE-A048-974E-C0A4A23DC211}" type="presOf" srcId="{FD590B83-7E0A-D64B-A150-517B8D41626B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B65BAC9F-578E-D945-9BBC-C3BBC858970F}" srcId="{0C433654-E965-D74A-8D2B-CA12390B1BE6}" destId="{FD590B83-7E0A-D64B-A150-517B8D41626B}" srcOrd="0" destOrd="0" parTransId="{C2DC7679-47FF-CD4C-A1DB-0813075DFE99}" sibTransId="{7311530C-8F2E-1843-807B-1653269D8D6C}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0E850CAC-1253-4361-8F2F-0477BF2D08DA}">
      <dgm:prSet phldrT="[Tekst]"/>
      <dgm:spPr/>
      <dgm:t>
        <a:bodyPr/>
        <a:lstStyle/>
        <a:p>
          <a:r>
            <a:rPr lang="pl-PL" b="1" strike="sngStrike" dirty="0"/>
            <a:t>Sprawdź Gałąź (2)</a:t>
          </a:r>
          <a:endParaRPr lang="pl-PL" strike="sngStrike" dirty="0"/>
        </a:p>
      </dgm:t>
    </dgm:pt>
    <dgm:pt modelId="{B815431A-1E25-42DD-8512-4E8DB13BD42F}" type="parTrans" cxnId="{857EBDFD-6378-46CF-B3E5-9C3D88AD665F}">
      <dgm:prSet/>
      <dgm:spPr/>
      <dgm:t>
        <a:bodyPr/>
        <a:lstStyle/>
        <a:p>
          <a:endParaRPr lang="pl-PL"/>
        </a:p>
      </dgm:t>
    </dgm:pt>
    <dgm:pt modelId="{B55D8F71-A2F5-4D15-BC10-67C2E425B84C}" type="sibTrans" cxnId="{857EBDFD-6378-46CF-B3E5-9C3D88AD665F}">
      <dgm:prSet/>
      <dgm:spPr/>
      <dgm:t>
        <a:bodyPr/>
        <a:lstStyle/>
        <a:p>
          <a:endParaRPr lang="pl-PL"/>
        </a:p>
      </dgm:t>
    </dgm:pt>
    <dgm:pt modelId="{C11FC28F-3DDB-634F-ACE5-27C4FBE186B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10F50EC2-74B3-074B-9C75-AF78DA431308}" type="parTrans" cxnId="{A3E49BE9-5809-D244-84BC-603040F2D33C}">
      <dgm:prSet/>
      <dgm:spPr/>
    </dgm:pt>
    <dgm:pt modelId="{5F81CCCD-FAAB-B24C-BD4E-8398581DB807}" type="sibTrans" cxnId="{A3E49BE9-5809-D244-84BC-603040F2D33C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8C97461F-43DC-CB4D-BFDD-73A9CBE0A1A1}" type="presOf" srcId="{8C308D2C-AAB2-C845-BFC3-8EA589820AA1}" destId="{2DAA50D5-FA14-BE45-86DA-B9A9730BC9F6}" srcOrd="0" destOrd="3" presId="urn:microsoft.com/office/officeart/2005/8/layout/vList2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53CA8A28-4A56-3340-B2A1-8C66DA067E35}" type="presOf" srcId="{6B7D47CC-BB4A-3E46-8E29-0EA86727CD3F}" destId="{2DAA50D5-FA14-BE45-86DA-B9A9730BC9F6}" srcOrd="0" destOrd="2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1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7B9B933A-A65B-A54A-AB9B-160B11FF6E28}" srcId="{C11FC28F-3DDB-634F-ACE5-27C4FBE186B0}" destId="{FDAAE0B0-8023-8A41-A902-34D29E4C01A9}" srcOrd="0" destOrd="0" parTransId="{323CCD23-56F4-D14C-B84B-10FB860D86AF}" sibTransId="{45E347E5-06B6-3C42-ACA2-CE09DF6D14F2}"/>
    <dgm:cxn modelId="{00B8813F-030B-7747-8EE0-B8B451B96C03}" type="presOf" srcId="{C11FC28F-3DDB-634F-ACE5-27C4FBE186B0}" destId="{61C8481A-0782-4C40-9EB2-EC1035EC8917}" srcOrd="0" destOrd="0" presId="urn:microsoft.com/office/officeart/2005/8/layout/vList2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C0C61C9C-4D95-3447-A23F-0E2369C120BB}" srcId="{564D7D85-61B0-AC47-BE50-D8FF1763EA3C}" destId="{8C308D2C-AAB2-C845-BFC3-8EA589820AA1}" srcOrd="3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5737DAD1-FE04-074E-A3E3-B6088E1154B7}" srcId="{564D7D85-61B0-AC47-BE50-D8FF1763EA3C}" destId="{6B7D47CC-BB4A-3E46-8E29-0EA86727CD3F}" srcOrd="2" destOrd="0" parTransId="{4233E347-8824-A543-9C90-ED560D218007}" sibTransId="{1A7401CA-87B7-2045-B380-0FCBB124759A}"/>
    <dgm:cxn modelId="{4AC29DD3-688B-7B4F-89AC-B60AD9F9E785}" type="presOf" srcId="{2F5A01B6-6A97-8340-85F5-46D4B03B077C}" destId="{2DAA50D5-FA14-BE45-86DA-B9A9730BC9F6}" srcOrd="0" destOrd="1" presId="urn:microsoft.com/office/officeart/2005/8/layout/vList2"/>
    <dgm:cxn modelId="{8A3DF6D4-0C0F-3B4B-A882-417AA810AD46}" type="presOf" srcId="{141C08D5-A941-B14B-B33B-47750B5E6906}" destId="{2DAA50D5-FA14-BE45-86DA-B9A9730BC9F6}" srcOrd="0" destOrd="4" presId="urn:microsoft.com/office/officeart/2005/8/layout/vList2"/>
    <dgm:cxn modelId="{6771BFE0-70F5-4741-BAB7-2F9759D5CCA9}" type="presOf" srcId="{0E850CAC-1253-4361-8F2F-0477BF2D08DA}" destId="{2DAA50D5-FA14-BE45-86DA-B9A9730BC9F6}" srcOrd="0" destOrd="0" presId="urn:microsoft.com/office/officeart/2005/8/layout/vList2"/>
    <dgm:cxn modelId="{A3E49BE9-5809-D244-84BC-603040F2D33C}" srcId="{0C433654-E965-D74A-8D2B-CA12390B1BE6}" destId="{C11FC28F-3DDB-634F-ACE5-27C4FBE186B0}" srcOrd="0" destOrd="0" parTransId="{10F50EC2-74B3-074B-9C75-AF78DA431308}" sibTransId="{5F81CCCD-FAAB-B24C-BD4E-8398581DB807}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857EBDFD-6378-46CF-B3E5-9C3D88AD665F}" srcId="{564D7D85-61B0-AC47-BE50-D8FF1763EA3C}" destId="{0E850CAC-1253-4361-8F2F-0477BF2D08DA}" srcOrd="0" destOrd="0" parTransId="{B815431A-1E25-42DD-8512-4E8DB13BD42F}" sibTransId="{B55D8F71-A2F5-4D15-BC10-67C2E425B84C}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624FA7AC-8536-5E45-9595-EFA4899A646B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strike="sngStrike" dirty="0"/>
            <a:t>Sprawdź Gałąź (3)</a:t>
          </a:r>
          <a:endParaRPr lang="pl-PL" strike="sngStrike" dirty="0"/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412A7F39-A00B-D044-AB39-A09D665D6A1C}">
      <dgm:prSet phldrT="[Tekst]"/>
      <dgm:spPr/>
      <dgm:t>
        <a:bodyPr/>
        <a:lstStyle/>
        <a:p>
          <a:endParaRPr lang="pl-PL" dirty="0"/>
        </a:p>
      </dgm:t>
    </dgm:pt>
    <dgm:pt modelId="{A9BD4D71-B275-F843-99ED-BF7376717AE8}" type="parTrans" cxnId="{3ACD654E-CAD7-294E-972E-F084A36FF2D6}">
      <dgm:prSet/>
      <dgm:spPr/>
      <dgm:t>
        <a:bodyPr/>
        <a:lstStyle/>
        <a:p>
          <a:endParaRPr lang="pl-PL"/>
        </a:p>
      </dgm:t>
    </dgm:pt>
    <dgm:pt modelId="{61907A69-2E29-3148-86C5-227ED8D0E835}" type="sibTrans" cxnId="{3ACD654E-CAD7-294E-972E-F084A36FF2D6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6B7D47CC-BB4A-3E46-8E29-0EA86727CD3F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(7)</a:t>
          </a:r>
          <a:endParaRPr lang="pl-PL" dirty="0">
            <a:solidFill>
              <a:srgbClr val="7030A0"/>
            </a:solidFill>
          </a:endParaRPr>
        </a:p>
      </dgm:t>
    </dgm:pt>
    <dgm:pt modelId="{4233E347-8824-A543-9C90-ED560D218007}" type="parTrans" cxnId="{5737DAD1-FE04-074E-A3E3-B6088E1154B7}">
      <dgm:prSet/>
      <dgm:spPr/>
      <dgm:t>
        <a:bodyPr/>
        <a:lstStyle/>
        <a:p>
          <a:endParaRPr lang="pl-PL"/>
        </a:p>
      </dgm:t>
    </dgm:pt>
    <dgm:pt modelId="{1A7401CA-87B7-2045-B380-0FCBB124759A}" type="sibTrans" cxnId="{5737DAD1-FE04-074E-A3E3-B6088E1154B7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9B8B9F17-DF99-9342-AC93-119D0C88718A}">
      <dgm:prSet phldrT="[Tekst]"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3F03B0A6-64CD-7340-B8D3-3386CCC6E47C}" type="parTrans" cxnId="{31C73560-D88E-7644-9DCF-0CA82CEAF294}">
      <dgm:prSet/>
      <dgm:spPr/>
      <dgm:t>
        <a:bodyPr/>
        <a:lstStyle/>
        <a:p>
          <a:endParaRPr lang="pl-PL"/>
        </a:p>
      </dgm:t>
    </dgm:pt>
    <dgm:pt modelId="{87E57475-B415-F348-A241-4AB0464EBD3A}" type="sibTrans" cxnId="{31C73560-D88E-7644-9DCF-0CA82CEAF294}">
      <dgm:prSet/>
      <dgm:spPr/>
      <dgm:t>
        <a:bodyPr/>
        <a:lstStyle/>
        <a:p>
          <a:endParaRPr lang="pl-PL"/>
        </a:p>
      </dgm:t>
    </dgm:pt>
    <dgm:pt modelId="{FE524CFC-88AA-674E-B029-F632042AD10E}">
      <dgm:prSet phldrT="[Tekst]"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083781EC-2168-F349-8BB9-0687DD9DDA6B}" type="parTrans" cxnId="{0F425F15-84E1-3D48-A5BE-919336B7CB32}">
      <dgm:prSet/>
      <dgm:spPr/>
      <dgm:t>
        <a:bodyPr/>
        <a:lstStyle/>
        <a:p>
          <a:endParaRPr lang="pl-PL"/>
        </a:p>
      </dgm:t>
    </dgm:pt>
    <dgm:pt modelId="{814E2591-D072-7F41-9EAE-3E373C352E56}" type="sibTrans" cxnId="{0F425F15-84E1-3D48-A5BE-919336B7CB32}">
      <dgm:prSet/>
      <dgm:spPr/>
      <dgm:t>
        <a:bodyPr/>
        <a:lstStyle/>
        <a:p>
          <a:endParaRPr lang="pl-PL"/>
        </a:p>
      </dgm:t>
    </dgm:pt>
    <dgm:pt modelId="{1F1A98DE-37C8-724C-90C4-423F3F4894B0}">
      <dgm:prSet phldrT="[Tekst]"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79959F14-BABE-234E-ABE6-615F79A4163F}" type="parTrans" cxnId="{702132AE-E8FC-D943-98BF-D6F90C082510}">
      <dgm:prSet/>
      <dgm:spPr/>
      <dgm:t>
        <a:bodyPr/>
        <a:lstStyle/>
        <a:p>
          <a:endParaRPr lang="pl-PL"/>
        </a:p>
      </dgm:t>
    </dgm:pt>
    <dgm:pt modelId="{AAEA371B-A60D-7F46-87D0-65B5BF2F4EEF}" type="sibTrans" cxnId="{702132AE-E8FC-D943-98BF-D6F90C082510}">
      <dgm:prSet/>
      <dgm:spPr/>
      <dgm:t>
        <a:bodyPr/>
        <a:lstStyle/>
        <a:p>
          <a:endParaRPr lang="pl-PL"/>
        </a:p>
      </dgm:t>
    </dgm:pt>
    <dgm:pt modelId="{B957AC91-808C-1440-AB30-525136241EE5}">
      <dgm:prSet phldrT="[Tekst]"/>
      <dgm:spPr/>
      <dgm:t>
        <a:bodyPr/>
        <a:lstStyle/>
        <a:p>
          <a:endParaRPr lang="pl-PL" dirty="0"/>
        </a:p>
      </dgm:t>
    </dgm:pt>
    <dgm:pt modelId="{560443EF-0A50-CC4E-B797-77F5BE3491CD}" type="parTrans" cxnId="{0B9611DB-6EB1-D449-A98B-DE484E4E13A6}">
      <dgm:prSet/>
      <dgm:spPr/>
      <dgm:t>
        <a:bodyPr/>
        <a:lstStyle/>
        <a:p>
          <a:endParaRPr lang="pl-PL"/>
        </a:p>
      </dgm:t>
    </dgm:pt>
    <dgm:pt modelId="{56AE2F38-F79E-0849-AB6D-4084EB751812}" type="sibTrans" cxnId="{0B9611DB-6EB1-D449-A98B-DE484E4E13A6}">
      <dgm:prSet/>
      <dgm:spPr/>
      <dgm:t>
        <a:bodyPr/>
        <a:lstStyle/>
        <a:p>
          <a:endParaRPr lang="pl-PL"/>
        </a:p>
      </dgm:t>
    </dgm:pt>
    <dgm:pt modelId="{F2D8B628-CCB4-C645-9E33-2C98572390C0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>
            <a:solidFill>
              <a:srgbClr val="7030A0"/>
            </a:solidFill>
          </a:endParaRPr>
        </a:p>
      </dgm:t>
    </dgm:pt>
    <dgm:pt modelId="{B86FA845-5E9E-4D4A-9E24-E49BF642F72A}" type="parTrans" cxnId="{ECFC5240-5939-954C-81FC-3C19D74AFD28}">
      <dgm:prSet/>
      <dgm:spPr/>
    </dgm:pt>
    <dgm:pt modelId="{409489A5-6A2A-2447-A8C2-8DFCE3467AAB}" type="sibTrans" cxnId="{ECFC5240-5939-954C-81FC-3C19D74AFD28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7F60341-661D-334C-8482-C34EE22627D1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F425F15-84E1-3D48-A5BE-919336B7CB32}" srcId="{9B8B9F17-DF99-9342-AC93-119D0C88718A}" destId="{FE524CFC-88AA-674E-B029-F632042AD10E}" srcOrd="0" destOrd="0" parTransId="{083781EC-2168-F349-8BB9-0687DD9DDA6B}" sibTransId="{814E2591-D072-7F41-9EAE-3E373C352E56}"/>
    <dgm:cxn modelId="{FC0B1A20-1B09-FB4E-9702-4FFFF9C6A3EE}" type="presOf" srcId="{FDAAE0B0-8023-8A41-A902-34D29E4C01A9}" destId="{61C8481A-0782-4C40-9EB2-EC1035EC8917}" srcOrd="0" destOrd="1" presId="urn:microsoft.com/office/officeart/2005/8/layout/vList2"/>
    <dgm:cxn modelId="{6DC5FD29-B60C-024C-B47B-B51F994A163C}" type="presOf" srcId="{BACCFF47-C623-E34F-A983-98843F300FAF}" destId="{226BF577-EBC4-EC4E-8A8D-06B2D04CDEFE}" srcOrd="0" destOrd="0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0895FF36-E22D-F644-8669-E75AB767C28E}" type="presOf" srcId="{9B8B9F17-DF99-9342-AC93-119D0C88718A}" destId="{61C8481A-0782-4C40-9EB2-EC1035EC8917}" srcOrd="0" destOrd="2" presId="urn:microsoft.com/office/officeart/2005/8/layout/vList2"/>
    <dgm:cxn modelId="{EAA70B37-E834-3F42-A1AC-47FC3559A480}" type="presOf" srcId="{6B7D47CC-BB4A-3E46-8E29-0EA86727CD3F}" destId="{F7F60341-661D-334C-8482-C34EE22627D1}" srcOrd="0" destOrd="1" presId="urn:microsoft.com/office/officeart/2005/8/layout/vList2"/>
    <dgm:cxn modelId="{7B9B933A-A65B-A54A-AB9B-160B11FF6E28}" srcId="{F2D8B628-CCB4-C645-9E33-2C98572390C0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ECFC5240-5939-954C-81FC-3C19D74AFD28}" srcId="{0C433654-E965-D74A-8D2B-CA12390B1BE6}" destId="{F2D8B628-CCB4-C645-9E33-2C98572390C0}" srcOrd="0" destOrd="0" parTransId="{B86FA845-5E9E-4D4A-9E24-E49BF642F72A}" sibTransId="{409489A5-6A2A-2447-A8C2-8DFCE3467AAB}"/>
    <dgm:cxn modelId="{3ACD654E-CAD7-294E-972E-F084A36FF2D6}" srcId="{0C433654-E965-D74A-8D2B-CA12390B1BE6}" destId="{412A7F39-A00B-D044-AB39-A09D665D6A1C}" srcOrd="1" destOrd="0" parTransId="{A9BD4D71-B275-F843-99ED-BF7376717AE8}" sibTransId="{61907A69-2E29-3148-86C5-227ED8D0E835}"/>
    <dgm:cxn modelId="{31C73560-D88E-7644-9DCF-0CA82CEAF294}" srcId="{FDAAE0B0-8023-8A41-A902-34D29E4C01A9}" destId="{9B8B9F17-DF99-9342-AC93-119D0C88718A}" srcOrd="0" destOrd="0" parTransId="{3F03B0A6-64CD-7340-B8D3-3386CCC6E47C}" sibTransId="{87E57475-B415-F348-A241-4AB0464EBD3A}"/>
    <dgm:cxn modelId="{1B744B6D-4A0E-9B4C-9CFC-D72083D22F86}" type="presOf" srcId="{1F1A98DE-37C8-724C-90C4-423F3F4894B0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A014D97C-84AB-2F40-AC50-6D4F8A783FA4}" type="presOf" srcId="{FE524CFC-88AA-674E-B029-F632042AD10E}" destId="{61C8481A-0782-4C40-9EB2-EC1035EC8917}" srcOrd="0" destOrd="3" presId="urn:microsoft.com/office/officeart/2005/8/layout/vList2"/>
    <dgm:cxn modelId="{389FA787-EFE0-3340-93C6-5516B5656B56}" type="presOf" srcId="{8C308D2C-AAB2-C845-BFC3-8EA589820AA1}" destId="{F7F60341-661D-334C-8482-C34EE22627D1}" srcOrd="0" destOrd="2" presId="urn:microsoft.com/office/officeart/2005/8/layout/vList2"/>
    <dgm:cxn modelId="{C0C61C9C-4D95-3447-A23F-0E2369C120BB}" srcId="{564D7D85-61B0-AC47-BE50-D8FF1763EA3C}" destId="{8C308D2C-AAB2-C845-BFC3-8EA589820AA1}" srcOrd="2" destOrd="0" parTransId="{B0C5C1FB-9BBA-444D-9C0B-C8D73317BF17}" sibTransId="{03134B21-BD65-3442-BA91-03A4BBF740F1}"/>
    <dgm:cxn modelId="{1CB8A69F-4DBE-3048-B983-67F87380F7C7}" type="presOf" srcId="{0C433654-E965-D74A-8D2B-CA12390B1BE6}" destId="{B62B7F9B-4F42-2540-935A-395DB42EE583}" srcOrd="0" destOrd="0" presId="urn:microsoft.com/office/officeart/2005/8/layout/vList2"/>
    <dgm:cxn modelId="{C1D743A0-B0C3-8D47-829B-4C5C2B2DEF13}" type="presOf" srcId="{412A7F39-A00B-D044-AB39-A09D665D6A1C}" destId="{61C8481A-0782-4C40-9EB2-EC1035EC8917}" srcOrd="0" destOrd="5" presId="urn:microsoft.com/office/officeart/2005/8/layout/vList2"/>
    <dgm:cxn modelId="{4D14C3A5-1376-4F4A-9012-9CAC6F46DC9C}" type="presOf" srcId="{F2D8B628-CCB4-C645-9E33-2C98572390C0}" destId="{61C8481A-0782-4C40-9EB2-EC1035EC8917}" srcOrd="0" destOrd="0" presId="urn:microsoft.com/office/officeart/2005/8/layout/vList2"/>
    <dgm:cxn modelId="{702132AE-E8FC-D943-98BF-D6F90C082510}" srcId="{9B8B9F17-DF99-9342-AC93-119D0C88718A}" destId="{1F1A98DE-37C8-724C-90C4-423F3F4894B0}" srcOrd="1" destOrd="0" parTransId="{79959F14-BABE-234E-ABE6-615F79A4163F}" sibTransId="{AAEA371B-A60D-7F46-87D0-65B5BF2F4EEF}"/>
    <dgm:cxn modelId="{BDF85EB6-504B-D747-ABA7-2A0C183E25A9}" type="presOf" srcId="{B957AC91-808C-1440-AB30-525136241EE5}" destId="{F7F60341-661D-334C-8482-C34EE22627D1}" srcOrd="0" destOrd="3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65519FC2-F812-944A-8395-C4A3910C48C6}" type="presOf" srcId="{2F5A01B6-6A97-8340-85F5-46D4B03B077C}" destId="{F7F60341-661D-334C-8482-C34EE22627D1}" srcOrd="0" destOrd="0" presId="urn:microsoft.com/office/officeart/2005/8/layout/vList2"/>
    <dgm:cxn modelId="{5737DAD1-FE04-074E-A3E3-B6088E1154B7}" srcId="{564D7D85-61B0-AC47-BE50-D8FF1763EA3C}" destId="{6B7D47CC-BB4A-3E46-8E29-0EA86727CD3F}" srcOrd="1" destOrd="0" parTransId="{4233E347-8824-A543-9C90-ED560D218007}" sibTransId="{1A7401CA-87B7-2045-B380-0FCBB124759A}"/>
    <dgm:cxn modelId="{0B9611DB-6EB1-D449-A98B-DE484E4E13A6}" srcId="{564D7D85-61B0-AC47-BE50-D8FF1763EA3C}" destId="{B957AC91-808C-1440-AB30-525136241EE5}" srcOrd="3" destOrd="0" parTransId="{560443EF-0A50-CC4E-B797-77F5BE3491CD}" sibTransId="{56AE2F38-F79E-0849-AB6D-4084EB751812}"/>
    <dgm:cxn modelId="{FF727BEC-F0CC-3A44-AC65-5612424D9CFD}" type="presOf" srcId="{141C08D5-A941-B14B-B33B-47750B5E6906}" destId="{F7F60341-661D-334C-8482-C34EE22627D1}" srcOrd="0" destOrd="4" presId="urn:microsoft.com/office/officeart/2005/8/layout/vList2"/>
    <dgm:cxn modelId="{A4A564F6-BD5D-3A47-9158-A27C5832B08A}" type="presOf" srcId="{564D7D85-61B0-AC47-BE50-D8FF1763EA3C}" destId="{9AAA45CE-0B7E-7146-A7A0-1EC71B403540}" srcOrd="0" destOrd="0" presId="urn:microsoft.com/office/officeart/2005/8/layout/vList2"/>
    <dgm:cxn modelId="{08102964-56E2-C44A-9C6C-4031B04670E1}" type="presParOf" srcId="{226BF577-EBC4-EC4E-8A8D-06B2D04CDEFE}" destId="{B62B7F9B-4F42-2540-935A-395DB42EE583}" srcOrd="0" destOrd="0" presId="urn:microsoft.com/office/officeart/2005/8/layout/vList2"/>
    <dgm:cxn modelId="{C417A403-D423-024C-9B80-BB26FE71840D}" type="presParOf" srcId="{226BF577-EBC4-EC4E-8A8D-06B2D04CDEFE}" destId="{61C8481A-0782-4C40-9EB2-EC1035EC8917}" srcOrd="1" destOrd="0" presId="urn:microsoft.com/office/officeart/2005/8/layout/vList2"/>
    <dgm:cxn modelId="{CAF6C145-CB9F-2E40-9A5E-598780282083}" type="presParOf" srcId="{226BF577-EBC4-EC4E-8A8D-06B2D04CDEFE}" destId="{9AAA45CE-0B7E-7146-A7A0-1EC71B403540}" srcOrd="2" destOrd="0" presId="urn:microsoft.com/office/officeart/2005/8/layout/vList2"/>
    <dgm:cxn modelId="{DF548C24-2E0D-B54F-8440-4DABCC6D19DB}" type="presParOf" srcId="{226BF577-EBC4-EC4E-8A8D-06B2D04CDEFE}" destId="{F7F60341-661D-334C-8482-C34EE22627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CFF47-C623-E34F-A983-98843F300FAF}" type="doc">
      <dgm:prSet loTypeId="urn:microsoft.com/office/officeart/2005/8/layout/vList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0C433654-E965-D74A-8D2B-CA12390B1BE6}">
      <dgm:prSet phldrT="[Tekst]"/>
      <dgm:spPr/>
      <dgm:t>
        <a:bodyPr/>
        <a:lstStyle/>
        <a:p>
          <a:r>
            <a:rPr lang="pl-PL" dirty="0"/>
            <a:t>Kolejność działań</a:t>
          </a:r>
        </a:p>
      </dgm:t>
    </dgm:pt>
    <dgm:pt modelId="{02FFCEB3-A515-E346-B11C-37D9A7BBD5B7}" type="parTrans" cxnId="{73B84877-7856-CD45-A61D-6F1AADC4E3FF}">
      <dgm:prSet/>
      <dgm:spPr/>
      <dgm:t>
        <a:bodyPr/>
        <a:lstStyle/>
        <a:p>
          <a:endParaRPr lang="pl-PL"/>
        </a:p>
      </dgm:t>
    </dgm:pt>
    <dgm:pt modelId="{834BB999-CFD7-CE45-9282-1EF61039DE75}" type="sibTrans" cxnId="{73B84877-7856-CD45-A61D-6F1AADC4E3FF}">
      <dgm:prSet/>
      <dgm:spPr/>
      <dgm:t>
        <a:bodyPr/>
        <a:lstStyle/>
        <a:p>
          <a:endParaRPr lang="pl-PL"/>
        </a:p>
      </dgm:t>
    </dgm:pt>
    <dgm:pt modelId="{FDAAE0B0-8023-8A41-A902-34D29E4C01A9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323CCD23-56F4-D14C-B84B-10FB860D86AF}" type="parTrans" cxnId="{7B9B933A-A65B-A54A-AB9B-160B11FF6E28}">
      <dgm:prSet/>
      <dgm:spPr/>
      <dgm:t>
        <a:bodyPr/>
        <a:lstStyle/>
        <a:p>
          <a:endParaRPr lang="pl-PL"/>
        </a:p>
      </dgm:t>
    </dgm:pt>
    <dgm:pt modelId="{45E347E5-06B6-3C42-ACA2-CE09DF6D14F2}" type="sibTrans" cxnId="{7B9B933A-A65B-A54A-AB9B-160B11FF6E28}">
      <dgm:prSet/>
      <dgm:spPr/>
      <dgm:t>
        <a:bodyPr/>
        <a:lstStyle/>
        <a:p>
          <a:endParaRPr lang="pl-PL"/>
        </a:p>
      </dgm:t>
    </dgm:pt>
    <dgm:pt modelId="{564D7D85-61B0-AC47-BE50-D8FF1763EA3C}">
      <dgm:prSet phldrT="[Tekst]"/>
      <dgm:spPr/>
      <dgm:t>
        <a:bodyPr/>
        <a:lstStyle/>
        <a:p>
          <a:r>
            <a:rPr lang="pl-PL" dirty="0"/>
            <a:t>Stos</a:t>
          </a:r>
        </a:p>
      </dgm:t>
    </dgm:pt>
    <dgm:pt modelId="{8394EBD9-A1BD-8541-A7E8-9C346D20B315}" type="parTrans" cxnId="{0606CAB9-765B-BE42-89D6-E40281D9F699}">
      <dgm:prSet/>
      <dgm:spPr/>
      <dgm:t>
        <a:bodyPr/>
        <a:lstStyle/>
        <a:p>
          <a:endParaRPr lang="pl-PL"/>
        </a:p>
      </dgm:t>
    </dgm:pt>
    <dgm:pt modelId="{81D8EEE4-D1A2-0045-960C-F858F5052A3E}" type="sibTrans" cxnId="{0606CAB9-765B-BE42-89D6-E40281D9F699}">
      <dgm:prSet/>
      <dgm:spPr/>
      <dgm:t>
        <a:bodyPr/>
        <a:lstStyle/>
        <a:p>
          <a:endParaRPr lang="pl-PL"/>
        </a:p>
      </dgm:t>
    </dgm:pt>
    <dgm:pt modelId="{2F5A01B6-6A97-8340-85F5-46D4B03B077C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44F10BAB-D952-DA4D-9FEC-FCC3CC61D2CA}" type="parTrans" cxnId="{55234C2A-24F6-E444-BA44-A422DB384F99}">
      <dgm:prSet/>
      <dgm:spPr/>
      <dgm:t>
        <a:bodyPr/>
        <a:lstStyle/>
        <a:p>
          <a:endParaRPr lang="pl-PL"/>
        </a:p>
      </dgm:t>
    </dgm:pt>
    <dgm:pt modelId="{E5AA2C2A-4668-5944-A8CA-497EFA447362}" type="sibTrans" cxnId="{55234C2A-24F6-E444-BA44-A422DB384F99}">
      <dgm:prSet/>
      <dgm:spPr/>
      <dgm:t>
        <a:bodyPr/>
        <a:lstStyle/>
        <a:p>
          <a:endParaRPr lang="pl-PL"/>
        </a:p>
      </dgm:t>
    </dgm:pt>
    <dgm:pt modelId="{141C08D5-A941-B14B-B33B-47750B5E6906}">
      <dgm:prSet phldrT="[Tekst]"/>
      <dgm:spPr/>
      <dgm:t>
        <a:bodyPr/>
        <a:lstStyle/>
        <a:p>
          <a:endParaRPr lang="pl-PL" dirty="0"/>
        </a:p>
      </dgm:t>
    </dgm:pt>
    <dgm:pt modelId="{89B3DD7C-A4AF-E947-93E2-AFA864D0CB5A}" type="parTrans" cxnId="{8B934640-F7CA-A945-8783-2FE97C30CE9F}">
      <dgm:prSet/>
      <dgm:spPr/>
      <dgm:t>
        <a:bodyPr/>
        <a:lstStyle/>
        <a:p>
          <a:endParaRPr lang="pl-PL"/>
        </a:p>
      </dgm:t>
    </dgm:pt>
    <dgm:pt modelId="{94226F01-9449-4841-A68D-34850DEB906B}" type="sibTrans" cxnId="{8B934640-F7CA-A945-8783-2FE97C30CE9F}">
      <dgm:prSet/>
      <dgm:spPr/>
      <dgm:t>
        <a:bodyPr/>
        <a:lstStyle/>
        <a:p>
          <a:endParaRPr lang="pl-PL"/>
        </a:p>
      </dgm:t>
    </dgm:pt>
    <dgm:pt modelId="{8C308D2C-AAB2-C845-BFC3-8EA589820AA1}">
      <dgm:prSet phldrT="[Tekst]"/>
      <dgm:spPr/>
      <dgm:t>
        <a:bodyPr/>
        <a:lstStyle/>
        <a:p>
          <a:r>
            <a:rPr lang="pl-PL" b="1" dirty="0"/>
            <a:t>Sprawdź Gałąź (7)</a:t>
          </a:r>
          <a:endParaRPr lang="pl-PL" dirty="0"/>
        </a:p>
      </dgm:t>
    </dgm:pt>
    <dgm:pt modelId="{B0C5C1FB-9BBA-444D-9C0B-C8D73317BF17}" type="parTrans" cxnId="{C0C61C9C-4D95-3447-A23F-0E2369C120BB}">
      <dgm:prSet/>
      <dgm:spPr/>
      <dgm:t>
        <a:bodyPr/>
        <a:lstStyle/>
        <a:p>
          <a:endParaRPr lang="pl-PL"/>
        </a:p>
      </dgm:t>
    </dgm:pt>
    <dgm:pt modelId="{03134B21-BD65-3442-BA91-03A4BBF740F1}" type="sibTrans" cxnId="{C0C61C9C-4D95-3447-A23F-0E2369C120BB}">
      <dgm:prSet/>
      <dgm:spPr/>
      <dgm:t>
        <a:bodyPr/>
        <a:lstStyle/>
        <a:p>
          <a:endParaRPr lang="pl-PL"/>
        </a:p>
      </dgm:t>
    </dgm:pt>
    <dgm:pt modelId="{6D7B3B08-3472-674C-8386-5760EF70E103}">
      <dgm:prSet phldrT="[Tekst]"/>
      <dgm:spPr/>
      <dgm:t>
        <a:bodyPr/>
        <a:lstStyle/>
        <a:p>
          <a:endParaRPr lang="pl-PL" dirty="0"/>
        </a:p>
      </dgm:t>
    </dgm:pt>
    <dgm:pt modelId="{07B7C3BE-3920-1145-8C48-E8F733CF99B6}" type="parTrans" cxnId="{0DBA0C47-A04C-EE4B-B15E-ABDACFDA8700}">
      <dgm:prSet/>
      <dgm:spPr/>
      <dgm:t>
        <a:bodyPr/>
        <a:lstStyle/>
        <a:p>
          <a:endParaRPr lang="pl-PL"/>
        </a:p>
      </dgm:t>
    </dgm:pt>
    <dgm:pt modelId="{3AD5037C-774D-AC47-936E-138152EB244A}" type="sibTrans" cxnId="{0DBA0C47-A04C-EE4B-B15E-ABDACFDA8700}">
      <dgm:prSet/>
      <dgm:spPr/>
      <dgm:t>
        <a:bodyPr/>
        <a:lstStyle/>
        <a:p>
          <a:endParaRPr lang="pl-PL"/>
        </a:p>
      </dgm:t>
    </dgm:pt>
    <dgm:pt modelId="{04676674-70B1-6E41-9B28-5C6D5F171FD5}">
      <dgm:prSet phldrT="[Tekst]"/>
      <dgm:spPr/>
      <dgm:t>
        <a:bodyPr/>
        <a:lstStyle/>
        <a:p>
          <a:r>
            <a:rPr lang="pl-PL" b="1" dirty="0">
              <a:solidFill>
                <a:srgbClr val="7030A0"/>
              </a:solidFill>
            </a:rPr>
            <a:t>Sprawdź Gałąź (6)</a:t>
          </a:r>
          <a:endParaRPr lang="pl-PL" dirty="0">
            <a:solidFill>
              <a:srgbClr val="7030A0"/>
            </a:solidFill>
          </a:endParaRPr>
        </a:p>
      </dgm:t>
    </dgm:pt>
    <dgm:pt modelId="{A8E85219-AA3C-4E48-A072-54F871E1E868}" type="parTrans" cxnId="{25752579-793D-164C-9313-6A418016C33F}">
      <dgm:prSet/>
      <dgm:spPr/>
      <dgm:t>
        <a:bodyPr/>
        <a:lstStyle/>
        <a:p>
          <a:endParaRPr lang="pl-PL"/>
        </a:p>
      </dgm:t>
    </dgm:pt>
    <dgm:pt modelId="{AD2B3E56-40F9-2746-9A3A-9DCE4C7EE261}" type="sibTrans" cxnId="{25752579-793D-164C-9313-6A418016C33F}">
      <dgm:prSet/>
      <dgm:spPr/>
      <dgm:t>
        <a:bodyPr/>
        <a:lstStyle/>
        <a:p>
          <a:endParaRPr lang="pl-PL"/>
        </a:p>
      </dgm:t>
    </dgm:pt>
    <dgm:pt modelId="{588462EB-8B95-4493-B288-AFC91FDB7F23}">
      <dgm:prSet/>
      <dgm:spPr/>
      <dgm:t>
        <a:bodyPr/>
        <a:lstStyle/>
        <a:p>
          <a:r>
            <a:rPr lang="pl-PL" b="1" dirty="0"/>
            <a:t>Sprawdź Gałąź (3)</a:t>
          </a:r>
        </a:p>
      </dgm:t>
    </dgm:pt>
    <dgm:pt modelId="{B43B0B5E-1C82-41B0-BB41-656ADE4F5FFE}" type="parTrans" cxnId="{12EBA691-A416-4FB3-9016-673A4BBADC92}">
      <dgm:prSet/>
      <dgm:spPr/>
      <dgm:t>
        <a:bodyPr/>
        <a:lstStyle/>
        <a:p>
          <a:endParaRPr lang="pl-PL"/>
        </a:p>
      </dgm:t>
    </dgm:pt>
    <dgm:pt modelId="{783F36D5-4E29-438A-9E51-C09B20D1D04F}" type="sibTrans" cxnId="{12EBA691-A416-4FB3-9016-673A4BBADC92}">
      <dgm:prSet/>
      <dgm:spPr/>
      <dgm:t>
        <a:bodyPr/>
        <a:lstStyle/>
        <a:p>
          <a:endParaRPr lang="pl-PL"/>
        </a:p>
      </dgm:t>
    </dgm:pt>
    <dgm:pt modelId="{6B5F0889-A38D-4970-A07C-0FBA973EAA57}">
      <dgm:prSet/>
      <dgm:spPr/>
      <dgm:t>
        <a:bodyPr/>
        <a:lstStyle/>
        <a:p>
          <a:r>
            <a:rPr lang="pl-PL" b="1" dirty="0"/>
            <a:t>Sprawdź Gałąź (1)</a:t>
          </a:r>
          <a:endParaRPr lang="pl-PL" dirty="0"/>
        </a:p>
      </dgm:t>
    </dgm:pt>
    <dgm:pt modelId="{582F7AA1-B381-4AFC-B4FF-B57252931CF5}" type="parTrans" cxnId="{8239272B-BD57-4D65-B92B-F1D8FC2BB5AA}">
      <dgm:prSet/>
      <dgm:spPr/>
      <dgm:t>
        <a:bodyPr/>
        <a:lstStyle/>
        <a:p>
          <a:endParaRPr lang="pl-PL"/>
        </a:p>
      </dgm:t>
    </dgm:pt>
    <dgm:pt modelId="{5AB3A797-BD21-487B-A4C7-DA2C99B00B7E}" type="sibTrans" cxnId="{8239272B-BD57-4D65-B92B-F1D8FC2BB5AA}">
      <dgm:prSet/>
      <dgm:spPr/>
      <dgm:t>
        <a:bodyPr/>
        <a:lstStyle/>
        <a:p>
          <a:endParaRPr lang="pl-PL"/>
        </a:p>
      </dgm:t>
    </dgm:pt>
    <dgm:pt modelId="{2CD788B0-6EAC-411B-B3DA-5AB728B725AF}">
      <dgm:prSet/>
      <dgm:spPr/>
      <dgm:t>
        <a:bodyPr/>
        <a:lstStyle/>
        <a:p>
          <a:r>
            <a:rPr lang="pl-PL" b="1" dirty="0"/>
            <a:t>Sprawdź Gałąź (2)</a:t>
          </a:r>
          <a:endParaRPr lang="pl-PL" dirty="0"/>
        </a:p>
      </dgm:t>
    </dgm:pt>
    <dgm:pt modelId="{B1401BE2-E118-47B2-B362-94ABC2AA7BFA}" type="parTrans" cxnId="{E94A44BE-5DA6-45F4-83B3-420B05D472D0}">
      <dgm:prSet/>
      <dgm:spPr/>
      <dgm:t>
        <a:bodyPr/>
        <a:lstStyle/>
        <a:p>
          <a:endParaRPr lang="pl-PL"/>
        </a:p>
      </dgm:t>
    </dgm:pt>
    <dgm:pt modelId="{9E3FF3A4-6BF5-4A0A-8115-C9F1AC281C91}" type="sibTrans" cxnId="{E94A44BE-5DA6-45F4-83B3-420B05D472D0}">
      <dgm:prSet/>
      <dgm:spPr/>
      <dgm:t>
        <a:bodyPr/>
        <a:lstStyle/>
        <a:p>
          <a:endParaRPr lang="pl-PL"/>
        </a:p>
      </dgm:t>
    </dgm:pt>
    <dgm:pt modelId="{EB191692-9591-462B-B5A0-F04BF3AC99FC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76087861-D5EC-48DD-AE04-9F9D9968B91E}" type="parTrans" cxnId="{3B139452-4B28-44DE-905C-4EB8D8DA0349}">
      <dgm:prSet/>
      <dgm:spPr/>
    </dgm:pt>
    <dgm:pt modelId="{D98DF000-048A-46C4-A295-A452226CE7B8}" type="sibTrans" cxnId="{3B139452-4B28-44DE-905C-4EB8D8DA0349}">
      <dgm:prSet/>
      <dgm:spPr/>
    </dgm:pt>
    <dgm:pt modelId="{9DC7536D-8A1D-814C-9F0A-48CE3494C9E9}">
      <dgm:prSet phldrT="[Tekst]"/>
      <dgm:spPr/>
      <dgm:t>
        <a:bodyPr/>
        <a:lstStyle/>
        <a:p>
          <a:r>
            <a:rPr lang="pl-PL" b="1" dirty="0"/>
            <a:t>Sprawdź Gałąź (0)</a:t>
          </a:r>
          <a:endParaRPr lang="pl-PL" dirty="0"/>
        </a:p>
      </dgm:t>
    </dgm:pt>
    <dgm:pt modelId="{B2314730-9F74-CD45-95EF-2328F555D723}" type="parTrans" cxnId="{FAA50947-B47F-8540-BE9C-71D9B11C16DB}">
      <dgm:prSet/>
      <dgm:spPr/>
    </dgm:pt>
    <dgm:pt modelId="{BC83DC1C-4436-874C-A6EF-54D27E64E267}" type="sibTrans" cxnId="{FAA50947-B47F-8540-BE9C-71D9B11C16DB}">
      <dgm:prSet/>
      <dgm:spPr/>
    </dgm:pt>
    <dgm:pt modelId="{226BF577-EBC4-EC4E-8A8D-06B2D04CDEFE}" type="pres">
      <dgm:prSet presAssocID="{BACCFF47-C623-E34F-A983-98843F300FAF}" presName="linear" presStyleCnt="0">
        <dgm:presLayoutVars>
          <dgm:animLvl val="lvl"/>
          <dgm:resizeHandles val="exact"/>
        </dgm:presLayoutVars>
      </dgm:prSet>
      <dgm:spPr/>
    </dgm:pt>
    <dgm:pt modelId="{B62B7F9B-4F42-2540-935A-395DB42EE583}" type="pres">
      <dgm:prSet presAssocID="{0C433654-E965-D74A-8D2B-CA12390B1BE6}" presName="parentText" presStyleLbl="node1" presStyleIdx="0" presStyleCnt="2" custLinFactY="-100000" custLinFactNeighborX="568" custLinFactNeighborY="-116510">
        <dgm:presLayoutVars>
          <dgm:chMax val="0"/>
          <dgm:bulletEnabled val="1"/>
        </dgm:presLayoutVars>
      </dgm:prSet>
      <dgm:spPr/>
    </dgm:pt>
    <dgm:pt modelId="{61C8481A-0782-4C40-9EB2-EC1035EC8917}" type="pres">
      <dgm:prSet presAssocID="{0C433654-E965-D74A-8D2B-CA12390B1BE6}" presName="childText" presStyleLbl="revTx" presStyleIdx="0" presStyleCnt="2">
        <dgm:presLayoutVars>
          <dgm:bulletEnabled val="1"/>
        </dgm:presLayoutVars>
      </dgm:prSet>
      <dgm:spPr/>
    </dgm:pt>
    <dgm:pt modelId="{9AAA45CE-0B7E-7146-A7A0-1EC71B403540}" type="pres">
      <dgm:prSet presAssocID="{564D7D85-61B0-AC47-BE50-D8FF1763EA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A50D5-FA14-BE45-86DA-B9A9730BC9F6}" type="pres">
      <dgm:prSet presAssocID="{564D7D85-61B0-AC47-BE50-D8FF1763EA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02E6306-4B77-D54C-B6E3-B79CDA79B799}" type="presOf" srcId="{141C08D5-A941-B14B-B33B-47750B5E6906}" destId="{2DAA50D5-FA14-BE45-86DA-B9A9730BC9F6}" srcOrd="0" destOrd="4" presId="urn:microsoft.com/office/officeart/2005/8/layout/vList2"/>
    <dgm:cxn modelId="{E8520414-7DEE-FE47-85CE-1ED592E8B431}" type="presOf" srcId="{FDAAE0B0-8023-8A41-A902-34D29E4C01A9}" destId="{61C8481A-0782-4C40-9EB2-EC1035EC8917}" srcOrd="0" destOrd="1" presId="urn:microsoft.com/office/officeart/2005/8/layout/vList2"/>
    <dgm:cxn modelId="{EDFB5B20-8F17-DA4A-9FF1-AA216EFF0CBF}" type="presOf" srcId="{0C433654-E965-D74A-8D2B-CA12390B1BE6}" destId="{B62B7F9B-4F42-2540-935A-395DB42EE583}" srcOrd="0" destOrd="0" presId="urn:microsoft.com/office/officeart/2005/8/layout/vList2"/>
    <dgm:cxn modelId="{A3185228-8444-49A2-891F-BA60B972EE66}" type="presOf" srcId="{6B5F0889-A38D-4970-A07C-0FBA973EAA57}" destId="{61C8481A-0782-4C40-9EB2-EC1035EC8917}" srcOrd="0" destOrd="3" presId="urn:microsoft.com/office/officeart/2005/8/layout/vList2"/>
    <dgm:cxn modelId="{55234C2A-24F6-E444-BA44-A422DB384F99}" srcId="{564D7D85-61B0-AC47-BE50-D8FF1763EA3C}" destId="{2F5A01B6-6A97-8340-85F5-46D4B03B077C}" srcOrd="0" destOrd="0" parTransId="{44F10BAB-D952-DA4D-9FEC-FCC3CC61D2CA}" sibTransId="{E5AA2C2A-4668-5944-A8CA-497EFA447362}"/>
    <dgm:cxn modelId="{8239272B-BD57-4D65-B92B-F1D8FC2BB5AA}" srcId="{588462EB-8B95-4493-B288-AFC91FDB7F23}" destId="{6B5F0889-A38D-4970-A07C-0FBA973EAA57}" srcOrd="0" destOrd="0" parTransId="{582F7AA1-B381-4AFC-B4FF-B57252931CF5}" sibTransId="{5AB3A797-BD21-487B-A4C7-DA2C99B00B7E}"/>
    <dgm:cxn modelId="{E2CE7A39-959A-804B-8011-00B9C1E8264F}" type="presOf" srcId="{6D7B3B08-3472-674C-8386-5760EF70E103}" destId="{2DAA50D5-FA14-BE45-86DA-B9A9730BC9F6}" srcOrd="0" destOrd="3" presId="urn:microsoft.com/office/officeart/2005/8/layout/vList2"/>
    <dgm:cxn modelId="{7B9B933A-A65B-A54A-AB9B-160B11FF6E28}" srcId="{9DC7536D-8A1D-814C-9F0A-48CE3494C9E9}" destId="{FDAAE0B0-8023-8A41-A902-34D29E4C01A9}" srcOrd="0" destOrd="0" parTransId="{323CCD23-56F4-D14C-B84B-10FB860D86AF}" sibTransId="{45E347E5-06B6-3C42-ACA2-CE09DF6D14F2}"/>
    <dgm:cxn modelId="{8B934640-F7CA-A945-8783-2FE97C30CE9F}" srcId="{564D7D85-61B0-AC47-BE50-D8FF1763EA3C}" destId="{141C08D5-A941-B14B-B33B-47750B5E6906}" srcOrd="4" destOrd="0" parTransId="{89B3DD7C-A4AF-E947-93E2-AFA864D0CB5A}" sibTransId="{94226F01-9449-4841-A68D-34850DEB906B}"/>
    <dgm:cxn modelId="{FAA50947-B47F-8540-BE9C-71D9B11C16DB}" srcId="{0C433654-E965-D74A-8D2B-CA12390B1BE6}" destId="{9DC7536D-8A1D-814C-9F0A-48CE3494C9E9}" srcOrd="0" destOrd="0" parTransId="{B2314730-9F74-CD45-95EF-2328F555D723}" sibTransId="{BC83DC1C-4436-874C-A6EF-54D27E64E267}"/>
    <dgm:cxn modelId="{0DBA0C47-A04C-EE4B-B15E-ABDACFDA8700}" srcId="{564D7D85-61B0-AC47-BE50-D8FF1763EA3C}" destId="{6D7B3B08-3472-674C-8386-5760EF70E103}" srcOrd="3" destOrd="0" parTransId="{07B7C3BE-3920-1145-8C48-E8F733CF99B6}" sibTransId="{3AD5037C-774D-AC47-936E-138152EB244A}"/>
    <dgm:cxn modelId="{3B139452-4B28-44DE-905C-4EB8D8DA0349}" srcId="{564D7D85-61B0-AC47-BE50-D8FF1763EA3C}" destId="{EB191692-9591-462B-B5A0-F04BF3AC99FC}" srcOrd="2" destOrd="0" parTransId="{76087861-D5EC-48DD-AE04-9F9D9968B91E}" sibTransId="{D98DF000-048A-46C4-A295-A452226CE7B8}"/>
    <dgm:cxn modelId="{D5DC4F5F-BE8A-8F48-8168-C9F1E7111993}" type="presOf" srcId="{8C308D2C-AAB2-C845-BFC3-8EA589820AA1}" destId="{2DAA50D5-FA14-BE45-86DA-B9A9730BC9F6}" srcOrd="0" destOrd="1" presId="urn:microsoft.com/office/officeart/2005/8/layout/vList2"/>
    <dgm:cxn modelId="{5AE45973-D274-4D46-86CD-4E79994F7B6F}" type="presOf" srcId="{2CD788B0-6EAC-411B-B3DA-5AB728B725AF}" destId="{61C8481A-0782-4C40-9EB2-EC1035EC8917}" srcOrd="0" destOrd="4" presId="urn:microsoft.com/office/officeart/2005/8/layout/vList2"/>
    <dgm:cxn modelId="{73B84877-7856-CD45-A61D-6F1AADC4E3FF}" srcId="{BACCFF47-C623-E34F-A983-98843F300FAF}" destId="{0C433654-E965-D74A-8D2B-CA12390B1BE6}" srcOrd="0" destOrd="0" parTransId="{02FFCEB3-A515-E346-B11C-37D9A7BBD5B7}" sibTransId="{834BB999-CFD7-CE45-9282-1EF61039DE75}"/>
    <dgm:cxn modelId="{25752579-793D-164C-9313-6A418016C33F}" srcId="{FDAAE0B0-8023-8A41-A902-34D29E4C01A9}" destId="{04676674-70B1-6E41-9B28-5C6D5F171FD5}" srcOrd="1" destOrd="0" parTransId="{A8E85219-AA3C-4E48-A072-54F871E1E868}" sibTransId="{AD2B3E56-40F9-2746-9A3A-9DCE4C7EE261}"/>
    <dgm:cxn modelId="{A8FBE47F-8FF0-4560-84E9-AB0537AA61BB}" type="presOf" srcId="{588462EB-8B95-4493-B288-AFC91FDB7F23}" destId="{61C8481A-0782-4C40-9EB2-EC1035EC8917}" srcOrd="0" destOrd="2" presId="urn:microsoft.com/office/officeart/2005/8/layout/vList2"/>
    <dgm:cxn modelId="{12EBA691-A416-4FB3-9016-673A4BBADC92}" srcId="{FDAAE0B0-8023-8A41-A902-34D29E4C01A9}" destId="{588462EB-8B95-4493-B288-AFC91FDB7F23}" srcOrd="0" destOrd="0" parTransId="{B43B0B5E-1C82-41B0-BB41-656ADE4F5FFE}" sibTransId="{783F36D5-4E29-438A-9E51-C09B20D1D04F}"/>
    <dgm:cxn modelId="{C0C61C9C-4D95-3447-A23F-0E2369C120BB}" srcId="{564D7D85-61B0-AC47-BE50-D8FF1763EA3C}" destId="{8C308D2C-AAB2-C845-BFC3-8EA589820AA1}" srcOrd="1" destOrd="0" parTransId="{B0C5C1FB-9BBA-444D-9C0B-C8D73317BF17}" sibTransId="{03134B21-BD65-3442-BA91-03A4BBF740F1}"/>
    <dgm:cxn modelId="{1810EEA9-6647-1149-BD23-88CA4E19452D}" type="presOf" srcId="{04676674-70B1-6E41-9B28-5C6D5F171FD5}" destId="{61C8481A-0782-4C40-9EB2-EC1035EC8917}" srcOrd="0" destOrd="5" presId="urn:microsoft.com/office/officeart/2005/8/layout/vList2"/>
    <dgm:cxn modelId="{AE4096B3-6CEE-C146-82EF-24ED63C191B4}" type="presOf" srcId="{BACCFF47-C623-E34F-A983-98843F300FAF}" destId="{226BF577-EBC4-EC4E-8A8D-06B2D04CDEFE}" srcOrd="0" destOrd="0" presId="urn:microsoft.com/office/officeart/2005/8/layout/vList2"/>
    <dgm:cxn modelId="{0606CAB9-765B-BE42-89D6-E40281D9F699}" srcId="{BACCFF47-C623-E34F-A983-98843F300FAF}" destId="{564D7D85-61B0-AC47-BE50-D8FF1763EA3C}" srcOrd="1" destOrd="0" parTransId="{8394EBD9-A1BD-8541-A7E8-9C346D20B315}" sibTransId="{81D8EEE4-D1A2-0045-960C-F858F5052A3E}"/>
    <dgm:cxn modelId="{E94A44BE-5DA6-45F4-83B3-420B05D472D0}" srcId="{588462EB-8B95-4493-B288-AFC91FDB7F23}" destId="{2CD788B0-6EAC-411B-B3DA-5AB728B725AF}" srcOrd="1" destOrd="0" parTransId="{B1401BE2-E118-47B2-B362-94ABC2AA7BFA}" sibTransId="{9E3FF3A4-6BF5-4A0A-8115-C9F1AC281C91}"/>
    <dgm:cxn modelId="{DAD428C6-016B-784B-A986-6925E6DD5BF6}" type="presOf" srcId="{9DC7536D-8A1D-814C-9F0A-48CE3494C9E9}" destId="{61C8481A-0782-4C40-9EB2-EC1035EC8917}" srcOrd="0" destOrd="0" presId="urn:microsoft.com/office/officeart/2005/8/layout/vList2"/>
    <dgm:cxn modelId="{5C56DCCB-2E1B-1546-8714-DD28612BE55B}" type="presOf" srcId="{2F5A01B6-6A97-8340-85F5-46D4B03B077C}" destId="{2DAA50D5-FA14-BE45-86DA-B9A9730BC9F6}" srcOrd="0" destOrd="0" presId="urn:microsoft.com/office/officeart/2005/8/layout/vList2"/>
    <dgm:cxn modelId="{46553DD4-A13A-4607-9876-B82D3AAF0CA1}" type="presOf" srcId="{EB191692-9591-462B-B5A0-F04BF3AC99FC}" destId="{2DAA50D5-FA14-BE45-86DA-B9A9730BC9F6}" srcOrd="0" destOrd="2" presId="urn:microsoft.com/office/officeart/2005/8/layout/vList2"/>
    <dgm:cxn modelId="{B79296EC-85BF-5744-B04C-70DC708E0F1B}" type="presOf" srcId="{564D7D85-61B0-AC47-BE50-D8FF1763EA3C}" destId="{9AAA45CE-0B7E-7146-A7A0-1EC71B403540}" srcOrd="0" destOrd="0" presId="urn:microsoft.com/office/officeart/2005/8/layout/vList2"/>
    <dgm:cxn modelId="{50869618-B073-D346-9E87-B93DBEA30524}" type="presParOf" srcId="{226BF577-EBC4-EC4E-8A8D-06B2D04CDEFE}" destId="{B62B7F9B-4F42-2540-935A-395DB42EE583}" srcOrd="0" destOrd="0" presId="urn:microsoft.com/office/officeart/2005/8/layout/vList2"/>
    <dgm:cxn modelId="{92A4F915-4D7C-8F4A-A5BE-457D7D825993}" type="presParOf" srcId="{226BF577-EBC4-EC4E-8A8D-06B2D04CDEFE}" destId="{61C8481A-0782-4C40-9EB2-EC1035EC8917}" srcOrd="1" destOrd="0" presId="urn:microsoft.com/office/officeart/2005/8/layout/vList2"/>
    <dgm:cxn modelId="{D4E61DC1-7968-064E-8CB6-66C3B3F9622C}" type="presParOf" srcId="{226BF577-EBC4-EC4E-8A8D-06B2D04CDEFE}" destId="{9AAA45CE-0B7E-7146-A7A0-1EC71B403540}" srcOrd="2" destOrd="0" presId="urn:microsoft.com/office/officeart/2005/8/layout/vList2"/>
    <dgm:cxn modelId="{6E0D3B03-D9E7-294C-9A2C-6914702A0C78}" type="presParOf" srcId="{226BF577-EBC4-EC4E-8A8D-06B2D04CDEFE}" destId="{2DAA50D5-FA14-BE45-86DA-B9A9730BC9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(1)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(1)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(2)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(2)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(3)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>
            <a:solidFill>
              <a:srgbClr val="7030A0"/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F7F60341-661D-334C-8482-C34EE22627D1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strike="sngStrike" kern="1200" dirty="0"/>
            <a:t>Sprawdź Gałąź (3)</a:t>
          </a:r>
          <a:endParaRPr lang="pl-PL" sz="2000" strike="sngStrike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(7)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B7F9B-4F42-2540-935A-395DB42EE583}">
      <dsp:nvSpPr>
        <dsp:cNvPr id="0" name=""/>
        <dsp:cNvSpPr/>
      </dsp:nvSpPr>
      <dsp:spPr>
        <a:xfrm>
          <a:off x="0" y="0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Kolejność działań</a:t>
          </a:r>
        </a:p>
      </dsp:txBody>
      <dsp:txXfrm>
        <a:off x="30442" y="30442"/>
        <a:ext cx="5362728" cy="562726"/>
      </dsp:txXfrm>
    </dsp:sp>
    <dsp:sp modelId="{61C8481A-0782-4C40-9EB2-EC1035EC8917}">
      <dsp:nvSpPr>
        <dsp:cNvPr id="0" name=""/>
        <dsp:cNvSpPr/>
      </dsp:nvSpPr>
      <dsp:spPr>
        <a:xfrm>
          <a:off x="0" y="728782"/>
          <a:ext cx="5423612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(3)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(1)</a:t>
          </a:r>
          <a:endParaRPr lang="pl-PL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(2)</a:t>
          </a:r>
          <a:endParaRPr lang="pl-PL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</dsp:txBody>
      <dsp:txXfrm>
        <a:off x="0" y="728782"/>
        <a:ext cx="5423612" cy="2098980"/>
      </dsp:txXfrm>
    </dsp:sp>
    <dsp:sp modelId="{9AAA45CE-0B7E-7146-A7A0-1EC71B403540}">
      <dsp:nvSpPr>
        <dsp:cNvPr id="0" name=""/>
        <dsp:cNvSpPr/>
      </dsp:nvSpPr>
      <dsp:spPr>
        <a:xfrm>
          <a:off x="0" y="2827763"/>
          <a:ext cx="54236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Stos</a:t>
          </a:r>
        </a:p>
      </dsp:txBody>
      <dsp:txXfrm>
        <a:off x="30442" y="2858205"/>
        <a:ext cx="5362728" cy="562726"/>
      </dsp:txXfrm>
    </dsp:sp>
    <dsp:sp modelId="{2DAA50D5-FA14-BE45-86DA-B9A9730BC9F6}">
      <dsp:nvSpPr>
        <dsp:cNvPr id="0" name=""/>
        <dsp:cNvSpPr/>
      </dsp:nvSpPr>
      <dsp:spPr>
        <a:xfrm>
          <a:off x="0" y="3451373"/>
          <a:ext cx="54236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>
              <a:solidFill>
                <a:srgbClr val="7030A0"/>
              </a:solidFill>
            </a:rPr>
            <a:t>Sprawdź Gałąź (6)</a:t>
          </a:r>
          <a:endParaRPr lang="pl-PL" sz="2000" kern="1200" dirty="0">
            <a:solidFill>
              <a:srgbClr val="7030A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(7)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b="1" kern="1200" dirty="0"/>
            <a:t>Sprawdź Gałąź (0)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l-PL" sz="2000" kern="1200" dirty="0"/>
        </a:p>
      </dsp:txBody>
      <dsp:txXfrm>
        <a:off x="0" y="3451373"/>
        <a:ext cx="54236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131-26B7-40CD-BEB9-05F6C32AAE2D}" type="datetimeFigureOut">
              <a:rPr lang="pl-PL"/>
              <a:pPr/>
              <a:t>07.05.2018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430-6664-477B-A8E2-764D65E366E9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16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6.png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6.pn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6.pn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la-banane-jaune-fruits-isol%C3%A9-25239/" TargetMode="External"/><Relationship Id="rId2" Type="http://schemas.openxmlformats.org/officeDocument/2006/relationships/hyperlink" Target="http://www.clker.com/clipart-tree-1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monkey-head-laughing-sitting-3739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Małpa, drzewo i banan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85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993" y="2688869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1363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0" y="2232985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894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2" y="271587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215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3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06" y="2448742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08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4" y="850440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210292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328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Zadanie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Dla podanego drzewa, wypisz kolejność, w jakiej małpa odwiedzi kolejne gałęzie aż do znalezienia banana.</a:t>
            </a:r>
          </a:p>
        </p:txBody>
      </p:sp>
    </p:spTree>
    <p:extLst>
      <p:ext uri="{BB962C8B-B14F-4D97-AF65-F5344CB8AC3E}">
        <p14:creationId xmlns:p14="http://schemas.microsoft.com/office/powerpoint/2010/main" val="113116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5E23-0D5E-464D-9963-65B667A3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8A9AEE-FF63-409A-A237-CAFBE357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http://www.clker.com/clipart-tree-13.html</a:t>
            </a:r>
            <a:endParaRPr lang="pl-PL" dirty="0"/>
          </a:p>
          <a:p>
            <a:r>
              <a:rPr lang="pl-PL" dirty="0">
                <a:hlinkClick r:id="rId3"/>
              </a:rPr>
              <a:t>https://pixabay.com/fr/la-banane-jaune-fruits-isol%C3%A9-25239/</a:t>
            </a:r>
            <a:endParaRPr lang="pl-PL" dirty="0"/>
          </a:p>
          <a:p>
            <a:r>
              <a:rPr lang="pl-PL" dirty="0">
                <a:hlinkClick r:id="rId4"/>
              </a:rPr>
              <a:t>https://pixabay.com/en/monkey-head-laughing-sitting-37394/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2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Treść zadania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l-PL" dirty="0"/>
              <a:t>Małpa chodzi po gałęziach drzewa szukając banana.</a:t>
            </a:r>
          </a:p>
          <a:p>
            <a:pPr>
              <a:lnSpc>
                <a:spcPct val="100000"/>
              </a:lnSpc>
            </a:pPr>
            <a:r>
              <a:rPr lang="pl-PL" dirty="0"/>
              <a:t>Banan znajduje się na końcu jednej z gałęzi.</a:t>
            </a:r>
          </a:p>
          <a:p>
            <a:pPr>
              <a:lnSpc>
                <a:spcPct val="100000"/>
              </a:lnSpc>
            </a:pPr>
            <a:r>
              <a:rPr lang="pl-PL" dirty="0"/>
              <a:t>Małpa zaczyna od pnia i sprawdza po kolei każdą gałąź.</a:t>
            </a:r>
          </a:p>
          <a:p>
            <a:pPr>
              <a:lnSpc>
                <a:spcPct val="100000"/>
              </a:lnSpc>
            </a:pPr>
            <a:r>
              <a:rPr lang="pl-PL" dirty="0"/>
              <a:t>Sprawdzanie zaczyna zawsze od lewej strony.</a:t>
            </a:r>
          </a:p>
          <a:p>
            <a:pPr>
              <a:lnSpc>
                <a:spcPct val="100000"/>
              </a:lnSpc>
            </a:pPr>
            <a:r>
              <a:rPr lang="pl-PL" dirty="0"/>
              <a:t>Jeśli małpa natrafi na banana, to zabiera go i zeskakuje z drzewa.</a:t>
            </a:r>
          </a:p>
        </p:txBody>
      </p:sp>
    </p:spTree>
    <p:extLst>
      <p:ext uri="{BB962C8B-B14F-4D97-AF65-F5344CB8AC3E}">
        <p14:creationId xmlns:p14="http://schemas.microsoft.com/office/powerpoint/2010/main" val="145536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Algorytm dla małpy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3200" b="1" dirty="0"/>
              <a:t>Sprawdź Gałąź</a:t>
            </a:r>
            <a:r>
              <a:rPr lang="pl-PL" sz="3200" dirty="0"/>
              <a:t> (</a:t>
            </a:r>
            <a:r>
              <a:rPr lang="pl-PL" sz="3200" i="1" dirty="0"/>
              <a:t>gałąź</a:t>
            </a:r>
            <a:r>
              <a:rPr lang="pl-PL" sz="3200" dirty="0"/>
              <a:t>)</a:t>
            </a:r>
          </a:p>
          <a:p>
            <a:pPr lvl="1"/>
            <a:r>
              <a:rPr lang="pl-PL" sz="2800" dirty="0"/>
              <a:t>Idź do przodu</a:t>
            </a:r>
          </a:p>
          <a:p>
            <a:pPr lvl="1"/>
            <a:r>
              <a:rPr lang="pl-PL" sz="2800" dirty="0"/>
              <a:t>Jeżeli natrafisz na rozgałęzienie:</a:t>
            </a:r>
          </a:p>
          <a:p>
            <a:pPr lvl="2"/>
            <a:r>
              <a:rPr lang="pl-PL" sz="2800" dirty="0"/>
              <a:t>Dla każdego odgałęzienia, poczynając od lewej:</a:t>
            </a:r>
          </a:p>
          <a:p>
            <a:pPr lvl="3"/>
            <a:r>
              <a:rPr lang="pl-PL" sz="2800" b="1" dirty="0"/>
              <a:t>Sprawdź Gałąź</a:t>
            </a:r>
            <a:r>
              <a:rPr lang="pl-PL" sz="2800" dirty="0"/>
              <a:t> (</a:t>
            </a:r>
            <a:r>
              <a:rPr lang="pl-PL" sz="2800" i="1" dirty="0"/>
              <a:t>odgałęzienie</a:t>
            </a:r>
            <a:r>
              <a:rPr lang="pl-PL" sz="2800" dirty="0"/>
              <a:t>)</a:t>
            </a:r>
          </a:p>
          <a:p>
            <a:pPr lvl="1"/>
            <a:r>
              <a:rPr lang="pl-PL" sz="2800" dirty="0"/>
              <a:t>W przeciwnym wypadku, jeżeli natrafisz na banana:</a:t>
            </a:r>
          </a:p>
          <a:p>
            <a:pPr lvl="2"/>
            <a:r>
              <a:rPr lang="pl-PL" sz="2800" dirty="0"/>
              <a:t>Zeskocz z drzewa i zakończ działanie</a:t>
            </a:r>
          </a:p>
          <a:p>
            <a:pPr lvl="1"/>
            <a:r>
              <a:rPr lang="pl-PL" sz="2800" dirty="0"/>
              <a:t>W przeciwnym wypadku, jeżeli natrafisz na koniec gałęzi:</a:t>
            </a:r>
          </a:p>
          <a:p>
            <a:pPr lvl="2"/>
            <a:r>
              <a:rPr lang="pl-PL" sz="2800" dirty="0"/>
              <a:t>Cofnij się do najbliższego, niesprawdzonego w pełni, rozgałęzienia</a:t>
            </a:r>
          </a:p>
        </p:txBody>
      </p:sp>
    </p:spTree>
    <p:extLst>
      <p:ext uri="{BB962C8B-B14F-4D97-AF65-F5344CB8AC3E}">
        <p14:creationId xmlns:p14="http://schemas.microsoft.com/office/powerpoint/2010/main" val="132858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75CBC10-D453-4D43-803E-B6BE9BEB8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92573"/>
            <a:ext cx="4748742" cy="5880796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A1E78F4-FCB7-4CC3-8BBA-220C8E273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250022" y="977614"/>
            <a:ext cx="498551" cy="369759"/>
          </a:xfrm>
          <a:prstGeom prst="rect">
            <a:avLst/>
          </a:prstGeom>
        </p:spPr>
      </p:pic>
      <p:pic>
        <p:nvPicPr>
          <p:cNvPr id="9" name="Obraz 8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8F175C9-5A75-4FB5-A42D-E3251324C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52677D1-1B91-4166-99FD-FF1B0B23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08" y="492573"/>
            <a:ext cx="4744171" cy="5880795"/>
          </a:xfrm>
          <a:prstGeom prst="rect">
            <a:avLst/>
          </a:prstGeom>
        </p:spPr>
      </p:pic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15C7C53-C982-446A-BD61-AC6BA35B27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9362589" y="977614"/>
            <a:ext cx="498551" cy="369759"/>
          </a:xfrm>
          <a:prstGeom prst="rect">
            <a:avLst/>
          </a:prstGeom>
        </p:spPr>
      </p:pic>
      <p:cxnSp>
        <p:nvCxnSpPr>
          <p:cNvPr id="23" name="Straight Connector 2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FC05D99E-7394-428B-B4D3-C77E2923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Drzewo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małpa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banan</a:t>
            </a:r>
            <a:endParaRPr lang="en-U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Obraz 15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662F6B19-0327-4A0A-B665-CAACC0D855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23" y="4091336"/>
            <a:ext cx="1481750" cy="12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29" y="2797858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48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2" y="361751"/>
            <a:ext cx="4736135" cy="587083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8" y="2398341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738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8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0" y="2687763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7107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ymbol zastępczy zawartości 6">
            <a:extLst>
              <a:ext uri="{FF2B5EF4-FFF2-40B4-BE49-F238E27FC236}">
                <a16:creationId xmlns:a16="http://schemas.microsoft.com/office/drawing/2014/main" id="{3CC2D7D5-7454-4CAB-A3B4-308A75E6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56771"/>
            <a:ext cx="4744171" cy="588079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E4AEA45-6689-4C17-A99C-2B596812B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9466" flipH="1">
            <a:off x="4029672" y="850436"/>
            <a:ext cx="498551" cy="369759"/>
          </a:xfrm>
          <a:prstGeom prst="rect">
            <a:avLst/>
          </a:prstGeom>
        </p:spPr>
      </p:pic>
      <p:pic>
        <p:nvPicPr>
          <p:cNvPr id="4" name="Obraz 3" descr="Obraz zawierający rzecz&#10;&#10;Opis wygenerowany przy wysokim poziomie pewności">
            <a:extLst>
              <a:ext uri="{FF2B5EF4-FFF2-40B4-BE49-F238E27FC236}">
                <a16:creationId xmlns:a16="http://schemas.microsoft.com/office/drawing/2014/main" id="{52406471-3B47-42B6-A322-3D9E9B76C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4" y="3038190"/>
            <a:ext cx="586811" cy="48066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/>
          </p:nvPr>
        </p:nvGraphicFramePr>
        <p:xfrm>
          <a:off x="5874419" y="639129"/>
          <a:ext cx="5423613" cy="527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65879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527</Words>
  <Application>Microsoft Macintosh PowerPoint</Application>
  <PresentationFormat>Panoramiczny</PresentationFormat>
  <Paragraphs>107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Małpa, drzewo i banan</vt:lpstr>
      <vt:lpstr>Treść zadania</vt:lpstr>
      <vt:lpstr>Algorytm dla małpy</vt:lpstr>
      <vt:lpstr>Drzewo, małpa i banan</vt:lpstr>
      <vt:lpstr>Drzewo, małpa i banan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Zadanie</vt:lpstr>
      <vt:lpstr>Źródła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Pudełka i klucz</dc:title>
  <dc:creator/>
  <cp:lastModifiedBy>Damian Kurpiewski</cp:lastModifiedBy>
  <cp:revision>19</cp:revision>
  <dcterms:created xsi:type="dcterms:W3CDTF">2012-08-15T16:54:36Z</dcterms:created>
  <dcterms:modified xsi:type="dcterms:W3CDTF">2018-05-07T17:10:08Z</dcterms:modified>
</cp:coreProperties>
</file>