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Styl jasny 3 — Ak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 jasny 1 — Ak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Styl pośredni 1 — Ak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Styl pośredni 1 — Ak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Styl jasny 2 — Ak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Styl jasny 2 — Ak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376"/>
  </p:normalViewPr>
  <p:slideViewPr>
    <p:cSldViewPr snapToGrid="0">
      <p:cViewPr varScale="1">
        <p:scale>
          <a:sx n="114" d="100"/>
          <a:sy n="114" d="100"/>
        </p:scale>
        <p:origin x="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5AD90D-371A-7844-8DF6-CADE4191DEF9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5AD789F6-9686-6B41-9CC0-27C8861D6B3C}">
      <dgm:prSet phldrT="[Tekst]"/>
      <dgm:spPr/>
      <dgm:t>
        <a:bodyPr/>
        <a:lstStyle/>
        <a:p>
          <a:r>
            <a:rPr lang="pl-PL" dirty="0"/>
            <a:t>Sort(1,8)</a:t>
          </a:r>
        </a:p>
      </dgm:t>
    </dgm:pt>
    <dgm:pt modelId="{B9415C23-EB0E-514D-8CAD-3C90F3C079D2}" type="parTrans" cxnId="{F78A1FC1-6E54-5E42-BBEA-7650B0A323ED}">
      <dgm:prSet/>
      <dgm:spPr/>
      <dgm:t>
        <a:bodyPr/>
        <a:lstStyle/>
        <a:p>
          <a:endParaRPr lang="pl-PL"/>
        </a:p>
      </dgm:t>
    </dgm:pt>
    <dgm:pt modelId="{47CDB8DB-31F4-FF45-938D-9841785386B4}" type="sibTrans" cxnId="{F78A1FC1-6E54-5E42-BBEA-7650B0A323ED}">
      <dgm:prSet/>
      <dgm:spPr/>
      <dgm:t>
        <a:bodyPr/>
        <a:lstStyle/>
        <a:p>
          <a:endParaRPr lang="pl-PL"/>
        </a:p>
      </dgm:t>
    </dgm:pt>
    <dgm:pt modelId="{3BFF741D-D7D1-4941-ABA5-4003B29DA5E1}">
      <dgm:prSet phldrT="[Tekst]"/>
      <dgm:spPr/>
      <dgm:t>
        <a:bodyPr/>
        <a:lstStyle/>
        <a:p>
          <a:r>
            <a:rPr lang="pl-PL" dirty="0"/>
            <a:t>Sort(1,4)</a:t>
          </a:r>
        </a:p>
      </dgm:t>
    </dgm:pt>
    <dgm:pt modelId="{FC5C3EA0-B0C3-5B49-8DD9-EE158B018E34}" type="parTrans" cxnId="{7FF82F94-5282-C74B-88C4-CE6887BE7637}">
      <dgm:prSet/>
      <dgm:spPr/>
      <dgm:t>
        <a:bodyPr/>
        <a:lstStyle/>
        <a:p>
          <a:endParaRPr lang="pl-PL"/>
        </a:p>
      </dgm:t>
    </dgm:pt>
    <dgm:pt modelId="{B88550ED-00D6-6A4B-8A4D-00FF8C6F8C36}" type="sibTrans" cxnId="{7FF82F94-5282-C74B-88C4-CE6887BE7637}">
      <dgm:prSet/>
      <dgm:spPr/>
      <dgm:t>
        <a:bodyPr/>
        <a:lstStyle/>
        <a:p>
          <a:endParaRPr lang="pl-PL"/>
        </a:p>
      </dgm:t>
    </dgm:pt>
    <dgm:pt modelId="{B22B20FB-444B-9146-8E8A-6E2F120F78A1}">
      <dgm:prSet phldrT="[Tekst]"/>
      <dgm:spPr/>
      <dgm:t>
        <a:bodyPr/>
        <a:lstStyle/>
        <a:p>
          <a:r>
            <a:rPr lang="pl-PL" dirty="0"/>
            <a:t>Sort(1,2)</a:t>
          </a:r>
        </a:p>
      </dgm:t>
    </dgm:pt>
    <dgm:pt modelId="{BB09D4AC-9C4C-444D-981A-59B6C891111C}" type="parTrans" cxnId="{57A56AAA-E4F0-F54C-A706-AD38D492DF50}">
      <dgm:prSet/>
      <dgm:spPr/>
      <dgm:t>
        <a:bodyPr/>
        <a:lstStyle/>
        <a:p>
          <a:endParaRPr lang="pl-PL"/>
        </a:p>
      </dgm:t>
    </dgm:pt>
    <dgm:pt modelId="{22D5BA85-4ABE-AC4F-98D6-DB1DC11576DC}" type="sibTrans" cxnId="{57A56AAA-E4F0-F54C-A706-AD38D492DF50}">
      <dgm:prSet/>
      <dgm:spPr/>
      <dgm:t>
        <a:bodyPr/>
        <a:lstStyle/>
        <a:p>
          <a:endParaRPr lang="pl-PL"/>
        </a:p>
      </dgm:t>
    </dgm:pt>
    <dgm:pt modelId="{767577D2-A1D0-5945-A3B8-F088AA9A31E0}">
      <dgm:prSet phldrT="[Tekst]"/>
      <dgm:spPr/>
      <dgm:t>
        <a:bodyPr/>
        <a:lstStyle/>
        <a:p>
          <a:r>
            <a:rPr lang="pl-PL" dirty="0"/>
            <a:t>Sort(3,4)</a:t>
          </a:r>
        </a:p>
      </dgm:t>
    </dgm:pt>
    <dgm:pt modelId="{0E21E45A-03D5-2844-AEF7-9CEF77D2FCC1}" type="parTrans" cxnId="{53C7FF67-13B7-764D-BE41-0C8D405E309D}">
      <dgm:prSet/>
      <dgm:spPr/>
      <dgm:t>
        <a:bodyPr/>
        <a:lstStyle/>
        <a:p>
          <a:endParaRPr lang="pl-PL"/>
        </a:p>
      </dgm:t>
    </dgm:pt>
    <dgm:pt modelId="{9A751317-A03C-9C4A-92F7-701854434575}" type="sibTrans" cxnId="{53C7FF67-13B7-764D-BE41-0C8D405E309D}">
      <dgm:prSet/>
      <dgm:spPr/>
      <dgm:t>
        <a:bodyPr/>
        <a:lstStyle/>
        <a:p>
          <a:endParaRPr lang="pl-PL"/>
        </a:p>
      </dgm:t>
    </dgm:pt>
    <dgm:pt modelId="{3A818088-5F59-B342-8D1F-BDFA7B076639}">
      <dgm:prSet phldrT="[Tekst]"/>
      <dgm:spPr/>
      <dgm:t>
        <a:bodyPr/>
        <a:lstStyle/>
        <a:p>
          <a:r>
            <a:rPr lang="pl-PL" dirty="0"/>
            <a:t>Sort(5,8)</a:t>
          </a:r>
        </a:p>
      </dgm:t>
    </dgm:pt>
    <dgm:pt modelId="{1CADA685-640F-6A43-BA6C-97DAA3AF97ED}" type="parTrans" cxnId="{F5F916E1-A4FC-C24A-952D-BD45DC5B736C}">
      <dgm:prSet/>
      <dgm:spPr/>
      <dgm:t>
        <a:bodyPr/>
        <a:lstStyle/>
        <a:p>
          <a:endParaRPr lang="pl-PL"/>
        </a:p>
      </dgm:t>
    </dgm:pt>
    <dgm:pt modelId="{F4DF803A-B00D-AB43-9D1D-75EAA67CB7B7}" type="sibTrans" cxnId="{F5F916E1-A4FC-C24A-952D-BD45DC5B736C}">
      <dgm:prSet/>
      <dgm:spPr/>
      <dgm:t>
        <a:bodyPr/>
        <a:lstStyle/>
        <a:p>
          <a:endParaRPr lang="pl-PL"/>
        </a:p>
      </dgm:t>
    </dgm:pt>
    <dgm:pt modelId="{FA1A3EFC-0F0B-D642-8315-BC964B3D3001}">
      <dgm:prSet phldrT="[Tekst]"/>
      <dgm:spPr/>
      <dgm:t>
        <a:bodyPr/>
        <a:lstStyle/>
        <a:p>
          <a:r>
            <a:rPr lang="pl-PL" dirty="0"/>
            <a:t>Sort(5,6)</a:t>
          </a:r>
        </a:p>
      </dgm:t>
    </dgm:pt>
    <dgm:pt modelId="{48E65A75-D738-2842-AB91-BE792EC68F91}" type="parTrans" cxnId="{487281E2-8B48-D545-B650-351E020C8073}">
      <dgm:prSet/>
      <dgm:spPr/>
      <dgm:t>
        <a:bodyPr/>
        <a:lstStyle/>
        <a:p>
          <a:endParaRPr lang="pl-PL"/>
        </a:p>
      </dgm:t>
    </dgm:pt>
    <dgm:pt modelId="{040A5F23-B373-E44D-B9C3-4F9CD41AC2CE}" type="sibTrans" cxnId="{487281E2-8B48-D545-B650-351E020C8073}">
      <dgm:prSet/>
      <dgm:spPr/>
      <dgm:t>
        <a:bodyPr/>
        <a:lstStyle/>
        <a:p>
          <a:endParaRPr lang="pl-PL"/>
        </a:p>
      </dgm:t>
    </dgm:pt>
    <dgm:pt modelId="{7F1DC53A-DF3A-F74E-BBE1-827CC6570332}">
      <dgm:prSet phldrT="[Tekst]"/>
      <dgm:spPr/>
      <dgm:t>
        <a:bodyPr/>
        <a:lstStyle/>
        <a:p>
          <a:r>
            <a:rPr lang="pl-PL" dirty="0"/>
            <a:t>Sort(1,1)</a:t>
          </a:r>
        </a:p>
      </dgm:t>
    </dgm:pt>
    <dgm:pt modelId="{251B62D3-A39D-954C-B1FD-5D18E9D39731}" type="parTrans" cxnId="{515D4D3D-C524-4C43-9595-575422F4E1A9}">
      <dgm:prSet/>
      <dgm:spPr/>
      <dgm:t>
        <a:bodyPr/>
        <a:lstStyle/>
        <a:p>
          <a:endParaRPr lang="pl-PL"/>
        </a:p>
      </dgm:t>
    </dgm:pt>
    <dgm:pt modelId="{B8D9CAE1-172B-E348-8E2E-DFD972AC1F71}" type="sibTrans" cxnId="{515D4D3D-C524-4C43-9595-575422F4E1A9}">
      <dgm:prSet/>
      <dgm:spPr/>
      <dgm:t>
        <a:bodyPr/>
        <a:lstStyle/>
        <a:p>
          <a:endParaRPr lang="pl-PL"/>
        </a:p>
      </dgm:t>
    </dgm:pt>
    <dgm:pt modelId="{F6CE4E35-CC02-0946-8F45-1DC84C57D266}">
      <dgm:prSet phldrT="[Tekst]"/>
      <dgm:spPr/>
      <dgm:t>
        <a:bodyPr/>
        <a:lstStyle/>
        <a:p>
          <a:r>
            <a:rPr lang="pl-PL" dirty="0"/>
            <a:t>Sort(2,2)</a:t>
          </a:r>
        </a:p>
      </dgm:t>
    </dgm:pt>
    <dgm:pt modelId="{9472E5AB-451C-C342-BF41-3690D2A01233}" type="parTrans" cxnId="{95FF0837-D626-1F41-986A-DA552D40A1E3}">
      <dgm:prSet/>
      <dgm:spPr/>
      <dgm:t>
        <a:bodyPr/>
        <a:lstStyle/>
        <a:p>
          <a:endParaRPr lang="pl-PL"/>
        </a:p>
      </dgm:t>
    </dgm:pt>
    <dgm:pt modelId="{7C7EDDB4-F65F-B14A-9E6D-0B3C8EC8D32B}" type="sibTrans" cxnId="{95FF0837-D626-1F41-986A-DA552D40A1E3}">
      <dgm:prSet/>
      <dgm:spPr/>
      <dgm:t>
        <a:bodyPr/>
        <a:lstStyle/>
        <a:p>
          <a:endParaRPr lang="pl-PL"/>
        </a:p>
      </dgm:t>
    </dgm:pt>
    <dgm:pt modelId="{796B717E-F911-8548-8C28-E358B01E105C}">
      <dgm:prSet phldrT="[Tekst]"/>
      <dgm:spPr/>
      <dgm:t>
        <a:bodyPr/>
        <a:lstStyle/>
        <a:p>
          <a:r>
            <a:rPr lang="pl-PL" dirty="0"/>
            <a:t>Sort(3,3)</a:t>
          </a:r>
        </a:p>
      </dgm:t>
    </dgm:pt>
    <dgm:pt modelId="{66F86B82-2BFC-7D48-8D2A-301905D96F8D}" type="parTrans" cxnId="{887348B1-1657-3E4D-A10B-58EB3AC47CB1}">
      <dgm:prSet/>
      <dgm:spPr/>
      <dgm:t>
        <a:bodyPr/>
        <a:lstStyle/>
        <a:p>
          <a:endParaRPr lang="pl-PL"/>
        </a:p>
      </dgm:t>
    </dgm:pt>
    <dgm:pt modelId="{74204A2B-D0E3-094F-B388-82760A32213C}" type="sibTrans" cxnId="{887348B1-1657-3E4D-A10B-58EB3AC47CB1}">
      <dgm:prSet/>
      <dgm:spPr/>
      <dgm:t>
        <a:bodyPr/>
        <a:lstStyle/>
        <a:p>
          <a:endParaRPr lang="pl-PL"/>
        </a:p>
      </dgm:t>
    </dgm:pt>
    <dgm:pt modelId="{2A43BC02-10BA-AA48-B733-5F4A723B8821}">
      <dgm:prSet phldrT="[Tekst]"/>
      <dgm:spPr/>
      <dgm:t>
        <a:bodyPr/>
        <a:lstStyle/>
        <a:p>
          <a:r>
            <a:rPr lang="pl-PL" dirty="0"/>
            <a:t>Sort(4,4)</a:t>
          </a:r>
        </a:p>
      </dgm:t>
    </dgm:pt>
    <dgm:pt modelId="{9C3C7DFD-4AEC-9841-9CF8-7A2EB66CF47D}" type="parTrans" cxnId="{ECA00DFF-9136-8B4B-8066-12941D2098AD}">
      <dgm:prSet/>
      <dgm:spPr/>
      <dgm:t>
        <a:bodyPr/>
        <a:lstStyle/>
        <a:p>
          <a:endParaRPr lang="pl-PL"/>
        </a:p>
      </dgm:t>
    </dgm:pt>
    <dgm:pt modelId="{3EA5DC7A-84D6-E649-8021-2C3D9ABD8BC0}" type="sibTrans" cxnId="{ECA00DFF-9136-8B4B-8066-12941D2098AD}">
      <dgm:prSet/>
      <dgm:spPr/>
      <dgm:t>
        <a:bodyPr/>
        <a:lstStyle/>
        <a:p>
          <a:endParaRPr lang="pl-PL"/>
        </a:p>
      </dgm:t>
    </dgm:pt>
    <dgm:pt modelId="{936325B2-0229-EF41-AB29-8D339A13F87D}">
      <dgm:prSet phldrT="[Tekst]"/>
      <dgm:spPr/>
      <dgm:t>
        <a:bodyPr/>
        <a:lstStyle/>
        <a:p>
          <a:r>
            <a:rPr lang="pl-PL" dirty="0"/>
            <a:t>Sort(7,8)</a:t>
          </a:r>
        </a:p>
      </dgm:t>
    </dgm:pt>
    <dgm:pt modelId="{07527D39-4BD6-8D4C-8794-8FA80586B638}" type="parTrans" cxnId="{7A112619-B963-ED4F-A3A6-36BB0B358B88}">
      <dgm:prSet/>
      <dgm:spPr/>
      <dgm:t>
        <a:bodyPr/>
        <a:lstStyle/>
        <a:p>
          <a:endParaRPr lang="pl-PL"/>
        </a:p>
      </dgm:t>
    </dgm:pt>
    <dgm:pt modelId="{85140780-DC4D-BE40-983F-06D5F1093703}" type="sibTrans" cxnId="{7A112619-B963-ED4F-A3A6-36BB0B358B88}">
      <dgm:prSet/>
      <dgm:spPr/>
      <dgm:t>
        <a:bodyPr/>
        <a:lstStyle/>
        <a:p>
          <a:endParaRPr lang="pl-PL"/>
        </a:p>
      </dgm:t>
    </dgm:pt>
    <dgm:pt modelId="{C909271F-5DAB-E841-8729-C9A1A0293036}">
      <dgm:prSet phldrT="[Tekst]"/>
      <dgm:spPr/>
      <dgm:t>
        <a:bodyPr/>
        <a:lstStyle/>
        <a:p>
          <a:r>
            <a:rPr lang="pl-PL" dirty="0"/>
            <a:t>Sort(5,5)</a:t>
          </a:r>
        </a:p>
      </dgm:t>
    </dgm:pt>
    <dgm:pt modelId="{BD216160-7189-7B48-A3A1-65C5806FDDD0}" type="parTrans" cxnId="{3285598E-0B25-5441-B7D0-C654472ED33C}">
      <dgm:prSet/>
      <dgm:spPr/>
      <dgm:t>
        <a:bodyPr/>
        <a:lstStyle/>
        <a:p>
          <a:endParaRPr lang="pl-PL"/>
        </a:p>
      </dgm:t>
    </dgm:pt>
    <dgm:pt modelId="{E03E014D-A21D-634A-81D2-B0C31A9B8526}" type="sibTrans" cxnId="{3285598E-0B25-5441-B7D0-C654472ED33C}">
      <dgm:prSet/>
      <dgm:spPr/>
      <dgm:t>
        <a:bodyPr/>
        <a:lstStyle/>
        <a:p>
          <a:endParaRPr lang="pl-PL"/>
        </a:p>
      </dgm:t>
    </dgm:pt>
    <dgm:pt modelId="{BD1E713E-FC1E-ED4F-BBF1-B484622EE4CA}">
      <dgm:prSet phldrT="[Tekst]"/>
      <dgm:spPr/>
      <dgm:t>
        <a:bodyPr/>
        <a:lstStyle/>
        <a:p>
          <a:r>
            <a:rPr lang="pl-PL" dirty="0"/>
            <a:t>Sort(6,6)</a:t>
          </a:r>
        </a:p>
      </dgm:t>
    </dgm:pt>
    <dgm:pt modelId="{2D60E2B7-9CEE-CF4C-A94D-D0A8E50349CC}" type="parTrans" cxnId="{25BAA1D3-F7C6-F54E-9DB5-43072BEF2DB7}">
      <dgm:prSet/>
      <dgm:spPr/>
      <dgm:t>
        <a:bodyPr/>
        <a:lstStyle/>
        <a:p>
          <a:endParaRPr lang="pl-PL"/>
        </a:p>
      </dgm:t>
    </dgm:pt>
    <dgm:pt modelId="{CF5048FB-29FA-344A-95CD-D044146D8789}" type="sibTrans" cxnId="{25BAA1D3-F7C6-F54E-9DB5-43072BEF2DB7}">
      <dgm:prSet/>
      <dgm:spPr/>
      <dgm:t>
        <a:bodyPr/>
        <a:lstStyle/>
        <a:p>
          <a:endParaRPr lang="pl-PL"/>
        </a:p>
      </dgm:t>
    </dgm:pt>
    <dgm:pt modelId="{2B41FDE2-4818-CE4C-9B74-91CCB8A1C84C}">
      <dgm:prSet phldrT="[Tekst]"/>
      <dgm:spPr/>
      <dgm:t>
        <a:bodyPr/>
        <a:lstStyle/>
        <a:p>
          <a:r>
            <a:rPr lang="pl-PL" dirty="0"/>
            <a:t>Sort(7,7)</a:t>
          </a:r>
        </a:p>
      </dgm:t>
    </dgm:pt>
    <dgm:pt modelId="{22C1356D-ED8C-4F4B-9341-4A972E08372C}" type="parTrans" cxnId="{5D35D0A0-6ED9-2F4A-A35B-516FF8792F89}">
      <dgm:prSet/>
      <dgm:spPr/>
      <dgm:t>
        <a:bodyPr/>
        <a:lstStyle/>
        <a:p>
          <a:endParaRPr lang="pl-PL"/>
        </a:p>
      </dgm:t>
    </dgm:pt>
    <dgm:pt modelId="{CD6CF970-181F-6440-84C9-60DFAFF49BEA}" type="sibTrans" cxnId="{5D35D0A0-6ED9-2F4A-A35B-516FF8792F89}">
      <dgm:prSet/>
      <dgm:spPr/>
      <dgm:t>
        <a:bodyPr/>
        <a:lstStyle/>
        <a:p>
          <a:endParaRPr lang="pl-PL"/>
        </a:p>
      </dgm:t>
    </dgm:pt>
    <dgm:pt modelId="{99B066FD-3577-4047-ACD1-DCE3B95DF0FB}">
      <dgm:prSet phldrT="[Tekst]"/>
      <dgm:spPr/>
      <dgm:t>
        <a:bodyPr/>
        <a:lstStyle/>
        <a:p>
          <a:r>
            <a:rPr lang="pl-PL" dirty="0"/>
            <a:t>Sort(8,8)</a:t>
          </a:r>
        </a:p>
      </dgm:t>
    </dgm:pt>
    <dgm:pt modelId="{9F9BD843-1CD7-F047-8199-2A773DC92555}" type="parTrans" cxnId="{458A617E-9A94-E649-9BDD-754D71FC197B}">
      <dgm:prSet/>
      <dgm:spPr/>
      <dgm:t>
        <a:bodyPr/>
        <a:lstStyle/>
        <a:p>
          <a:endParaRPr lang="pl-PL"/>
        </a:p>
      </dgm:t>
    </dgm:pt>
    <dgm:pt modelId="{5E51FD4C-3F7D-2C46-87AE-19976F51AAEB}" type="sibTrans" cxnId="{458A617E-9A94-E649-9BDD-754D71FC197B}">
      <dgm:prSet/>
      <dgm:spPr/>
      <dgm:t>
        <a:bodyPr/>
        <a:lstStyle/>
        <a:p>
          <a:endParaRPr lang="pl-PL"/>
        </a:p>
      </dgm:t>
    </dgm:pt>
    <dgm:pt modelId="{B4B38FB5-B9B1-E742-80B5-435D8D65022E}" type="pres">
      <dgm:prSet presAssocID="{825AD90D-371A-7844-8DF6-CADE4191DEF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8DDE2D-F701-444C-AE58-AD52C9F34162}" type="pres">
      <dgm:prSet presAssocID="{5AD789F6-9686-6B41-9CC0-27C8861D6B3C}" presName="hierRoot1" presStyleCnt="0"/>
      <dgm:spPr/>
    </dgm:pt>
    <dgm:pt modelId="{7237E12B-C95E-7E4B-98C0-851F8E4A6D16}" type="pres">
      <dgm:prSet presAssocID="{5AD789F6-9686-6B41-9CC0-27C8861D6B3C}" presName="composite" presStyleCnt="0"/>
      <dgm:spPr/>
    </dgm:pt>
    <dgm:pt modelId="{60F4E735-8626-2A42-958C-9790EC56EC84}" type="pres">
      <dgm:prSet presAssocID="{5AD789F6-9686-6B41-9CC0-27C8861D6B3C}" presName="background" presStyleLbl="node0" presStyleIdx="0" presStyleCnt="1"/>
      <dgm:spPr/>
    </dgm:pt>
    <dgm:pt modelId="{3D5A60D9-8BC0-9444-9283-DF6D7C6F55E3}" type="pres">
      <dgm:prSet presAssocID="{5AD789F6-9686-6B41-9CC0-27C8861D6B3C}" presName="text" presStyleLbl="fgAcc0" presStyleIdx="0" presStyleCnt="1">
        <dgm:presLayoutVars>
          <dgm:chPref val="3"/>
        </dgm:presLayoutVars>
      </dgm:prSet>
      <dgm:spPr/>
    </dgm:pt>
    <dgm:pt modelId="{F8931FAC-BFAD-CF45-98FB-5E5BD44B352B}" type="pres">
      <dgm:prSet presAssocID="{5AD789F6-9686-6B41-9CC0-27C8861D6B3C}" presName="hierChild2" presStyleCnt="0"/>
      <dgm:spPr/>
    </dgm:pt>
    <dgm:pt modelId="{4DA2EBE1-C5E9-3E48-AB6E-4B182991DCC6}" type="pres">
      <dgm:prSet presAssocID="{FC5C3EA0-B0C3-5B49-8DD9-EE158B018E34}" presName="Name10" presStyleLbl="parChTrans1D2" presStyleIdx="0" presStyleCnt="2"/>
      <dgm:spPr/>
    </dgm:pt>
    <dgm:pt modelId="{1B1448DF-F898-0B46-8D92-71B9C0ECDE12}" type="pres">
      <dgm:prSet presAssocID="{3BFF741D-D7D1-4941-ABA5-4003B29DA5E1}" presName="hierRoot2" presStyleCnt="0"/>
      <dgm:spPr/>
    </dgm:pt>
    <dgm:pt modelId="{C96EFE24-5383-E341-8890-C7B86648ABC8}" type="pres">
      <dgm:prSet presAssocID="{3BFF741D-D7D1-4941-ABA5-4003B29DA5E1}" presName="composite2" presStyleCnt="0"/>
      <dgm:spPr/>
    </dgm:pt>
    <dgm:pt modelId="{F0A6F370-1CCB-7E40-B19D-92E436E993A5}" type="pres">
      <dgm:prSet presAssocID="{3BFF741D-D7D1-4941-ABA5-4003B29DA5E1}" presName="background2" presStyleLbl="node2" presStyleIdx="0" presStyleCnt="2"/>
      <dgm:spPr/>
    </dgm:pt>
    <dgm:pt modelId="{CA9CE890-1752-3547-9E5A-C52CFCE7E83B}" type="pres">
      <dgm:prSet presAssocID="{3BFF741D-D7D1-4941-ABA5-4003B29DA5E1}" presName="text2" presStyleLbl="fgAcc2" presStyleIdx="0" presStyleCnt="2">
        <dgm:presLayoutVars>
          <dgm:chPref val="3"/>
        </dgm:presLayoutVars>
      </dgm:prSet>
      <dgm:spPr/>
    </dgm:pt>
    <dgm:pt modelId="{460ABF52-1C82-EA4E-B8DC-7655B6785696}" type="pres">
      <dgm:prSet presAssocID="{3BFF741D-D7D1-4941-ABA5-4003B29DA5E1}" presName="hierChild3" presStyleCnt="0"/>
      <dgm:spPr/>
    </dgm:pt>
    <dgm:pt modelId="{959F5682-DAD7-5B4B-9D3F-03A95495240C}" type="pres">
      <dgm:prSet presAssocID="{BB09D4AC-9C4C-444D-981A-59B6C891111C}" presName="Name17" presStyleLbl="parChTrans1D3" presStyleIdx="0" presStyleCnt="4"/>
      <dgm:spPr/>
    </dgm:pt>
    <dgm:pt modelId="{75D48EEC-60E9-684E-8B6A-D962BBD707E3}" type="pres">
      <dgm:prSet presAssocID="{B22B20FB-444B-9146-8E8A-6E2F120F78A1}" presName="hierRoot3" presStyleCnt="0"/>
      <dgm:spPr/>
    </dgm:pt>
    <dgm:pt modelId="{1664BA67-0B15-DD49-9049-1612D0651FD6}" type="pres">
      <dgm:prSet presAssocID="{B22B20FB-444B-9146-8E8A-6E2F120F78A1}" presName="composite3" presStyleCnt="0"/>
      <dgm:spPr/>
    </dgm:pt>
    <dgm:pt modelId="{28E1F817-2EBD-B945-BA80-8AB06FA34D36}" type="pres">
      <dgm:prSet presAssocID="{B22B20FB-444B-9146-8E8A-6E2F120F78A1}" presName="background3" presStyleLbl="node3" presStyleIdx="0" presStyleCnt="4"/>
      <dgm:spPr/>
    </dgm:pt>
    <dgm:pt modelId="{0D97D4F8-9D5C-DD43-8582-30451A09421B}" type="pres">
      <dgm:prSet presAssocID="{B22B20FB-444B-9146-8E8A-6E2F120F78A1}" presName="text3" presStyleLbl="fgAcc3" presStyleIdx="0" presStyleCnt="4">
        <dgm:presLayoutVars>
          <dgm:chPref val="3"/>
        </dgm:presLayoutVars>
      </dgm:prSet>
      <dgm:spPr/>
    </dgm:pt>
    <dgm:pt modelId="{5184EE10-AB9F-994F-A2E0-17D3008312A8}" type="pres">
      <dgm:prSet presAssocID="{B22B20FB-444B-9146-8E8A-6E2F120F78A1}" presName="hierChild4" presStyleCnt="0"/>
      <dgm:spPr/>
    </dgm:pt>
    <dgm:pt modelId="{5B2ACEFB-0899-BA46-B072-0422865E67FA}" type="pres">
      <dgm:prSet presAssocID="{251B62D3-A39D-954C-B1FD-5D18E9D39731}" presName="Name23" presStyleLbl="parChTrans1D4" presStyleIdx="0" presStyleCnt="8"/>
      <dgm:spPr/>
    </dgm:pt>
    <dgm:pt modelId="{9AC7EC5F-EBDF-E045-95AD-01BBF23C3D8C}" type="pres">
      <dgm:prSet presAssocID="{7F1DC53A-DF3A-F74E-BBE1-827CC6570332}" presName="hierRoot4" presStyleCnt="0"/>
      <dgm:spPr/>
    </dgm:pt>
    <dgm:pt modelId="{3D493310-E0F6-974D-A29B-CCD5CB9E0330}" type="pres">
      <dgm:prSet presAssocID="{7F1DC53A-DF3A-F74E-BBE1-827CC6570332}" presName="composite4" presStyleCnt="0"/>
      <dgm:spPr/>
    </dgm:pt>
    <dgm:pt modelId="{64CB28D0-7096-C342-901A-2F3B4FB3912F}" type="pres">
      <dgm:prSet presAssocID="{7F1DC53A-DF3A-F74E-BBE1-827CC6570332}" presName="background4" presStyleLbl="node4" presStyleIdx="0" presStyleCnt="8"/>
      <dgm:spPr/>
    </dgm:pt>
    <dgm:pt modelId="{4D2D7BFF-BAD0-4C4D-A5BE-534AD8B44696}" type="pres">
      <dgm:prSet presAssocID="{7F1DC53A-DF3A-F74E-BBE1-827CC6570332}" presName="text4" presStyleLbl="fgAcc4" presStyleIdx="0" presStyleCnt="8">
        <dgm:presLayoutVars>
          <dgm:chPref val="3"/>
        </dgm:presLayoutVars>
      </dgm:prSet>
      <dgm:spPr/>
    </dgm:pt>
    <dgm:pt modelId="{D6082E90-9478-0442-9698-D7C08438C1A1}" type="pres">
      <dgm:prSet presAssocID="{7F1DC53A-DF3A-F74E-BBE1-827CC6570332}" presName="hierChild5" presStyleCnt="0"/>
      <dgm:spPr/>
    </dgm:pt>
    <dgm:pt modelId="{9D00746D-7856-8644-9967-0C02C5A28AF2}" type="pres">
      <dgm:prSet presAssocID="{9472E5AB-451C-C342-BF41-3690D2A01233}" presName="Name23" presStyleLbl="parChTrans1D4" presStyleIdx="1" presStyleCnt="8"/>
      <dgm:spPr/>
    </dgm:pt>
    <dgm:pt modelId="{117FCC7C-0961-AC48-8B60-198052130C2A}" type="pres">
      <dgm:prSet presAssocID="{F6CE4E35-CC02-0946-8F45-1DC84C57D266}" presName="hierRoot4" presStyleCnt="0"/>
      <dgm:spPr/>
    </dgm:pt>
    <dgm:pt modelId="{C798D0A3-6F08-6747-8F47-C359AF3840F5}" type="pres">
      <dgm:prSet presAssocID="{F6CE4E35-CC02-0946-8F45-1DC84C57D266}" presName="composite4" presStyleCnt="0"/>
      <dgm:spPr/>
    </dgm:pt>
    <dgm:pt modelId="{7F221A7E-AB77-6B4F-B170-B21DEDB82D3F}" type="pres">
      <dgm:prSet presAssocID="{F6CE4E35-CC02-0946-8F45-1DC84C57D266}" presName="background4" presStyleLbl="node4" presStyleIdx="1" presStyleCnt="8"/>
      <dgm:spPr/>
    </dgm:pt>
    <dgm:pt modelId="{2593670C-0E90-C844-B5F7-EA2BAECE5054}" type="pres">
      <dgm:prSet presAssocID="{F6CE4E35-CC02-0946-8F45-1DC84C57D266}" presName="text4" presStyleLbl="fgAcc4" presStyleIdx="1" presStyleCnt="8">
        <dgm:presLayoutVars>
          <dgm:chPref val="3"/>
        </dgm:presLayoutVars>
      </dgm:prSet>
      <dgm:spPr/>
    </dgm:pt>
    <dgm:pt modelId="{32958B05-6A91-DF47-826D-EEE235B7BBE5}" type="pres">
      <dgm:prSet presAssocID="{F6CE4E35-CC02-0946-8F45-1DC84C57D266}" presName="hierChild5" presStyleCnt="0"/>
      <dgm:spPr/>
    </dgm:pt>
    <dgm:pt modelId="{5EADCF7F-B6D7-664B-8576-588880AABEF4}" type="pres">
      <dgm:prSet presAssocID="{0E21E45A-03D5-2844-AEF7-9CEF77D2FCC1}" presName="Name17" presStyleLbl="parChTrans1D3" presStyleIdx="1" presStyleCnt="4"/>
      <dgm:spPr/>
    </dgm:pt>
    <dgm:pt modelId="{8C835224-BD98-5F4A-B227-FF71AACDB6F0}" type="pres">
      <dgm:prSet presAssocID="{767577D2-A1D0-5945-A3B8-F088AA9A31E0}" presName="hierRoot3" presStyleCnt="0"/>
      <dgm:spPr/>
    </dgm:pt>
    <dgm:pt modelId="{C2125131-E566-5642-9A0B-17C20A7E94A9}" type="pres">
      <dgm:prSet presAssocID="{767577D2-A1D0-5945-A3B8-F088AA9A31E0}" presName="composite3" presStyleCnt="0"/>
      <dgm:spPr/>
    </dgm:pt>
    <dgm:pt modelId="{104A2BE5-7D9E-5C44-8048-89FA71628863}" type="pres">
      <dgm:prSet presAssocID="{767577D2-A1D0-5945-A3B8-F088AA9A31E0}" presName="background3" presStyleLbl="node3" presStyleIdx="1" presStyleCnt="4"/>
      <dgm:spPr/>
    </dgm:pt>
    <dgm:pt modelId="{15B019BE-507F-6B47-81C6-BBE261B14751}" type="pres">
      <dgm:prSet presAssocID="{767577D2-A1D0-5945-A3B8-F088AA9A31E0}" presName="text3" presStyleLbl="fgAcc3" presStyleIdx="1" presStyleCnt="4">
        <dgm:presLayoutVars>
          <dgm:chPref val="3"/>
        </dgm:presLayoutVars>
      </dgm:prSet>
      <dgm:spPr/>
    </dgm:pt>
    <dgm:pt modelId="{C217D1B8-5905-CD4D-A647-71BA8EAFC4B2}" type="pres">
      <dgm:prSet presAssocID="{767577D2-A1D0-5945-A3B8-F088AA9A31E0}" presName="hierChild4" presStyleCnt="0"/>
      <dgm:spPr/>
    </dgm:pt>
    <dgm:pt modelId="{E002E220-F3A3-0846-BD34-04320EC8345B}" type="pres">
      <dgm:prSet presAssocID="{66F86B82-2BFC-7D48-8D2A-301905D96F8D}" presName="Name23" presStyleLbl="parChTrans1D4" presStyleIdx="2" presStyleCnt="8"/>
      <dgm:spPr/>
    </dgm:pt>
    <dgm:pt modelId="{CBCA58AA-6DDF-5245-A3E3-88124CC91E05}" type="pres">
      <dgm:prSet presAssocID="{796B717E-F911-8548-8C28-E358B01E105C}" presName="hierRoot4" presStyleCnt="0"/>
      <dgm:spPr/>
    </dgm:pt>
    <dgm:pt modelId="{84F06B7B-843C-0944-8E9A-31C737E80BCB}" type="pres">
      <dgm:prSet presAssocID="{796B717E-F911-8548-8C28-E358B01E105C}" presName="composite4" presStyleCnt="0"/>
      <dgm:spPr/>
    </dgm:pt>
    <dgm:pt modelId="{B388C74E-4D98-8E4A-B628-1139E75E5EFD}" type="pres">
      <dgm:prSet presAssocID="{796B717E-F911-8548-8C28-E358B01E105C}" presName="background4" presStyleLbl="node4" presStyleIdx="2" presStyleCnt="8"/>
      <dgm:spPr/>
    </dgm:pt>
    <dgm:pt modelId="{C3D72268-48F9-454B-9766-69F9726BDF41}" type="pres">
      <dgm:prSet presAssocID="{796B717E-F911-8548-8C28-E358B01E105C}" presName="text4" presStyleLbl="fgAcc4" presStyleIdx="2" presStyleCnt="8">
        <dgm:presLayoutVars>
          <dgm:chPref val="3"/>
        </dgm:presLayoutVars>
      </dgm:prSet>
      <dgm:spPr/>
    </dgm:pt>
    <dgm:pt modelId="{3FC74DAB-96BD-0146-A1CB-A2442E37D519}" type="pres">
      <dgm:prSet presAssocID="{796B717E-F911-8548-8C28-E358B01E105C}" presName="hierChild5" presStyleCnt="0"/>
      <dgm:spPr/>
    </dgm:pt>
    <dgm:pt modelId="{39C4557D-94E9-904B-AA5B-78E4F1FE161C}" type="pres">
      <dgm:prSet presAssocID="{9C3C7DFD-4AEC-9841-9CF8-7A2EB66CF47D}" presName="Name23" presStyleLbl="parChTrans1D4" presStyleIdx="3" presStyleCnt="8"/>
      <dgm:spPr/>
    </dgm:pt>
    <dgm:pt modelId="{DB28F9CC-E177-D64B-92AA-94609947C76B}" type="pres">
      <dgm:prSet presAssocID="{2A43BC02-10BA-AA48-B733-5F4A723B8821}" presName="hierRoot4" presStyleCnt="0"/>
      <dgm:spPr/>
    </dgm:pt>
    <dgm:pt modelId="{AC216C64-5651-574B-BD1F-5A455A7C17F1}" type="pres">
      <dgm:prSet presAssocID="{2A43BC02-10BA-AA48-B733-5F4A723B8821}" presName="composite4" presStyleCnt="0"/>
      <dgm:spPr/>
    </dgm:pt>
    <dgm:pt modelId="{B888B756-9D17-B144-89A5-8DEADCB666AF}" type="pres">
      <dgm:prSet presAssocID="{2A43BC02-10BA-AA48-B733-5F4A723B8821}" presName="background4" presStyleLbl="node4" presStyleIdx="3" presStyleCnt="8"/>
      <dgm:spPr/>
    </dgm:pt>
    <dgm:pt modelId="{074166F0-D325-D74B-890C-6DA79F1F4BEA}" type="pres">
      <dgm:prSet presAssocID="{2A43BC02-10BA-AA48-B733-5F4A723B8821}" presName="text4" presStyleLbl="fgAcc4" presStyleIdx="3" presStyleCnt="8">
        <dgm:presLayoutVars>
          <dgm:chPref val="3"/>
        </dgm:presLayoutVars>
      </dgm:prSet>
      <dgm:spPr/>
    </dgm:pt>
    <dgm:pt modelId="{0452EAE8-6533-5A47-99F7-3BACE6958C82}" type="pres">
      <dgm:prSet presAssocID="{2A43BC02-10BA-AA48-B733-5F4A723B8821}" presName="hierChild5" presStyleCnt="0"/>
      <dgm:spPr/>
    </dgm:pt>
    <dgm:pt modelId="{4B959524-AADA-2E4C-B4A3-8A3A59A5560C}" type="pres">
      <dgm:prSet presAssocID="{1CADA685-640F-6A43-BA6C-97DAA3AF97ED}" presName="Name10" presStyleLbl="parChTrans1D2" presStyleIdx="1" presStyleCnt="2"/>
      <dgm:spPr/>
    </dgm:pt>
    <dgm:pt modelId="{D7BB09BD-7BD2-AA4C-840C-5C072B1233B9}" type="pres">
      <dgm:prSet presAssocID="{3A818088-5F59-B342-8D1F-BDFA7B076639}" presName="hierRoot2" presStyleCnt="0"/>
      <dgm:spPr/>
    </dgm:pt>
    <dgm:pt modelId="{F7D243B8-E017-DE49-BA95-DFBD1473D511}" type="pres">
      <dgm:prSet presAssocID="{3A818088-5F59-B342-8D1F-BDFA7B076639}" presName="composite2" presStyleCnt="0"/>
      <dgm:spPr/>
    </dgm:pt>
    <dgm:pt modelId="{6CACDCD6-6F5B-1149-B616-A4B0A032CEAA}" type="pres">
      <dgm:prSet presAssocID="{3A818088-5F59-B342-8D1F-BDFA7B076639}" presName="background2" presStyleLbl="node2" presStyleIdx="1" presStyleCnt="2"/>
      <dgm:spPr/>
    </dgm:pt>
    <dgm:pt modelId="{FDA25783-48E2-B64F-BC1B-C3C45E97F565}" type="pres">
      <dgm:prSet presAssocID="{3A818088-5F59-B342-8D1F-BDFA7B076639}" presName="text2" presStyleLbl="fgAcc2" presStyleIdx="1" presStyleCnt="2">
        <dgm:presLayoutVars>
          <dgm:chPref val="3"/>
        </dgm:presLayoutVars>
      </dgm:prSet>
      <dgm:spPr/>
    </dgm:pt>
    <dgm:pt modelId="{A3326833-E356-C04F-815F-70C55D1E1966}" type="pres">
      <dgm:prSet presAssocID="{3A818088-5F59-B342-8D1F-BDFA7B076639}" presName="hierChild3" presStyleCnt="0"/>
      <dgm:spPr/>
    </dgm:pt>
    <dgm:pt modelId="{208E080E-3FAB-3F45-AC80-B4B8F08B1417}" type="pres">
      <dgm:prSet presAssocID="{48E65A75-D738-2842-AB91-BE792EC68F91}" presName="Name17" presStyleLbl="parChTrans1D3" presStyleIdx="2" presStyleCnt="4"/>
      <dgm:spPr/>
    </dgm:pt>
    <dgm:pt modelId="{A75D331B-A4F7-B849-B325-0208027D48D6}" type="pres">
      <dgm:prSet presAssocID="{FA1A3EFC-0F0B-D642-8315-BC964B3D3001}" presName="hierRoot3" presStyleCnt="0"/>
      <dgm:spPr/>
    </dgm:pt>
    <dgm:pt modelId="{205E42A1-E656-4543-89C5-68289272ADFA}" type="pres">
      <dgm:prSet presAssocID="{FA1A3EFC-0F0B-D642-8315-BC964B3D3001}" presName="composite3" presStyleCnt="0"/>
      <dgm:spPr/>
    </dgm:pt>
    <dgm:pt modelId="{2BB533F8-22C1-A947-90E2-059F66B330A9}" type="pres">
      <dgm:prSet presAssocID="{FA1A3EFC-0F0B-D642-8315-BC964B3D3001}" presName="background3" presStyleLbl="node3" presStyleIdx="2" presStyleCnt="4"/>
      <dgm:spPr/>
    </dgm:pt>
    <dgm:pt modelId="{87301162-4473-0B46-9D88-C64BD7666D25}" type="pres">
      <dgm:prSet presAssocID="{FA1A3EFC-0F0B-D642-8315-BC964B3D3001}" presName="text3" presStyleLbl="fgAcc3" presStyleIdx="2" presStyleCnt="4">
        <dgm:presLayoutVars>
          <dgm:chPref val="3"/>
        </dgm:presLayoutVars>
      </dgm:prSet>
      <dgm:spPr/>
    </dgm:pt>
    <dgm:pt modelId="{084E0563-57DE-B749-B311-9204BCDE59F3}" type="pres">
      <dgm:prSet presAssocID="{FA1A3EFC-0F0B-D642-8315-BC964B3D3001}" presName="hierChild4" presStyleCnt="0"/>
      <dgm:spPr/>
    </dgm:pt>
    <dgm:pt modelId="{D3962113-3190-A54D-A3CC-CA91AAAAC628}" type="pres">
      <dgm:prSet presAssocID="{BD216160-7189-7B48-A3A1-65C5806FDDD0}" presName="Name23" presStyleLbl="parChTrans1D4" presStyleIdx="4" presStyleCnt="8"/>
      <dgm:spPr/>
    </dgm:pt>
    <dgm:pt modelId="{689C8F46-D0D9-1547-98D6-546347617796}" type="pres">
      <dgm:prSet presAssocID="{C909271F-5DAB-E841-8729-C9A1A0293036}" presName="hierRoot4" presStyleCnt="0"/>
      <dgm:spPr/>
    </dgm:pt>
    <dgm:pt modelId="{67AB9BF8-A711-524C-82E5-3E3E81B0AD1A}" type="pres">
      <dgm:prSet presAssocID="{C909271F-5DAB-E841-8729-C9A1A0293036}" presName="composite4" presStyleCnt="0"/>
      <dgm:spPr/>
    </dgm:pt>
    <dgm:pt modelId="{62B32BE8-AA62-204C-B22D-00B06DC0CF21}" type="pres">
      <dgm:prSet presAssocID="{C909271F-5DAB-E841-8729-C9A1A0293036}" presName="background4" presStyleLbl="node4" presStyleIdx="4" presStyleCnt="8"/>
      <dgm:spPr/>
    </dgm:pt>
    <dgm:pt modelId="{6918FBE0-6836-BE47-AF62-803A71638D14}" type="pres">
      <dgm:prSet presAssocID="{C909271F-5DAB-E841-8729-C9A1A0293036}" presName="text4" presStyleLbl="fgAcc4" presStyleIdx="4" presStyleCnt="8">
        <dgm:presLayoutVars>
          <dgm:chPref val="3"/>
        </dgm:presLayoutVars>
      </dgm:prSet>
      <dgm:spPr/>
    </dgm:pt>
    <dgm:pt modelId="{B5C7938B-EBF3-9549-B296-A1A4C63B599B}" type="pres">
      <dgm:prSet presAssocID="{C909271F-5DAB-E841-8729-C9A1A0293036}" presName="hierChild5" presStyleCnt="0"/>
      <dgm:spPr/>
    </dgm:pt>
    <dgm:pt modelId="{C4D9199E-B595-BC44-824F-43839FB973D8}" type="pres">
      <dgm:prSet presAssocID="{2D60E2B7-9CEE-CF4C-A94D-D0A8E50349CC}" presName="Name23" presStyleLbl="parChTrans1D4" presStyleIdx="5" presStyleCnt="8"/>
      <dgm:spPr/>
    </dgm:pt>
    <dgm:pt modelId="{0D291117-2591-6547-B38D-0762258967EE}" type="pres">
      <dgm:prSet presAssocID="{BD1E713E-FC1E-ED4F-BBF1-B484622EE4CA}" presName="hierRoot4" presStyleCnt="0"/>
      <dgm:spPr/>
    </dgm:pt>
    <dgm:pt modelId="{290FD75C-CD49-1646-8AAA-49BDF0976D39}" type="pres">
      <dgm:prSet presAssocID="{BD1E713E-FC1E-ED4F-BBF1-B484622EE4CA}" presName="composite4" presStyleCnt="0"/>
      <dgm:spPr/>
    </dgm:pt>
    <dgm:pt modelId="{49AAF8A3-1711-3242-BD28-23247050750A}" type="pres">
      <dgm:prSet presAssocID="{BD1E713E-FC1E-ED4F-BBF1-B484622EE4CA}" presName="background4" presStyleLbl="node4" presStyleIdx="5" presStyleCnt="8"/>
      <dgm:spPr/>
    </dgm:pt>
    <dgm:pt modelId="{3535F74E-DBDC-C749-B5CE-5D6740EBAB91}" type="pres">
      <dgm:prSet presAssocID="{BD1E713E-FC1E-ED4F-BBF1-B484622EE4CA}" presName="text4" presStyleLbl="fgAcc4" presStyleIdx="5" presStyleCnt="8">
        <dgm:presLayoutVars>
          <dgm:chPref val="3"/>
        </dgm:presLayoutVars>
      </dgm:prSet>
      <dgm:spPr/>
    </dgm:pt>
    <dgm:pt modelId="{E87C4A60-C20A-A640-94BC-AF86DDD52D15}" type="pres">
      <dgm:prSet presAssocID="{BD1E713E-FC1E-ED4F-BBF1-B484622EE4CA}" presName="hierChild5" presStyleCnt="0"/>
      <dgm:spPr/>
    </dgm:pt>
    <dgm:pt modelId="{F421800F-B3B8-C944-855F-7BBE497DA8FC}" type="pres">
      <dgm:prSet presAssocID="{07527D39-4BD6-8D4C-8794-8FA80586B638}" presName="Name17" presStyleLbl="parChTrans1D3" presStyleIdx="3" presStyleCnt="4"/>
      <dgm:spPr/>
    </dgm:pt>
    <dgm:pt modelId="{043C5FED-4C12-D544-A81C-60C11B569A25}" type="pres">
      <dgm:prSet presAssocID="{936325B2-0229-EF41-AB29-8D339A13F87D}" presName="hierRoot3" presStyleCnt="0"/>
      <dgm:spPr/>
    </dgm:pt>
    <dgm:pt modelId="{5DDF0F93-C06F-5240-96B1-266F48951F69}" type="pres">
      <dgm:prSet presAssocID="{936325B2-0229-EF41-AB29-8D339A13F87D}" presName="composite3" presStyleCnt="0"/>
      <dgm:spPr/>
    </dgm:pt>
    <dgm:pt modelId="{D5B758A0-AD87-7A4C-BCB9-4877FF8D6BF0}" type="pres">
      <dgm:prSet presAssocID="{936325B2-0229-EF41-AB29-8D339A13F87D}" presName="background3" presStyleLbl="node3" presStyleIdx="3" presStyleCnt="4"/>
      <dgm:spPr/>
    </dgm:pt>
    <dgm:pt modelId="{D89DCF90-ABFB-6443-B95B-A54825C2E8FC}" type="pres">
      <dgm:prSet presAssocID="{936325B2-0229-EF41-AB29-8D339A13F87D}" presName="text3" presStyleLbl="fgAcc3" presStyleIdx="3" presStyleCnt="4">
        <dgm:presLayoutVars>
          <dgm:chPref val="3"/>
        </dgm:presLayoutVars>
      </dgm:prSet>
      <dgm:spPr/>
    </dgm:pt>
    <dgm:pt modelId="{903DEC75-D275-044F-BB7F-20DD551EA10C}" type="pres">
      <dgm:prSet presAssocID="{936325B2-0229-EF41-AB29-8D339A13F87D}" presName="hierChild4" presStyleCnt="0"/>
      <dgm:spPr/>
    </dgm:pt>
    <dgm:pt modelId="{C922A109-F05A-4A47-87AF-1E75E34ED8BC}" type="pres">
      <dgm:prSet presAssocID="{22C1356D-ED8C-4F4B-9341-4A972E08372C}" presName="Name23" presStyleLbl="parChTrans1D4" presStyleIdx="6" presStyleCnt="8"/>
      <dgm:spPr/>
    </dgm:pt>
    <dgm:pt modelId="{BADC530C-D50A-0E4C-B022-87AF0902D9E7}" type="pres">
      <dgm:prSet presAssocID="{2B41FDE2-4818-CE4C-9B74-91CCB8A1C84C}" presName="hierRoot4" presStyleCnt="0"/>
      <dgm:spPr/>
    </dgm:pt>
    <dgm:pt modelId="{F8EA38DA-FEDF-B744-A157-54F158B3EC1B}" type="pres">
      <dgm:prSet presAssocID="{2B41FDE2-4818-CE4C-9B74-91CCB8A1C84C}" presName="composite4" presStyleCnt="0"/>
      <dgm:spPr/>
    </dgm:pt>
    <dgm:pt modelId="{2107EB41-CF58-0449-BA1E-F1F1804C1B09}" type="pres">
      <dgm:prSet presAssocID="{2B41FDE2-4818-CE4C-9B74-91CCB8A1C84C}" presName="background4" presStyleLbl="node4" presStyleIdx="6" presStyleCnt="8"/>
      <dgm:spPr/>
    </dgm:pt>
    <dgm:pt modelId="{6A6D6FB0-B3D6-1648-B98D-472AEEF15A3D}" type="pres">
      <dgm:prSet presAssocID="{2B41FDE2-4818-CE4C-9B74-91CCB8A1C84C}" presName="text4" presStyleLbl="fgAcc4" presStyleIdx="6" presStyleCnt="8">
        <dgm:presLayoutVars>
          <dgm:chPref val="3"/>
        </dgm:presLayoutVars>
      </dgm:prSet>
      <dgm:spPr/>
    </dgm:pt>
    <dgm:pt modelId="{310FE363-813C-584C-ADB6-3BAA1783F3A2}" type="pres">
      <dgm:prSet presAssocID="{2B41FDE2-4818-CE4C-9B74-91CCB8A1C84C}" presName="hierChild5" presStyleCnt="0"/>
      <dgm:spPr/>
    </dgm:pt>
    <dgm:pt modelId="{42F5FD18-009E-2F46-8609-5FFEE58B9509}" type="pres">
      <dgm:prSet presAssocID="{9F9BD843-1CD7-F047-8199-2A773DC92555}" presName="Name23" presStyleLbl="parChTrans1D4" presStyleIdx="7" presStyleCnt="8"/>
      <dgm:spPr/>
    </dgm:pt>
    <dgm:pt modelId="{51701EC6-3BF4-F642-936C-624CE8E01DA3}" type="pres">
      <dgm:prSet presAssocID="{99B066FD-3577-4047-ACD1-DCE3B95DF0FB}" presName="hierRoot4" presStyleCnt="0"/>
      <dgm:spPr/>
    </dgm:pt>
    <dgm:pt modelId="{BE47AA95-EBE1-3848-A399-4ACA9AC77E9C}" type="pres">
      <dgm:prSet presAssocID="{99B066FD-3577-4047-ACD1-DCE3B95DF0FB}" presName="composite4" presStyleCnt="0"/>
      <dgm:spPr/>
    </dgm:pt>
    <dgm:pt modelId="{B78B7F48-0717-2545-BCBC-86C0E0AA1E72}" type="pres">
      <dgm:prSet presAssocID="{99B066FD-3577-4047-ACD1-DCE3B95DF0FB}" presName="background4" presStyleLbl="node4" presStyleIdx="7" presStyleCnt="8"/>
      <dgm:spPr/>
    </dgm:pt>
    <dgm:pt modelId="{D64F29CA-4B11-B244-9C14-3C2B7731EF5B}" type="pres">
      <dgm:prSet presAssocID="{99B066FD-3577-4047-ACD1-DCE3B95DF0FB}" presName="text4" presStyleLbl="fgAcc4" presStyleIdx="7" presStyleCnt="8">
        <dgm:presLayoutVars>
          <dgm:chPref val="3"/>
        </dgm:presLayoutVars>
      </dgm:prSet>
      <dgm:spPr/>
    </dgm:pt>
    <dgm:pt modelId="{9ABD4DBC-7C47-AE4E-9D27-B902AFBCB2A6}" type="pres">
      <dgm:prSet presAssocID="{99B066FD-3577-4047-ACD1-DCE3B95DF0FB}" presName="hierChild5" presStyleCnt="0"/>
      <dgm:spPr/>
    </dgm:pt>
  </dgm:ptLst>
  <dgm:cxnLst>
    <dgm:cxn modelId="{F6C82706-6A3D-E84F-AABB-AE7D182D83FB}" type="presOf" srcId="{BD216160-7189-7B48-A3A1-65C5806FDDD0}" destId="{D3962113-3190-A54D-A3CC-CA91AAAAC628}" srcOrd="0" destOrd="0" presId="urn:microsoft.com/office/officeart/2005/8/layout/hierarchy1"/>
    <dgm:cxn modelId="{E2CF3906-F635-6B46-9A0B-B74C48D2E08D}" type="presOf" srcId="{99B066FD-3577-4047-ACD1-DCE3B95DF0FB}" destId="{D64F29CA-4B11-B244-9C14-3C2B7731EF5B}" srcOrd="0" destOrd="0" presId="urn:microsoft.com/office/officeart/2005/8/layout/hierarchy1"/>
    <dgm:cxn modelId="{5476040C-208C-184D-8169-45E0EBBE18CE}" type="presOf" srcId="{9472E5AB-451C-C342-BF41-3690D2A01233}" destId="{9D00746D-7856-8644-9967-0C02C5A28AF2}" srcOrd="0" destOrd="0" presId="urn:microsoft.com/office/officeart/2005/8/layout/hierarchy1"/>
    <dgm:cxn modelId="{2DA1D013-0C5B-7C41-B460-3523F52C7936}" type="presOf" srcId="{767577D2-A1D0-5945-A3B8-F088AA9A31E0}" destId="{15B019BE-507F-6B47-81C6-BBE261B14751}" srcOrd="0" destOrd="0" presId="urn:microsoft.com/office/officeart/2005/8/layout/hierarchy1"/>
    <dgm:cxn modelId="{7A112619-B963-ED4F-A3A6-36BB0B358B88}" srcId="{3A818088-5F59-B342-8D1F-BDFA7B076639}" destId="{936325B2-0229-EF41-AB29-8D339A13F87D}" srcOrd="1" destOrd="0" parTransId="{07527D39-4BD6-8D4C-8794-8FA80586B638}" sibTransId="{85140780-DC4D-BE40-983F-06D5F1093703}"/>
    <dgm:cxn modelId="{D872BB21-4C99-FC42-950B-795D29EFD320}" type="presOf" srcId="{BB09D4AC-9C4C-444D-981A-59B6C891111C}" destId="{959F5682-DAD7-5B4B-9D3F-03A95495240C}" srcOrd="0" destOrd="0" presId="urn:microsoft.com/office/officeart/2005/8/layout/hierarchy1"/>
    <dgm:cxn modelId="{60DF4325-2FA7-C24D-8BE7-2F5024F8D886}" type="presOf" srcId="{FC5C3EA0-B0C3-5B49-8DD9-EE158B018E34}" destId="{4DA2EBE1-C5E9-3E48-AB6E-4B182991DCC6}" srcOrd="0" destOrd="0" presId="urn:microsoft.com/office/officeart/2005/8/layout/hierarchy1"/>
    <dgm:cxn modelId="{19310F28-9D28-7143-87F0-896A033061D2}" type="presOf" srcId="{48E65A75-D738-2842-AB91-BE792EC68F91}" destId="{208E080E-3FAB-3F45-AC80-B4B8F08B1417}" srcOrd="0" destOrd="0" presId="urn:microsoft.com/office/officeart/2005/8/layout/hierarchy1"/>
    <dgm:cxn modelId="{A160542D-F15D-0342-9954-2384DE6B074B}" type="presOf" srcId="{66F86B82-2BFC-7D48-8D2A-301905D96F8D}" destId="{E002E220-F3A3-0846-BD34-04320EC8345B}" srcOrd="0" destOrd="0" presId="urn:microsoft.com/office/officeart/2005/8/layout/hierarchy1"/>
    <dgm:cxn modelId="{95FF0837-D626-1F41-986A-DA552D40A1E3}" srcId="{B22B20FB-444B-9146-8E8A-6E2F120F78A1}" destId="{F6CE4E35-CC02-0946-8F45-1DC84C57D266}" srcOrd="1" destOrd="0" parTransId="{9472E5AB-451C-C342-BF41-3690D2A01233}" sibTransId="{7C7EDDB4-F65F-B14A-9E6D-0B3C8EC8D32B}"/>
    <dgm:cxn modelId="{515D4D3D-C524-4C43-9595-575422F4E1A9}" srcId="{B22B20FB-444B-9146-8E8A-6E2F120F78A1}" destId="{7F1DC53A-DF3A-F74E-BBE1-827CC6570332}" srcOrd="0" destOrd="0" parTransId="{251B62D3-A39D-954C-B1FD-5D18E9D39731}" sibTransId="{B8D9CAE1-172B-E348-8E2E-DFD972AC1F71}"/>
    <dgm:cxn modelId="{9A08F840-F4D5-CC4E-AFEB-8DAE1C796064}" type="presOf" srcId="{3BFF741D-D7D1-4941-ABA5-4003B29DA5E1}" destId="{CA9CE890-1752-3547-9E5A-C52CFCE7E83B}" srcOrd="0" destOrd="0" presId="urn:microsoft.com/office/officeart/2005/8/layout/hierarchy1"/>
    <dgm:cxn modelId="{9772E445-F00B-1A4B-8B96-3A113D5F64B5}" type="presOf" srcId="{2A43BC02-10BA-AA48-B733-5F4A723B8821}" destId="{074166F0-D325-D74B-890C-6DA79F1F4BEA}" srcOrd="0" destOrd="0" presId="urn:microsoft.com/office/officeart/2005/8/layout/hierarchy1"/>
    <dgm:cxn modelId="{DDC9EF51-95A7-F744-8E81-96BB19149EAD}" type="presOf" srcId="{825AD90D-371A-7844-8DF6-CADE4191DEF9}" destId="{B4B38FB5-B9B1-E742-80B5-435D8D65022E}" srcOrd="0" destOrd="0" presId="urn:microsoft.com/office/officeart/2005/8/layout/hierarchy1"/>
    <dgm:cxn modelId="{A15BF05D-ECEC-BF49-9DF7-F27C89FD71B6}" type="presOf" srcId="{936325B2-0229-EF41-AB29-8D339A13F87D}" destId="{D89DCF90-ABFB-6443-B95B-A54825C2E8FC}" srcOrd="0" destOrd="0" presId="urn:microsoft.com/office/officeart/2005/8/layout/hierarchy1"/>
    <dgm:cxn modelId="{0658005E-1A3A-E348-BE9F-75ADB9C272A9}" type="presOf" srcId="{5AD789F6-9686-6B41-9CC0-27C8861D6B3C}" destId="{3D5A60D9-8BC0-9444-9283-DF6D7C6F55E3}" srcOrd="0" destOrd="0" presId="urn:microsoft.com/office/officeart/2005/8/layout/hierarchy1"/>
    <dgm:cxn modelId="{FAABA964-F2E9-8E4B-BD9C-8FD7197AD9A2}" type="presOf" srcId="{796B717E-F911-8548-8C28-E358B01E105C}" destId="{C3D72268-48F9-454B-9766-69F9726BDF41}" srcOrd="0" destOrd="0" presId="urn:microsoft.com/office/officeart/2005/8/layout/hierarchy1"/>
    <dgm:cxn modelId="{53C7FF67-13B7-764D-BE41-0C8D405E309D}" srcId="{3BFF741D-D7D1-4941-ABA5-4003B29DA5E1}" destId="{767577D2-A1D0-5945-A3B8-F088AA9A31E0}" srcOrd="1" destOrd="0" parTransId="{0E21E45A-03D5-2844-AEF7-9CEF77D2FCC1}" sibTransId="{9A751317-A03C-9C4A-92F7-701854434575}"/>
    <dgm:cxn modelId="{7676D770-F2BD-3841-8FAF-F6BA004B5ACF}" type="presOf" srcId="{0E21E45A-03D5-2844-AEF7-9CEF77D2FCC1}" destId="{5EADCF7F-B6D7-664B-8576-588880AABEF4}" srcOrd="0" destOrd="0" presId="urn:microsoft.com/office/officeart/2005/8/layout/hierarchy1"/>
    <dgm:cxn modelId="{46DB2B77-AC88-6040-B2E0-7BC439235418}" type="presOf" srcId="{7F1DC53A-DF3A-F74E-BBE1-827CC6570332}" destId="{4D2D7BFF-BAD0-4C4D-A5BE-534AD8B44696}" srcOrd="0" destOrd="0" presId="urn:microsoft.com/office/officeart/2005/8/layout/hierarchy1"/>
    <dgm:cxn modelId="{458A617E-9A94-E649-9BDD-754D71FC197B}" srcId="{936325B2-0229-EF41-AB29-8D339A13F87D}" destId="{99B066FD-3577-4047-ACD1-DCE3B95DF0FB}" srcOrd="1" destOrd="0" parTransId="{9F9BD843-1CD7-F047-8199-2A773DC92555}" sibTransId="{5E51FD4C-3F7D-2C46-87AE-19976F51AAEB}"/>
    <dgm:cxn modelId="{8204DA80-ECE3-D047-8FF4-F823634418F9}" type="presOf" srcId="{9F9BD843-1CD7-F047-8199-2A773DC92555}" destId="{42F5FD18-009E-2F46-8609-5FFEE58B9509}" srcOrd="0" destOrd="0" presId="urn:microsoft.com/office/officeart/2005/8/layout/hierarchy1"/>
    <dgm:cxn modelId="{11C14B86-56C3-A743-A7AF-44291F26BF16}" type="presOf" srcId="{C909271F-5DAB-E841-8729-C9A1A0293036}" destId="{6918FBE0-6836-BE47-AF62-803A71638D14}" srcOrd="0" destOrd="0" presId="urn:microsoft.com/office/officeart/2005/8/layout/hierarchy1"/>
    <dgm:cxn modelId="{1E6B4D86-810E-B444-BE36-CB7D0A74A636}" type="presOf" srcId="{251B62D3-A39D-954C-B1FD-5D18E9D39731}" destId="{5B2ACEFB-0899-BA46-B072-0422865E67FA}" srcOrd="0" destOrd="0" presId="urn:microsoft.com/office/officeart/2005/8/layout/hierarchy1"/>
    <dgm:cxn modelId="{6A15A789-6377-D34B-A1EE-47A4323E4166}" type="presOf" srcId="{22C1356D-ED8C-4F4B-9341-4A972E08372C}" destId="{C922A109-F05A-4A47-87AF-1E75E34ED8BC}" srcOrd="0" destOrd="0" presId="urn:microsoft.com/office/officeart/2005/8/layout/hierarchy1"/>
    <dgm:cxn modelId="{3285598E-0B25-5441-B7D0-C654472ED33C}" srcId="{FA1A3EFC-0F0B-D642-8315-BC964B3D3001}" destId="{C909271F-5DAB-E841-8729-C9A1A0293036}" srcOrd="0" destOrd="0" parTransId="{BD216160-7189-7B48-A3A1-65C5806FDDD0}" sibTransId="{E03E014D-A21D-634A-81D2-B0C31A9B8526}"/>
    <dgm:cxn modelId="{7FF82F94-5282-C74B-88C4-CE6887BE7637}" srcId="{5AD789F6-9686-6B41-9CC0-27C8861D6B3C}" destId="{3BFF741D-D7D1-4941-ABA5-4003B29DA5E1}" srcOrd="0" destOrd="0" parTransId="{FC5C3EA0-B0C3-5B49-8DD9-EE158B018E34}" sibTransId="{B88550ED-00D6-6A4B-8A4D-00FF8C6F8C36}"/>
    <dgm:cxn modelId="{9B5DFD97-0C55-CB4D-B2AE-F6770217ECCF}" type="presOf" srcId="{1CADA685-640F-6A43-BA6C-97DAA3AF97ED}" destId="{4B959524-AADA-2E4C-B4A3-8A3A59A5560C}" srcOrd="0" destOrd="0" presId="urn:microsoft.com/office/officeart/2005/8/layout/hierarchy1"/>
    <dgm:cxn modelId="{5D35D0A0-6ED9-2F4A-A35B-516FF8792F89}" srcId="{936325B2-0229-EF41-AB29-8D339A13F87D}" destId="{2B41FDE2-4818-CE4C-9B74-91CCB8A1C84C}" srcOrd="0" destOrd="0" parTransId="{22C1356D-ED8C-4F4B-9341-4A972E08372C}" sibTransId="{CD6CF970-181F-6440-84C9-60DFAFF49BEA}"/>
    <dgm:cxn modelId="{57A56AAA-E4F0-F54C-A706-AD38D492DF50}" srcId="{3BFF741D-D7D1-4941-ABA5-4003B29DA5E1}" destId="{B22B20FB-444B-9146-8E8A-6E2F120F78A1}" srcOrd="0" destOrd="0" parTransId="{BB09D4AC-9C4C-444D-981A-59B6C891111C}" sibTransId="{22D5BA85-4ABE-AC4F-98D6-DB1DC11576DC}"/>
    <dgm:cxn modelId="{887348B1-1657-3E4D-A10B-58EB3AC47CB1}" srcId="{767577D2-A1D0-5945-A3B8-F088AA9A31E0}" destId="{796B717E-F911-8548-8C28-E358B01E105C}" srcOrd="0" destOrd="0" parTransId="{66F86B82-2BFC-7D48-8D2A-301905D96F8D}" sibTransId="{74204A2B-D0E3-094F-B388-82760A32213C}"/>
    <dgm:cxn modelId="{F78A1FC1-6E54-5E42-BBEA-7650B0A323ED}" srcId="{825AD90D-371A-7844-8DF6-CADE4191DEF9}" destId="{5AD789F6-9686-6B41-9CC0-27C8861D6B3C}" srcOrd="0" destOrd="0" parTransId="{B9415C23-EB0E-514D-8CAD-3C90F3C079D2}" sibTransId="{47CDB8DB-31F4-FF45-938D-9841785386B4}"/>
    <dgm:cxn modelId="{11FC34C4-8E1E-D442-886E-802C88BCDD50}" type="presOf" srcId="{9C3C7DFD-4AEC-9841-9CF8-7A2EB66CF47D}" destId="{39C4557D-94E9-904B-AA5B-78E4F1FE161C}" srcOrd="0" destOrd="0" presId="urn:microsoft.com/office/officeart/2005/8/layout/hierarchy1"/>
    <dgm:cxn modelId="{434D00C5-43F5-6849-9CF5-2CE966B9380A}" type="presOf" srcId="{B22B20FB-444B-9146-8E8A-6E2F120F78A1}" destId="{0D97D4F8-9D5C-DD43-8582-30451A09421B}" srcOrd="0" destOrd="0" presId="urn:microsoft.com/office/officeart/2005/8/layout/hierarchy1"/>
    <dgm:cxn modelId="{094B02CF-5931-DF42-9477-DF7B1C39CC58}" type="presOf" srcId="{07527D39-4BD6-8D4C-8794-8FA80586B638}" destId="{F421800F-B3B8-C944-855F-7BBE497DA8FC}" srcOrd="0" destOrd="0" presId="urn:microsoft.com/office/officeart/2005/8/layout/hierarchy1"/>
    <dgm:cxn modelId="{58324FD1-A488-3E41-8D05-453CA2FF1414}" type="presOf" srcId="{F6CE4E35-CC02-0946-8F45-1DC84C57D266}" destId="{2593670C-0E90-C844-B5F7-EA2BAECE5054}" srcOrd="0" destOrd="0" presId="urn:microsoft.com/office/officeart/2005/8/layout/hierarchy1"/>
    <dgm:cxn modelId="{25BAA1D3-F7C6-F54E-9DB5-43072BEF2DB7}" srcId="{FA1A3EFC-0F0B-D642-8315-BC964B3D3001}" destId="{BD1E713E-FC1E-ED4F-BBF1-B484622EE4CA}" srcOrd="1" destOrd="0" parTransId="{2D60E2B7-9CEE-CF4C-A94D-D0A8E50349CC}" sibTransId="{CF5048FB-29FA-344A-95CD-D044146D8789}"/>
    <dgm:cxn modelId="{7A6B5ED9-7BE3-DB44-90CC-224A8DFAA16F}" type="presOf" srcId="{BD1E713E-FC1E-ED4F-BBF1-B484622EE4CA}" destId="{3535F74E-DBDC-C749-B5CE-5D6740EBAB91}" srcOrd="0" destOrd="0" presId="urn:microsoft.com/office/officeart/2005/8/layout/hierarchy1"/>
    <dgm:cxn modelId="{F5F916E1-A4FC-C24A-952D-BD45DC5B736C}" srcId="{5AD789F6-9686-6B41-9CC0-27C8861D6B3C}" destId="{3A818088-5F59-B342-8D1F-BDFA7B076639}" srcOrd="1" destOrd="0" parTransId="{1CADA685-640F-6A43-BA6C-97DAA3AF97ED}" sibTransId="{F4DF803A-B00D-AB43-9D1D-75EAA67CB7B7}"/>
    <dgm:cxn modelId="{487281E2-8B48-D545-B650-351E020C8073}" srcId="{3A818088-5F59-B342-8D1F-BDFA7B076639}" destId="{FA1A3EFC-0F0B-D642-8315-BC964B3D3001}" srcOrd="0" destOrd="0" parTransId="{48E65A75-D738-2842-AB91-BE792EC68F91}" sibTransId="{040A5F23-B373-E44D-B9C3-4F9CD41AC2CE}"/>
    <dgm:cxn modelId="{340DFEED-00BB-1F4D-BF69-3F7BF88AC59A}" type="presOf" srcId="{FA1A3EFC-0F0B-D642-8315-BC964B3D3001}" destId="{87301162-4473-0B46-9D88-C64BD7666D25}" srcOrd="0" destOrd="0" presId="urn:microsoft.com/office/officeart/2005/8/layout/hierarchy1"/>
    <dgm:cxn modelId="{9ED8D0EF-620A-4C4B-B507-E41AE0335FB7}" type="presOf" srcId="{2B41FDE2-4818-CE4C-9B74-91CCB8A1C84C}" destId="{6A6D6FB0-B3D6-1648-B98D-472AEEF15A3D}" srcOrd="0" destOrd="0" presId="urn:microsoft.com/office/officeart/2005/8/layout/hierarchy1"/>
    <dgm:cxn modelId="{23A377F1-23A8-B541-8EB1-DF1BEC60BD93}" type="presOf" srcId="{2D60E2B7-9CEE-CF4C-A94D-D0A8E50349CC}" destId="{C4D9199E-B595-BC44-824F-43839FB973D8}" srcOrd="0" destOrd="0" presId="urn:microsoft.com/office/officeart/2005/8/layout/hierarchy1"/>
    <dgm:cxn modelId="{ECA00DFF-9136-8B4B-8066-12941D2098AD}" srcId="{767577D2-A1D0-5945-A3B8-F088AA9A31E0}" destId="{2A43BC02-10BA-AA48-B733-5F4A723B8821}" srcOrd="1" destOrd="0" parTransId="{9C3C7DFD-4AEC-9841-9CF8-7A2EB66CF47D}" sibTransId="{3EA5DC7A-84D6-E649-8021-2C3D9ABD8BC0}"/>
    <dgm:cxn modelId="{E164EBFF-84FE-E04A-B641-9618F7595427}" type="presOf" srcId="{3A818088-5F59-B342-8D1F-BDFA7B076639}" destId="{FDA25783-48E2-B64F-BC1B-C3C45E97F565}" srcOrd="0" destOrd="0" presId="urn:microsoft.com/office/officeart/2005/8/layout/hierarchy1"/>
    <dgm:cxn modelId="{AA779C20-2397-2D4F-A195-678831BA24FC}" type="presParOf" srcId="{B4B38FB5-B9B1-E742-80B5-435D8D65022E}" destId="{368DDE2D-F701-444C-AE58-AD52C9F34162}" srcOrd="0" destOrd="0" presId="urn:microsoft.com/office/officeart/2005/8/layout/hierarchy1"/>
    <dgm:cxn modelId="{CC855365-DFD2-4746-8448-81798282585E}" type="presParOf" srcId="{368DDE2D-F701-444C-AE58-AD52C9F34162}" destId="{7237E12B-C95E-7E4B-98C0-851F8E4A6D16}" srcOrd="0" destOrd="0" presId="urn:microsoft.com/office/officeart/2005/8/layout/hierarchy1"/>
    <dgm:cxn modelId="{12F93558-E59A-AA4B-A1AA-D499219CD36E}" type="presParOf" srcId="{7237E12B-C95E-7E4B-98C0-851F8E4A6D16}" destId="{60F4E735-8626-2A42-958C-9790EC56EC84}" srcOrd="0" destOrd="0" presId="urn:microsoft.com/office/officeart/2005/8/layout/hierarchy1"/>
    <dgm:cxn modelId="{033AF9AA-C6AD-E944-AF37-631091C8F8F0}" type="presParOf" srcId="{7237E12B-C95E-7E4B-98C0-851F8E4A6D16}" destId="{3D5A60D9-8BC0-9444-9283-DF6D7C6F55E3}" srcOrd="1" destOrd="0" presId="urn:microsoft.com/office/officeart/2005/8/layout/hierarchy1"/>
    <dgm:cxn modelId="{3A7FBEC4-C86C-C045-98B3-8D1C04BF5CB8}" type="presParOf" srcId="{368DDE2D-F701-444C-AE58-AD52C9F34162}" destId="{F8931FAC-BFAD-CF45-98FB-5E5BD44B352B}" srcOrd="1" destOrd="0" presId="urn:microsoft.com/office/officeart/2005/8/layout/hierarchy1"/>
    <dgm:cxn modelId="{C5158E23-EBCC-0B45-806C-836A3CE4062D}" type="presParOf" srcId="{F8931FAC-BFAD-CF45-98FB-5E5BD44B352B}" destId="{4DA2EBE1-C5E9-3E48-AB6E-4B182991DCC6}" srcOrd="0" destOrd="0" presId="urn:microsoft.com/office/officeart/2005/8/layout/hierarchy1"/>
    <dgm:cxn modelId="{581EF8B6-B82E-EC42-8269-A9474B7B4D15}" type="presParOf" srcId="{F8931FAC-BFAD-CF45-98FB-5E5BD44B352B}" destId="{1B1448DF-F898-0B46-8D92-71B9C0ECDE12}" srcOrd="1" destOrd="0" presId="urn:microsoft.com/office/officeart/2005/8/layout/hierarchy1"/>
    <dgm:cxn modelId="{7644523B-18BC-2848-A627-364C74AF5DB4}" type="presParOf" srcId="{1B1448DF-F898-0B46-8D92-71B9C0ECDE12}" destId="{C96EFE24-5383-E341-8890-C7B86648ABC8}" srcOrd="0" destOrd="0" presId="urn:microsoft.com/office/officeart/2005/8/layout/hierarchy1"/>
    <dgm:cxn modelId="{0A9B5BB8-16DA-814A-AF06-0BC2BD07613D}" type="presParOf" srcId="{C96EFE24-5383-E341-8890-C7B86648ABC8}" destId="{F0A6F370-1CCB-7E40-B19D-92E436E993A5}" srcOrd="0" destOrd="0" presId="urn:microsoft.com/office/officeart/2005/8/layout/hierarchy1"/>
    <dgm:cxn modelId="{D866929D-A2F7-4D47-800C-DFA538FB9453}" type="presParOf" srcId="{C96EFE24-5383-E341-8890-C7B86648ABC8}" destId="{CA9CE890-1752-3547-9E5A-C52CFCE7E83B}" srcOrd="1" destOrd="0" presId="urn:microsoft.com/office/officeart/2005/8/layout/hierarchy1"/>
    <dgm:cxn modelId="{134D84AE-62DF-734A-A5EE-D9B524D11F8D}" type="presParOf" srcId="{1B1448DF-F898-0B46-8D92-71B9C0ECDE12}" destId="{460ABF52-1C82-EA4E-B8DC-7655B6785696}" srcOrd="1" destOrd="0" presId="urn:microsoft.com/office/officeart/2005/8/layout/hierarchy1"/>
    <dgm:cxn modelId="{55FC69D6-97D5-584A-9550-AF3E14BACD6E}" type="presParOf" srcId="{460ABF52-1C82-EA4E-B8DC-7655B6785696}" destId="{959F5682-DAD7-5B4B-9D3F-03A95495240C}" srcOrd="0" destOrd="0" presId="urn:microsoft.com/office/officeart/2005/8/layout/hierarchy1"/>
    <dgm:cxn modelId="{0425C04A-2FFD-AF4F-BEB1-47ACDDE780B8}" type="presParOf" srcId="{460ABF52-1C82-EA4E-B8DC-7655B6785696}" destId="{75D48EEC-60E9-684E-8B6A-D962BBD707E3}" srcOrd="1" destOrd="0" presId="urn:microsoft.com/office/officeart/2005/8/layout/hierarchy1"/>
    <dgm:cxn modelId="{E269D690-6E1C-FE4A-BC6E-F6881F57096B}" type="presParOf" srcId="{75D48EEC-60E9-684E-8B6A-D962BBD707E3}" destId="{1664BA67-0B15-DD49-9049-1612D0651FD6}" srcOrd="0" destOrd="0" presId="urn:microsoft.com/office/officeart/2005/8/layout/hierarchy1"/>
    <dgm:cxn modelId="{4F8D8770-D363-AD40-A09E-12F3BC345FAA}" type="presParOf" srcId="{1664BA67-0B15-DD49-9049-1612D0651FD6}" destId="{28E1F817-2EBD-B945-BA80-8AB06FA34D36}" srcOrd="0" destOrd="0" presId="urn:microsoft.com/office/officeart/2005/8/layout/hierarchy1"/>
    <dgm:cxn modelId="{1EC9FB3D-0011-884E-8E1E-B69ABA580616}" type="presParOf" srcId="{1664BA67-0B15-DD49-9049-1612D0651FD6}" destId="{0D97D4F8-9D5C-DD43-8582-30451A09421B}" srcOrd="1" destOrd="0" presId="urn:microsoft.com/office/officeart/2005/8/layout/hierarchy1"/>
    <dgm:cxn modelId="{82457679-DFBF-4245-A1B6-492998EF004F}" type="presParOf" srcId="{75D48EEC-60E9-684E-8B6A-D962BBD707E3}" destId="{5184EE10-AB9F-994F-A2E0-17D3008312A8}" srcOrd="1" destOrd="0" presId="urn:microsoft.com/office/officeart/2005/8/layout/hierarchy1"/>
    <dgm:cxn modelId="{3277F1F3-695D-A84E-94F3-AFEEB4BC84FD}" type="presParOf" srcId="{5184EE10-AB9F-994F-A2E0-17D3008312A8}" destId="{5B2ACEFB-0899-BA46-B072-0422865E67FA}" srcOrd="0" destOrd="0" presId="urn:microsoft.com/office/officeart/2005/8/layout/hierarchy1"/>
    <dgm:cxn modelId="{022F6226-BF43-0F49-B29B-2D3C3389FD78}" type="presParOf" srcId="{5184EE10-AB9F-994F-A2E0-17D3008312A8}" destId="{9AC7EC5F-EBDF-E045-95AD-01BBF23C3D8C}" srcOrd="1" destOrd="0" presId="urn:microsoft.com/office/officeart/2005/8/layout/hierarchy1"/>
    <dgm:cxn modelId="{A949AFB1-37D3-E244-B165-8A0C08DEE259}" type="presParOf" srcId="{9AC7EC5F-EBDF-E045-95AD-01BBF23C3D8C}" destId="{3D493310-E0F6-974D-A29B-CCD5CB9E0330}" srcOrd="0" destOrd="0" presId="urn:microsoft.com/office/officeart/2005/8/layout/hierarchy1"/>
    <dgm:cxn modelId="{51DE85F5-5036-724A-BB1E-40ECC385300A}" type="presParOf" srcId="{3D493310-E0F6-974D-A29B-CCD5CB9E0330}" destId="{64CB28D0-7096-C342-901A-2F3B4FB3912F}" srcOrd="0" destOrd="0" presId="urn:microsoft.com/office/officeart/2005/8/layout/hierarchy1"/>
    <dgm:cxn modelId="{7B6C7068-84DB-8248-B396-8B54D17F9CDB}" type="presParOf" srcId="{3D493310-E0F6-974D-A29B-CCD5CB9E0330}" destId="{4D2D7BFF-BAD0-4C4D-A5BE-534AD8B44696}" srcOrd="1" destOrd="0" presId="urn:microsoft.com/office/officeart/2005/8/layout/hierarchy1"/>
    <dgm:cxn modelId="{E8300050-CF8E-A941-846D-95EDF49A8659}" type="presParOf" srcId="{9AC7EC5F-EBDF-E045-95AD-01BBF23C3D8C}" destId="{D6082E90-9478-0442-9698-D7C08438C1A1}" srcOrd="1" destOrd="0" presId="urn:microsoft.com/office/officeart/2005/8/layout/hierarchy1"/>
    <dgm:cxn modelId="{858E3CEB-276E-7441-89D9-A1A5769017AA}" type="presParOf" srcId="{5184EE10-AB9F-994F-A2E0-17D3008312A8}" destId="{9D00746D-7856-8644-9967-0C02C5A28AF2}" srcOrd="2" destOrd="0" presId="urn:microsoft.com/office/officeart/2005/8/layout/hierarchy1"/>
    <dgm:cxn modelId="{F2405EDB-6223-EF44-9FD1-1FA7AB9F9138}" type="presParOf" srcId="{5184EE10-AB9F-994F-A2E0-17D3008312A8}" destId="{117FCC7C-0961-AC48-8B60-198052130C2A}" srcOrd="3" destOrd="0" presId="urn:microsoft.com/office/officeart/2005/8/layout/hierarchy1"/>
    <dgm:cxn modelId="{1E5160E6-CA94-0B48-9EB1-CAF7DACB2A12}" type="presParOf" srcId="{117FCC7C-0961-AC48-8B60-198052130C2A}" destId="{C798D0A3-6F08-6747-8F47-C359AF3840F5}" srcOrd="0" destOrd="0" presId="urn:microsoft.com/office/officeart/2005/8/layout/hierarchy1"/>
    <dgm:cxn modelId="{7C6804C7-0A37-F04E-A11F-1896616F31B6}" type="presParOf" srcId="{C798D0A3-6F08-6747-8F47-C359AF3840F5}" destId="{7F221A7E-AB77-6B4F-B170-B21DEDB82D3F}" srcOrd="0" destOrd="0" presId="urn:microsoft.com/office/officeart/2005/8/layout/hierarchy1"/>
    <dgm:cxn modelId="{F417620E-2256-DF48-9443-DEC1F7127B61}" type="presParOf" srcId="{C798D0A3-6F08-6747-8F47-C359AF3840F5}" destId="{2593670C-0E90-C844-B5F7-EA2BAECE5054}" srcOrd="1" destOrd="0" presId="urn:microsoft.com/office/officeart/2005/8/layout/hierarchy1"/>
    <dgm:cxn modelId="{E50F6EC1-92B1-5F4A-BE5B-BCA80A6458B3}" type="presParOf" srcId="{117FCC7C-0961-AC48-8B60-198052130C2A}" destId="{32958B05-6A91-DF47-826D-EEE235B7BBE5}" srcOrd="1" destOrd="0" presId="urn:microsoft.com/office/officeart/2005/8/layout/hierarchy1"/>
    <dgm:cxn modelId="{1F75D4C1-4C9C-1A49-9C24-11C158A881E5}" type="presParOf" srcId="{460ABF52-1C82-EA4E-B8DC-7655B6785696}" destId="{5EADCF7F-B6D7-664B-8576-588880AABEF4}" srcOrd="2" destOrd="0" presId="urn:microsoft.com/office/officeart/2005/8/layout/hierarchy1"/>
    <dgm:cxn modelId="{DB49D07E-E5DD-7D46-AE01-74A159DA4BFE}" type="presParOf" srcId="{460ABF52-1C82-EA4E-B8DC-7655B6785696}" destId="{8C835224-BD98-5F4A-B227-FF71AACDB6F0}" srcOrd="3" destOrd="0" presId="urn:microsoft.com/office/officeart/2005/8/layout/hierarchy1"/>
    <dgm:cxn modelId="{5DE6220E-D1D3-E840-8878-196CE2E6C357}" type="presParOf" srcId="{8C835224-BD98-5F4A-B227-FF71AACDB6F0}" destId="{C2125131-E566-5642-9A0B-17C20A7E94A9}" srcOrd="0" destOrd="0" presId="urn:microsoft.com/office/officeart/2005/8/layout/hierarchy1"/>
    <dgm:cxn modelId="{EB1DAD48-77A5-E74F-BD4D-D7114F7408B3}" type="presParOf" srcId="{C2125131-E566-5642-9A0B-17C20A7E94A9}" destId="{104A2BE5-7D9E-5C44-8048-89FA71628863}" srcOrd="0" destOrd="0" presId="urn:microsoft.com/office/officeart/2005/8/layout/hierarchy1"/>
    <dgm:cxn modelId="{46938237-A975-4143-B81A-C7619D34947E}" type="presParOf" srcId="{C2125131-E566-5642-9A0B-17C20A7E94A9}" destId="{15B019BE-507F-6B47-81C6-BBE261B14751}" srcOrd="1" destOrd="0" presId="urn:microsoft.com/office/officeart/2005/8/layout/hierarchy1"/>
    <dgm:cxn modelId="{69588F9E-A25A-1340-BC0F-B977B72D2ED0}" type="presParOf" srcId="{8C835224-BD98-5F4A-B227-FF71AACDB6F0}" destId="{C217D1B8-5905-CD4D-A647-71BA8EAFC4B2}" srcOrd="1" destOrd="0" presId="urn:microsoft.com/office/officeart/2005/8/layout/hierarchy1"/>
    <dgm:cxn modelId="{FE61F27E-ECD6-4141-A971-00B9AFC3E00E}" type="presParOf" srcId="{C217D1B8-5905-CD4D-A647-71BA8EAFC4B2}" destId="{E002E220-F3A3-0846-BD34-04320EC8345B}" srcOrd="0" destOrd="0" presId="urn:microsoft.com/office/officeart/2005/8/layout/hierarchy1"/>
    <dgm:cxn modelId="{6B61AD90-9891-9C4D-89FA-29193ED24995}" type="presParOf" srcId="{C217D1B8-5905-CD4D-A647-71BA8EAFC4B2}" destId="{CBCA58AA-6DDF-5245-A3E3-88124CC91E05}" srcOrd="1" destOrd="0" presId="urn:microsoft.com/office/officeart/2005/8/layout/hierarchy1"/>
    <dgm:cxn modelId="{F97EDF71-EADF-244C-8076-4DEC292B1860}" type="presParOf" srcId="{CBCA58AA-6DDF-5245-A3E3-88124CC91E05}" destId="{84F06B7B-843C-0944-8E9A-31C737E80BCB}" srcOrd="0" destOrd="0" presId="urn:microsoft.com/office/officeart/2005/8/layout/hierarchy1"/>
    <dgm:cxn modelId="{F86635FE-6F14-BC4D-996A-A6170F92A67D}" type="presParOf" srcId="{84F06B7B-843C-0944-8E9A-31C737E80BCB}" destId="{B388C74E-4D98-8E4A-B628-1139E75E5EFD}" srcOrd="0" destOrd="0" presId="urn:microsoft.com/office/officeart/2005/8/layout/hierarchy1"/>
    <dgm:cxn modelId="{3EFF024E-00CF-4D4D-946D-B127BC0066C4}" type="presParOf" srcId="{84F06B7B-843C-0944-8E9A-31C737E80BCB}" destId="{C3D72268-48F9-454B-9766-69F9726BDF41}" srcOrd="1" destOrd="0" presId="urn:microsoft.com/office/officeart/2005/8/layout/hierarchy1"/>
    <dgm:cxn modelId="{3AAC9129-E457-B24F-B6A7-6F12133025DC}" type="presParOf" srcId="{CBCA58AA-6DDF-5245-A3E3-88124CC91E05}" destId="{3FC74DAB-96BD-0146-A1CB-A2442E37D519}" srcOrd="1" destOrd="0" presId="urn:microsoft.com/office/officeart/2005/8/layout/hierarchy1"/>
    <dgm:cxn modelId="{0377E78F-6180-AB45-A0A6-C2CDA3B14286}" type="presParOf" srcId="{C217D1B8-5905-CD4D-A647-71BA8EAFC4B2}" destId="{39C4557D-94E9-904B-AA5B-78E4F1FE161C}" srcOrd="2" destOrd="0" presId="urn:microsoft.com/office/officeart/2005/8/layout/hierarchy1"/>
    <dgm:cxn modelId="{A76AB768-6210-F64E-9C14-239F867A597A}" type="presParOf" srcId="{C217D1B8-5905-CD4D-A647-71BA8EAFC4B2}" destId="{DB28F9CC-E177-D64B-92AA-94609947C76B}" srcOrd="3" destOrd="0" presId="urn:microsoft.com/office/officeart/2005/8/layout/hierarchy1"/>
    <dgm:cxn modelId="{6BFF6ED6-B64B-AE49-BBD8-918C88B10A67}" type="presParOf" srcId="{DB28F9CC-E177-D64B-92AA-94609947C76B}" destId="{AC216C64-5651-574B-BD1F-5A455A7C17F1}" srcOrd="0" destOrd="0" presId="urn:microsoft.com/office/officeart/2005/8/layout/hierarchy1"/>
    <dgm:cxn modelId="{D8275CD2-A7BC-604E-920A-EBF6013F46BD}" type="presParOf" srcId="{AC216C64-5651-574B-BD1F-5A455A7C17F1}" destId="{B888B756-9D17-B144-89A5-8DEADCB666AF}" srcOrd="0" destOrd="0" presId="urn:microsoft.com/office/officeart/2005/8/layout/hierarchy1"/>
    <dgm:cxn modelId="{64C7FA7C-96F2-9B49-B55F-4C3991D1C468}" type="presParOf" srcId="{AC216C64-5651-574B-BD1F-5A455A7C17F1}" destId="{074166F0-D325-D74B-890C-6DA79F1F4BEA}" srcOrd="1" destOrd="0" presId="urn:microsoft.com/office/officeart/2005/8/layout/hierarchy1"/>
    <dgm:cxn modelId="{58035AA8-B632-A445-802C-8EE942CC755F}" type="presParOf" srcId="{DB28F9CC-E177-D64B-92AA-94609947C76B}" destId="{0452EAE8-6533-5A47-99F7-3BACE6958C82}" srcOrd="1" destOrd="0" presId="urn:microsoft.com/office/officeart/2005/8/layout/hierarchy1"/>
    <dgm:cxn modelId="{DD56708C-849D-EB48-87A0-8CB67DEF3BAD}" type="presParOf" srcId="{F8931FAC-BFAD-CF45-98FB-5E5BD44B352B}" destId="{4B959524-AADA-2E4C-B4A3-8A3A59A5560C}" srcOrd="2" destOrd="0" presId="urn:microsoft.com/office/officeart/2005/8/layout/hierarchy1"/>
    <dgm:cxn modelId="{C78C9DFD-9A8E-9A49-9EA5-39437EA48ABC}" type="presParOf" srcId="{F8931FAC-BFAD-CF45-98FB-5E5BD44B352B}" destId="{D7BB09BD-7BD2-AA4C-840C-5C072B1233B9}" srcOrd="3" destOrd="0" presId="urn:microsoft.com/office/officeart/2005/8/layout/hierarchy1"/>
    <dgm:cxn modelId="{BA4AF984-0FD6-0E4A-8545-2700D186A294}" type="presParOf" srcId="{D7BB09BD-7BD2-AA4C-840C-5C072B1233B9}" destId="{F7D243B8-E017-DE49-BA95-DFBD1473D511}" srcOrd="0" destOrd="0" presId="urn:microsoft.com/office/officeart/2005/8/layout/hierarchy1"/>
    <dgm:cxn modelId="{7DE59602-EE93-6840-99A6-002270072CF5}" type="presParOf" srcId="{F7D243B8-E017-DE49-BA95-DFBD1473D511}" destId="{6CACDCD6-6F5B-1149-B616-A4B0A032CEAA}" srcOrd="0" destOrd="0" presId="urn:microsoft.com/office/officeart/2005/8/layout/hierarchy1"/>
    <dgm:cxn modelId="{676ED485-9921-2941-8682-A30EF4580940}" type="presParOf" srcId="{F7D243B8-E017-DE49-BA95-DFBD1473D511}" destId="{FDA25783-48E2-B64F-BC1B-C3C45E97F565}" srcOrd="1" destOrd="0" presId="urn:microsoft.com/office/officeart/2005/8/layout/hierarchy1"/>
    <dgm:cxn modelId="{93039325-9829-A94E-A62E-9BC0075B23EA}" type="presParOf" srcId="{D7BB09BD-7BD2-AA4C-840C-5C072B1233B9}" destId="{A3326833-E356-C04F-815F-70C55D1E1966}" srcOrd="1" destOrd="0" presId="urn:microsoft.com/office/officeart/2005/8/layout/hierarchy1"/>
    <dgm:cxn modelId="{5B543E9E-6077-6549-92A6-636C62DB32FD}" type="presParOf" srcId="{A3326833-E356-C04F-815F-70C55D1E1966}" destId="{208E080E-3FAB-3F45-AC80-B4B8F08B1417}" srcOrd="0" destOrd="0" presId="urn:microsoft.com/office/officeart/2005/8/layout/hierarchy1"/>
    <dgm:cxn modelId="{88D309FF-5438-D942-8DD9-FC43A84DB9AF}" type="presParOf" srcId="{A3326833-E356-C04F-815F-70C55D1E1966}" destId="{A75D331B-A4F7-B849-B325-0208027D48D6}" srcOrd="1" destOrd="0" presId="urn:microsoft.com/office/officeart/2005/8/layout/hierarchy1"/>
    <dgm:cxn modelId="{F72A6E66-6A6C-7247-BB64-31DCC67548F2}" type="presParOf" srcId="{A75D331B-A4F7-B849-B325-0208027D48D6}" destId="{205E42A1-E656-4543-89C5-68289272ADFA}" srcOrd="0" destOrd="0" presId="urn:microsoft.com/office/officeart/2005/8/layout/hierarchy1"/>
    <dgm:cxn modelId="{11F8C1EB-0F82-AA4F-BF43-978367A85845}" type="presParOf" srcId="{205E42A1-E656-4543-89C5-68289272ADFA}" destId="{2BB533F8-22C1-A947-90E2-059F66B330A9}" srcOrd="0" destOrd="0" presId="urn:microsoft.com/office/officeart/2005/8/layout/hierarchy1"/>
    <dgm:cxn modelId="{9BF34EB8-4A64-BB4C-873B-D15DD6F6760E}" type="presParOf" srcId="{205E42A1-E656-4543-89C5-68289272ADFA}" destId="{87301162-4473-0B46-9D88-C64BD7666D25}" srcOrd="1" destOrd="0" presId="urn:microsoft.com/office/officeart/2005/8/layout/hierarchy1"/>
    <dgm:cxn modelId="{DC7EA81D-0C95-1D48-95CD-AC63CA635446}" type="presParOf" srcId="{A75D331B-A4F7-B849-B325-0208027D48D6}" destId="{084E0563-57DE-B749-B311-9204BCDE59F3}" srcOrd="1" destOrd="0" presId="urn:microsoft.com/office/officeart/2005/8/layout/hierarchy1"/>
    <dgm:cxn modelId="{F4661CB1-2FFA-FD43-8AEF-E8AD3E21AB06}" type="presParOf" srcId="{084E0563-57DE-B749-B311-9204BCDE59F3}" destId="{D3962113-3190-A54D-A3CC-CA91AAAAC628}" srcOrd="0" destOrd="0" presId="urn:microsoft.com/office/officeart/2005/8/layout/hierarchy1"/>
    <dgm:cxn modelId="{FDFD6EFF-CA90-2A4E-B6B1-91C4E0F53D02}" type="presParOf" srcId="{084E0563-57DE-B749-B311-9204BCDE59F3}" destId="{689C8F46-D0D9-1547-98D6-546347617796}" srcOrd="1" destOrd="0" presId="urn:microsoft.com/office/officeart/2005/8/layout/hierarchy1"/>
    <dgm:cxn modelId="{E183D91E-6ED2-FB42-AE99-6066BF460EC6}" type="presParOf" srcId="{689C8F46-D0D9-1547-98D6-546347617796}" destId="{67AB9BF8-A711-524C-82E5-3E3E81B0AD1A}" srcOrd="0" destOrd="0" presId="urn:microsoft.com/office/officeart/2005/8/layout/hierarchy1"/>
    <dgm:cxn modelId="{550F690B-C8FC-4F4E-A1C3-457DD02493C1}" type="presParOf" srcId="{67AB9BF8-A711-524C-82E5-3E3E81B0AD1A}" destId="{62B32BE8-AA62-204C-B22D-00B06DC0CF21}" srcOrd="0" destOrd="0" presId="urn:microsoft.com/office/officeart/2005/8/layout/hierarchy1"/>
    <dgm:cxn modelId="{4768BB84-BD3A-B74A-AAE0-C1ADD977C148}" type="presParOf" srcId="{67AB9BF8-A711-524C-82E5-3E3E81B0AD1A}" destId="{6918FBE0-6836-BE47-AF62-803A71638D14}" srcOrd="1" destOrd="0" presId="urn:microsoft.com/office/officeart/2005/8/layout/hierarchy1"/>
    <dgm:cxn modelId="{A0F26AEE-E35D-9D4F-B661-805C5F99D708}" type="presParOf" srcId="{689C8F46-D0D9-1547-98D6-546347617796}" destId="{B5C7938B-EBF3-9549-B296-A1A4C63B599B}" srcOrd="1" destOrd="0" presId="urn:microsoft.com/office/officeart/2005/8/layout/hierarchy1"/>
    <dgm:cxn modelId="{2C5EBC54-AC21-D645-B186-00A749B7E8CE}" type="presParOf" srcId="{084E0563-57DE-B749-B311-9204BCDE59F3}" destId="{C4D9199E-B595-BC44-824F-43839FB973D8}" srcOrd="2" destOrd="0" presId="urn:microsoft.com/office/officeart/2005/8/layout/hierarchy1"/>
    <dgm:cxn modelId="{9B3BE534-689D-2643-8AB1-F4A9869179C7}" type="presParOf" srcId="{084E0563-57DE-B749-B311-9204BCDE59F3}" destId="{0D291117-2591-6547-B38D-0762258967EE}" srcOrd="3" destOrd="0" presId="urn:microsoft.com/office/officeart/2005/8/layout/hierarchy1"/>
    <dgm:cxn modelId="{1B7B13DE-1BC2-D848-9987-73F901A99CB7}" type="presParOf" srcId="{0D291117-2591-6547-B38D-0762258967EE}" destId="{290FD75C-CD49-1646-8AAA-49BDF0976D39}" srcOrd="0" destOrd="0" presId="urn:microsoft.com/office/officeart/2005/8/layout/hierarchy1"/>
    <dgm:cxn modelId="{68AF5862-939F-7A41-ACD0-4CDE3AB1799B}" type="presParOf" srcId="{290FD75C-CD49-1646-8AAA-49BDF0976D39}" destId="{49AAF8A3-1711-3242-BD28-23247050750A}" srcOrd="0" destOrd="0" presId="urn:microsoft.com/office/officeart/2005/8/layout/hierarchy1"/>
    <dgm:cxn modelId="{647C57D5-81CD-AC41-AE5E-D62619C64FE2}" type="presParOf" srcId="{290FD75C-CD49-1646-8AAA-49BDF0976D39}" destId="{3535F74E-DBDC-C749-B5CE-5D6740EBAB91}" srcOrd="1" destOrd="0" presId="urn:microsoft.com/office/officeart/2005/8/layout/hierarchy1"/>
    <dgm:cxn modelId="{8821C374-8EBA-084D-9EEB-B4AECC169C01}" type="presParOf" srcId="{0D291117-2591-6547-B38D-0762258967EE}" destId="{E87C4A60-C20A-A640-94BC-AF86DDD52D15}" srcOrd="1" destOrd="0" presId="urn:microsoft.com/office/officeart/2005/8/layout/hierarchy1"/>
    <dgm:cxn modelId="{5FFFEADD-F36C-6B49-B025-236E4F148EAD}" type="presParOf" srcId="{A3326833-E356-C04F-815F-70C55D1E1966}" destId="{F421800F-B3B8-C944-855F-7BBE497DA8FC}" srcOrd="2" destOrd="0" presId="urn:microsoft.com/office/officeart/2005/8/layout/hierarchy1"/>
    <dgm:cxn modelId="{3099161A-FA91-6C46-B3E7-5FD73FE1041F}" type="presParOf" srcId="{A3326833-E356-C04F-815F-70C55D1E1966}" destId="{043C5FED-4C12-D544-A81C-60C11B569A25}" srcOrd="3" destOrd="0" presId="urn:microsoft.com/office/officeart/2005/8/layout/hierarchy1"/>
    <dgm:cxn modelId="{95B165F2-C62F-C24B-AB4E-7CAB7A256FA8}" type="presParOf" srcId="{043C5FED-4C12-D544-A81C-60C11B569A25}" destId="{5DDF0F93-C06F-5240-96B1-266F48951F69}" srcOrd="0" destOrd="0" presId="urn:microsoft.com/office/officeart/2005/8/layout/hierarchy1"/>
    <dgm:cxn modelId="{E304C7E2-3F75-8645-BB9F-EE55A5FACFDB}" type="presParOf" srcId="{5DDF0F93-C06F-5240-96B1-266F48951F69}" destId="{D5B758A0-AD87-7A4C-BCB9-4877FF8D6BF0}" srcOrd="0" destOrd="0" presId="urn:microsoft.com/office/officeart/2005/8/layout/hierarchy1"/>
    <dgm:cxn modelId="{FF33BCAB-67D8-5442-BE3C-B5AF8EC8C9D9}" type="presParOf" srcId="{5DDF0F93-C06F-5240-96B1-266F48951F69}" destId="{D89DCF90-ABFB-6443-B95B-A54825C2E8FC}" srcOrd="1" destOrd="0" presId="urn:microsoft.com/office/officeart/2005/8/layout/hierarchy1"/>
    <dgm:cxn modelId="{3A53A82C-1737-ED44-9378-75D7D39AF9FE}" type="presParOf" srcId="{043C5FED-4C12-D544-A81C-60C11B569A25}" destId="{903DEC75-D275-044F-BB7F-20DD551EA10C}" srcOrd="1" destOrd="0" presId="urn:microsoft.com/office/officeart/2005/8/layout/hierarchy1"/>
    <dgm:cxn modelId="{C4C7090A-BF11-6A47-80AE-958D572DE6B3}" type="presParOf" srcId="{903DEC75-D275-044F-BB7F-20DD551EA10C}" destId="{C922A109-F05A-4A47-87AF-1E75E34ED8BC}" srcOrd="0" destOrd="0" presId="urn:microsoft.com/office/officeart/2005/8/layout/hierarchy1"/>
    <dgm:cxn modelId="{F03825FF-7710-734C-87AD-C775003CA132}" type="presParOf" srcId="{903DEC75-D275-044F-BB7F-20DD551EA10C}" destId="{BADC530C-D50A-0E4C-B022-87AF0902D9E7}" srcOrd="1" destOrd="0" presId="urn:microsoft.com/office/officeart/2005/8/layout/hierarchy1"/>
    <dgm:cxn modelId="{31AFF87A-7BBB-C043-8284-B7A50AC14FD2}" type="presParOf" srcId="{BADC530C-D50A-0E4C-B022-87AF0902D9E7}" destId="{F8EA38DA-FEDF-B744-A157-54F158B3EC1B}" srcOrd="0" destOrd="0" presId="urn:microsoft.com/office/officeart/2005/8/layout/hierarchy1"/>
    <dgm:cxn modelId="{B002700C-0DB6-6D4D-8F3E-06764C63B805}" type="presParOf" srcId="{F8EA38DA-FEDF-B744-A157-54F158B3EC1B}" destId="{2107EB41-CF58-0449-BA1E-F1F1804C1B09}" srcOrd="0" destOrd="0" presId="urn:microsoft.com/office/officeart/2005/8/layout/hierarchy1"/>
    <dgm:cxn modelId="{CF7E0091-E8B1-EC4F-9B8B-C95184CED122}" type="presParOf" srcId="{F8EA38DA-FEDF-B744-A157-54F158B3EC1B}" destId="{6A6D6FB0-B3D6-1648-B98D-472AEEF15A3D}" srcOrd="1" destOrd="0" presId="urn:microsoft.com/office/officeart/2005/8/layout/hierarchy1"/>
    <dgm:cxn modelId="{70C5A611-71B8-A840-9235-B8061D54EE32}" type="presParOf" srcId="{BADC530C-D50A-0E4C-B022-87AF0902D9E7}" destId="{310FE363-813C-584C-ADB6-3BAA1783F3A2}" srcOrd="1" destOrd="0" presId="urn:microsoft.com/office/officeart/2005/8/layout/hierarchy1"/>
    <dgm:cxn modelId="{554DA52C-EEDD-1649-9367-03D119E914C0}" type="presParOf" srcId="{903DEC75-D275-044F-BB7F-20DD551EA10C}" destId="{42F5FD18-009E-2F46-8609-5FFEE58B9509}" srcOrd="2" destOrd="0" presId="urn:microsoft.com/office/officeart/2005/8/layout/hierarchy1"/>
    <dgm:cxn modelId="{876E1FF6-F577-4A4A-895A-156760D29F97}" type="presParOf" srcId="{903DEC75-D275-044F-BB7F-20DD551EA10C}" destId="{51701EC6-3BF4-F642-936C-624CE8E01DA3}" srcOrd="3" destOrd="0" presId="urn:microsoft.com/office/officeart/2005/8/layout/hierarchy1"/>
    <dgm:cxn modelId="{C711C796-AB26-5341-BCD0-EDE5335B359F}" type="presParOf" srcId="{51701EC6-3BF4-F642-936C-624CE8E01DA3}" destId="{BE47AA95-EBE1-3848-A399-4ACA9AC77E9C}" srcOrd="0" destOrd="0" presId="urn:microsoft.com/office/officeart/2005/8/layout/hierarchy1"/>
    <dgm:cxn modelId="{A36DB1FC-7FA8-FA4D-B8E7-98F2C319BB50}" type="presParOf" srcId="{BE47AA95-EBE1-3848-A399-4ACA9AC77E9C}" destId="{B78B7F48-0717-2545-BCBC-86C0E0AA1E72}" srcOrd="0" destOrd="0" presId="urn:microsoft.com/office/officeart/2005/8/layout/hierarchy1"/>
    <dgm:cxn modelId="{E1AC2F5B-6C08-BD42-B624-273368DCF1FF}" type="presParOf" srcId="{BE47AA95-EBE1-3848-A399-4ACA9AC77E9C}" destId="{D64F29CA-4B11-B244-9C14-3C2B7731EF5B}" srcOrd="1" destOrd="0" presId="urn:microsoft.com/office/officeart/2005/8/layout/hierarchy1"/>
    <dgm:cxn modelId="{8E135818-A678-AD4A-BC81-2FBC57C9D19A}" type="presParOf" srcId="{51701EC6-3BF4-F642-936C-624CE8E01DA3}" destId="{9ABD4DBC-7C47-AE4E-9D27-B902AFBCB2A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5FD18-009E-2F46-8609-5FFEE58B9509}">
      <dsp:nvSpPr>
        <dsp:cNvPr id="0" name=""/>
        <dsp:cNvSpPr/>
      </dsp:nvSpPr>
      <dsp:spPr>
        <a:xfrm>
          <a:off x="10371610" y="4322367"/>
          <a:ext cx="750299" cy="357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35"/>
              </a:lnTo>
              <a:lnTo>
                <a:pt x="750299" y="243335"/>
              </a:lnTo>
              <a:lnTo>
                <a:pt x="750299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22A109-F05A-4A47-87AF-1E75E34ED8BC}">
      <dsp:nvSpPr>
        <dsp:cNvPr id="0" name=""/>
        <dsp:cNvSpPr/>
      </dsp:nvSpPr>
      <dsp:spPr>
        <a:xfrm>
          <a:off x="9621311" y="4322367"/>
          <a:ext cx="750299" cy="357074"/>
        </a:xfrm>
        <a:custGeom>
          <a:avLst/>
          <a:gdLst/>
          <a:ahLst/>
          <a:cxnLst/>
          <a:rect l="0" t="0" r="0" b="0"/>
          <a:pathLst>
            <a:path>
              <a:moveTo>
                <a:pt x="750299" y="0"/>
              </a:moveTo>
              <a:lnTo>
                <a:pt x="750299" y="243335"/>
              </a:lnTo>
              <a:lnTo>
                <a:pt x="0" y="243335"/>
              </a:lnTo>
              <a:lnTo>
                <a:pt x="0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1800F-B3B8-C944-855F-7BBE497DA8FC}">
      <dsp:nvSpPr>
        <dsp:cNvPr id="0" name=""/>
        <dsp:cNvSpPr/>
      </dsp:nvSpPr>
      <dsp:spPr>
        <a:xfrm>
          <a:off x="8871012" y="3185664"/>
          <a:ext cx="1500598" cy="357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35"/>
              </a:lnTo>
              <a:lnTo>
                <a:pt x="1500598" y="243335"/>
              </a:lnTo>
              <a:lnTo>
                <a:pt x="1500598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D9199E-B595-BC44-824F-43839FB973D8}">
      <dsp:nvSpPr>
        <dsp:cNvPr id="0" name=""/>
        <dsp:cNvSpPr/>
      </dsp:nvSpPr>
      <dsp:spPr>
        <a:xfrm>
          <a:off x="7370414" y="4322367"/>
          <a:ext cx="750299" cy="357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35"/>
              </a:lnTo>
              <a:lnTo>
                <a:pt x="750299" y="243335"/>
              </a:lnTo>
              <a:lnTo>
                <a:pt x="750299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62113-3190-A54D-A3CC-CA91AAAAC628}">
      <dsp:nvSpPr>
        <dsp:cNvPr id="0" name=""/>
        <dsp:cNvSpPr/>
      </dsp:nvSpPr>
      <dsp:spPr>
        <a:xfrm>
          <a:off x="6620115" y="4322367"/>
          <a:ext cx="750299" cy="357074"/>
        </a:xfrm>
        <a:custGeom>
          <a:avLst/>
          <a:gdLst/>
          <a:ahLst/>
          <a:cxnLst/>
          <a:rect l="0" t="0" r="0" b="0"/>
          <a:pathLst>
            <a:path>
              <a:moveTo>
                <a:pt x="750299" y="0"/>
              </a:moveTo>
              <a:lnTo>
                <a:pt x="750299" y="243335"/>
              </a:lnTo>
              <a:lnTo>
                <a:pt x="0" y="243335"/>
              </a:lnTo>
              <a:lnTo>
                <a:pt x="0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E080E-3FAB-3F45-AC80-B4B8F08B1417}">
      <dsp:nvSpPr>
        <dsp:cNvPr id="0" name=""/>
        <dsp:cNvSpPr/>
      </dsp:nvSpPr>
      <dsp:spPr>
        <a:xfrm>
          <a:off x="7370414" y="3185664"/>
          <a:ext cx="1500598" cy="357074"/>
        </a:xfrm>
        <a:custGeom>
          <a:avLst/>
          <a:gdLst/>
          <a:ahLst/>
          <a:cxnLst/>
          <a:rect l="0" t="0" r="0" b="0"/>
          <a:pathLst>
            <a:path>
              <a:moveTo>
                <a:pt x="1500598" y="0"/>
              </a:moveTo>
              <a:lnTo>
                <a:pt x="1500598" y="243335"/>
              </a:lnTo>
              <a:lnTo>
                <a:pt x="0" y="243335"/>
              </a:lnTo>
              <a:lnTo>
                <a:pt x="0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959524-AADA-2E4C-B4A3-8A3A59A5560C}">
      <dsp:nvSpPr>
        <dsp:cNvPr id="0" name=""/>
        <dsp:cNvSpPr/>
      </dsp:nvSpPr>
      <dsp:spPr>
        <a:xfrm>
          <a:off x="5869815" y="2048961"/>
          <a:ext cx="3001196" cy="357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35"/>
              </a:lnTo>
              <a:lnTo>
                <a:pt x="3001196" y="243335"/>
              </a:lnTo>
              <a:lnTo>
                <a:pt x="3001196" y="3570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4557D-94E9-904B-AA5B-78E4F1FE161C}">
      <dsp:nvSpPr>
        <dsp:cNvPr id="0" name=""/>
        <dsp:cNvSpPr/>
      </dsp:nvSpPr>
      <dsp:spPr>
        <a:xfrm>
          <a:off x="4369217" y="4322367"/>
          <a:ext cx="750299" cy="357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35"/>
              </a:lnTo>
              <a:lnTo>
                <a:pt x="750299" y="243335"/>
              </a:lnTo>
              <a:lnTo>
                <a:pt x="750299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2E220-F3A3-0846-BD34-04320EC8345B}">
      <dsp:nvSpPr>
        <dsp:cNvPr id="0" name=""/>
        <dsp:cNvSpPr/>
      </dsp:nvSpPr>
      <dsp:spPr>
        <a:xfrm>
          <a:off x="3618918" y="4322367"/>
          <a:ext cx="750299" cy="357074"/>
        </a:xfrm>
        <a:custGeom>
          <a:avLst/>
          <a:gdLst/>
          <a:ahLst/>
          <a:cxnLst/>
          <a:rect l="0" t="0" r="0" b="0"/>
          <a:pathLst>
            <a:path>
              <a:moveTo>
                <a:pt x="750299" y="0"/>
              </a:moveTo>
              <a:lnTo>
                <a:pt x="750299" y="243335"/>
              </a:lnTo>
              <a:lnTo>
                <a:pt x="0" y="243335"/>
              </a:lnTo>
              <a:lnTo>
                <a:pt x="0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DCF7F-B6D7-664B-8576-588880AABEF4}">
      <dsp:nvSpPr>
        <dsp:cNvPr id="0" name=""/>
        <dsp:cNvSpPr/>
      </dsp:nvSpPr>
      <dsp:spPr>
        <a:xfrm>
          <a:off x="2868619" y="3185664"/>
          <a:ext cx="1500598" cy="357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35"/>
              </a:lnTo>
              <a:lnTo>
                <a:pt x="1500598" y="243335"/>
              </a:lnTo>
              <a:lnTo>
                <a:pt x="1500598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00746D-7856-8644-9967-0C02C5A28AF2}">
      <dsp:nvSpPr>
        <dsp:cNvPr id="0" name=""/>
        <dsp:cNvSpPr/>
      </dsp:nvSpPr>
      <dsp:spPr>
        <a:xfrm>
          <a:off x="1368021" y="4322367"/>
          <a:ext cx="750299" cy="357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35"/>
              </a:lnTo>
              <a:lnTo>
                <a:pt x="750299" y="243335"/>
              </a:lnTo>
              <a:lnTo>
                <a:pt x="750299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ACEFB-0899-BA46-B072-0422865E67FA}">
      <dsp:nvSpPr>
        <dsp:cNvPr id="0" name=""/>
        <dsp:cNvSpPr/>
      </dsp:nvSpPr>
      <dsp:spPr>
        <a:xfrm>
          <a:off x="617722" y="4322367"/>
          <a:ext cx="750299" cy="357074"/>
        </a:xfrm>
        <a:custGeom>
          <a:avLst/>
          <a:gdLst/>
          <a:ahLst/>
          <a:cxnLst/>
          <a:rect l="0" t="0" r="0" b="0"/>
          <a:pathLst>
            <a:path>
              <a:moveTo>
                <a:pt x="750299" y="0"/>
              </a:moveTo>
              <a:lnTo>
                <a:pt x="750299" y="243335"/>
              </a:lnTo>
              <a:lnTo>
                <a:pt x="0" y="243335"/>
              </a:lnTo>
              <a:lnTo>
                <a:pt x="0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9F5682-DAD7-5B4B-9D3F-03A95495240C}">
      <dsp:nvSpPr>
        <dsp:cNvPr id="0" name=""/>
        <dsp:cNvSpPr/>
      </dsp:nvSpPr>
      <dsp:spPr>
        <a:xfrm>
          <a:off x="1368021" y="3185664"/>
          <a:ext cx="1500598" cy="357074"/>
        </a:xfrm>
        <a:custGeom>
          <a:avLst/>
          <a:gdLst/>
          <a:ahLst/>
          <a:cxnLst/>
          <a:rect l="0" t="0" r="0" b="0"/>
          <a:pathLst>
            <a:path>
              <a:moveTo>
                <a:pt x="1500598" y="0"/>
              </a:moveTo>
              <a:lnTo>
                <a:pt x="1500598" y="243335"/>
              </a:lnTo>
              <a:lnTo>
                <a:pt x="0" y="243335"/>
              </a:lnTo>
              <a:lnTo>
                <a:pt x="0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A2EBE1-C5E9-3E48-AB6E-4B182991DCC6}">
      <dsp:nvSpPr>
        <dsp:cNvPr id="0" name=""/>
        <dsp:cNvSpPr/>
      </dsp:nvSpPr>
      <dsp:spPr>
        <a:xfrm>
          <a:off x="2868619" y="2048961"/>
          <a:ext cx="3001196" cy="357074"/>
        </a:xfrm>
        <a:custGeom>
          <a:avLst/>
          <a:gdLst/>
          <a:ahLst/>
          <a:cxnLst/>
          <a:rect l="0" t="0" r="0" b="0"/>
          <a:pathLst>
            <a:path>
              <a:moveTo>
                <a:pt x="3001196" y="0"/>
              </a:moveTo>
              <a:lnTo>
                <a:pt x="3001196" y="243335"/>
              </a:lnTo>
              <a:lnTo>
                <a:pt x="0" y="243335"/>
              </a:lnTo>
              <a:lnTo>
                <a:pt x="0" y="3570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4E735-8626-2A42-958C-9790EC56EC84}">
      <dsp:nvSpPr>
        <dsp:cNvPr id="0" name=""/>
        <dsp:cNvSpPr/>
      </dsp:nvSpPr>
      <dsp:spPr>
        <a:xfrm>
          <a:off x="5255934" y="1269332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A60D9-8BC0-9444-9283-DF6D7C6F55E3}">
      <dsp:nvSpPr>
        <dsp:cNvPr id="0" name=""/>
        <dsp:cNvSpPr/>
      </dsp:nvSpPr>
      <dsp:spPr>
        <a:xfrm>
          <a:off x="5392352" y="1398929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Sort(1,8)</a:t>
          </a:r>
        </a:p>
      </dsp:txBody>
      <dsp:txXfrm>
        <a:off x="5415187" y="1421764"/>
        <a:ext cx="1182092" cy="733958"/>
      </dsp:txXfrm>
    </dsp:sp>
    <dsp:sp modelId="{F0A6F370-1CCB-7E40-B19D-92E436E993A5}">
      <dsp:nvSpPr>
        <dsp:cNvPr id="0" name=""/>
        <dsp:cNvSpPr/>
      </dsp:nvSpPr>
      <dsp:spPr>
        <a:xfrm>
          <a:off x="2254738" y="2406035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CE890-1752-3547-9E5A-C52CFCE7E83B}">
      <dsp:nvSpPr>
        <dsp:cNvPr id="0" name=""/>
        <dsp:cNvSpPr/>
      </dsp:nvSpPr>
      <dsp:spPr>
        <a:xfrm>
          <a:off x="2391156" y="2535632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Sort(1,4)</a:t>
          </a:r>
        </a:p>
      </dsp:txBody>
      <dsp:txXfrm>
        <a:off x="2413991" y="2558467"/>
        <a:ext cx="1182092" cy="733958"/>
      </dsp:txXfrm>
    </dsp:sp>
    <dsp:sp modelId="{28E1F817-2EBD-B945-BA80-8AB06FA34D36}">
      <dsp:nvSpPr>
        <dsp:cNvPr id="0" name=""/>
        <dsp:cNvSpPr/>
      </dsp:nvSpPr>
      <dsp:spPr>
        <a:xfrm>
          <a:off x="754140" y="3542738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7D4F8-9D5C-DD43-8582-30451A09421B}">
      <dsp:nvSpPr>
        <dsp:cNvPr id="0" name=""/>
        <dsp:cNvSpPr/>
      </dsp:nvSpPr>
      <dsp:spPr>
        <a:xfrm>
          <a:off x="890558" y="3672335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Sort(1,2)</a:t>
          </a:r>
        </a:p>
      </dsp:txBody>
      <dsp:txXfrm>
        <a:off x="913393" y="3695170"/>
        <a:ext cx="1182092" cy="733958"/>
      </dsp:txXfrm>
    </dsp:sp>
    <dsp:sp modelId="{64CB28D0-7096-C342-901A-2F3B4FB3912F}">
      <dsp:nvSpPr>
        <dsp:cNvPr id="0" name=""/>
        <dsp:cNvSpPr/>
      </dsp:nvSpPr>
      <dsp:spPr>
        <a:xfrm>
          <a:off x="3841" y="4679441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D7BFF-BAD0-4C4D-A5BE-534AD8B44696}">
      <dsp:nvSpPr>
        <dsp:cNvPr id="0" name=""/>
        <dsp:cNvSpPr/>
      </dsp:nvSpPr>
      <dsp:spPr>
        <a:xfrm>
          <a:off x="140259" y="4809038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Sort(1,1)</a:t>
          </a:r>
        </a:p>
      </dsp:txBody>
      <dsp:txXfrm>
        <a:off x="163094" y="4831873"/>
        <a:ext cx="1182092" cy="733958"/>
      </dsp:txXfrm>
    </dsp:sp>
    <dsp:sp modelId="{7F221A7E-AB77-6B4F-B170-B21DEDB82D3F}">
      <dsp:nvSpPr>
        <dsp:cNvPr id="0" name=""/>
        <dsp:cNvSpPr/>
      </dsp:nvSpPr>
      <dsp:spPr>
        <a:xfrm>
          <a:off x="1504439" y="4679441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3670C-0E90-C844-B5F7-EA2BAECE5054}">
      <dsp:nvSpPr>
        <dsp:cNvPr id="0" name=""/>
        <dsp:cNvSpPr/>
      </dsp:nvSpPr>
      <dsp:spPr>
        <a:xfrm>
          <a:off x="1640857" y="4809038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Sort(2,2)</a:t>
          </a:r>
        </a:p>
      </dsp:txBody>
      <dsp:txXfrm>
        <a:off x="1663692" y="4831873"/>
        <a:ext cx="1182092" cy="733958"/>
      </dsp:txXfrm>
    </dsp:sp>
    <dsp:sp modelId="{104A2BE5-7D9E-5C44-8048-89FA71628863}">
      <dsp:nvSpPr>
        <dsp:cNvPr id="0" name=""/>
        <dsp:cNvSpPr/>
      </dsp:nvSpPr>
      <dsp:spPr>
        <a:xfrm>
          <a:off x="3755336" y="3542738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019BE-507F-6B47-81C6-BBE261B14751}">
      <dsp:nvSpPr>
        <dsp:cNvPr id="0" name=""/>
        <dsp:cNvSpPr/>
      </dsp:nvSpPr>
      <dsp:spPr>
        <a:xfrm>
          <a:off x="3891754" y="3672335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Sort(3,4)</a:t>
          </a:r>
        </a:p>
      </dsp:txBody>
      <dsp:txXfrm>
        <a:off x="3914589" y="3695170"/>
        <a:ext cx="1182092" cy="733958"/>
      </dsp:txXfrm>
    </dsp:sp>
    <dsp:sp modelId="{B388C74E-4D98-8E4A-B628-1139E75E5EFD}">
      <dsp:nvSpPr>
        <dsp:cNvPr id="0" name=""/>
        <dsp:cNvSpPr/>
      </dsp:nvSpPr>
      <dsp:spPr>
        <a:xfrm>
          <a:off x="3005037" y="4679441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72268-48F9-454B-9766-69F9726BDF41}">
      <dsp:nvSpPr>
        <dsp:cNvPr id="0" name=""/>
        <dsp:cNvSpPr/>
      </dsp:nvSpPr>
      <dsp:spPr>
        <a:xfrm>
          <a:off x="3141455" y="4809038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Sort(3,3)</a:t>
          </a:r>
        </a:p>
      </dsp:txBody>
      <dsp:txXfrm>
        <a:off x="3164290" y="4831873"/>
        <a:ext cx="1182092" cy="733958"/>
      </dsp:txXfrm>
    </dsp:sp>
    <dsp:sp modelId="{B888B756-9D17-B144-89A5-8DEADCB666AF}">
      <dsp:nvSpPr>
        <dsp:cNvPr id="0" name=""/>
        <dsp:cNvSpPr/>
      </dsp:nvSpPr>
      <dsp:spPr>
        <a:xfrm>
          <a:off x="4505635" y="4679441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166F0-D325-D74B-890C-6DA79F1F4BEA}">
      <dsp:nvSpPr>
        <dsp:cNvPr id="0" name=""/>
        <dsp:cNvSpPr/>
      </dsp:nvSpPr>
      <dsp:spPr>
        <a:xfrm>
          <a:off x="4642053" y="4809038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Sort(4,4)</a:t>
          </a:r>
        </a:p>
      </dsp:txBody>
      <dsp:txXfrm>
        <a:off x="4664888" y="4831873"/>
        <a:ext cx="1182092" cy="733958"/>
      </dsp:txXfrm>
    </dsp:sp>
    <dsp:sp modelId="{6CACDCD6-6F5B-1149-B616-A4B0A032CEAA}">
      <dsp:nvSpPr>
        <dsp:cNvPr id="0" name=""/>
        <dsp:cNvSpPr/>
      </dsp:nvSpPr>
      <dsp:spPr>
        <a:xfrm>
          <a:off x="8257131" y="2406035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25783-48E2-B64F-BC1B-C3C45E97F565}">
      <dsp:nvSpPr>
        <dsp:cNvPr id="0" name=""/>
        <dsp:cNvSpPr/>
      </dsp:nvSpPr>
      <dsp:spPr>
        <a:xfrm>
          <a:off x="8393549" y="2535632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Sort(5,8)</a:t>
          </a:r>
        </a:p>
      </dsp:txBody>
      <dsp:txXfrm>
        <a:off x="8416384" y="2558467"/>
        <a:ext cx="1182092" cy="733958"/>
      </dsp:txXfrm>
    </dsp:sp>
    <dsp:sp modelId="{2BB533F8-22C1-A947-90E2-059F66B330A9}">
      <dsp:nvSpPr>
        <dsp:cNvPr id="0" name=""/>
        <dsp:cNvSpPr/>
      </dsp:nvSpPr>
      <dsp:spPr>
        <a:xfrm>
          <a:off x="6756533" y="3542738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01162-4473-0B46-9D88-C64BD7666D25}">
      <dsp:nvSpPr>
        <dsp:cNvPr id="0" name=""/>
        <dsp:cNvSpPr/>
      </dsp:nvSpPr>
      <dsp:spPr>
        <a:xfrm>
          <a:off x="6892951" y="3672335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Sort(5,6)</a:t>
          </a:r>
        </a:p>
      </dsp:txBody>
      <dsp:txXfrm>
        <a:off x="6915786" y="3695170"/>
        <a:ext cx="1182092" cy="733958"/>
      </dsp:txXfrm>
    </dsp:sp>
    <dsp:sp modelId="{62B32BE8-AA62-204C-B22D-00B06DC0CF21}">
      <dsp:nvSpPr>
        <dsp:cNvPr id="0" name=""/>
        <dsp:cNvSpPr/>
      </dsp:nvSpPr>
      <dsp:spPr>
        <a:xfrm>
          <a:off x="6006234" y="4679441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8FBE0-6836-BE47-AF62-803A71638D14}">
      <dsp:nvSpPr>
        <dsp:cNvPr id="0" name=""/>
        <dsp:cNvSpPr/>
      </dsp:nvSpPr>
      <dsp:spPr>
        <a:xfrm>
          <a:off x="6142652" y="4809038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Sort(5,5)</a:t>
          </a:r>
        </a:p>
      </dsp:txBody>
      <dsp:txXfrm>
        <a:off x="6165487" y="4831873"/>
        <a:ext cx="1182092" cy="733958"/>
      </dsp:txXfrm>
    </dsp:sp>
    <dsp:sp modelId="{49AAF8A3-1711-3242-BD28-23247050750A}">
      <dsp:nvSpPr>
        <dsp:cNvPr id="0" name=""/>
        <dsp:cNvSpPr/>
      </dsp:nvSpPr>
      <dsp:spPr>
        <a:xfrm>
          <a:off x="7506832" y="4679441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5F74E-DBDC-C749-B5CE-5D6740EBAB91}">
      <dsp:nvSpPr>
        <dsp:cNvPr id="0" name=""/>
        <dsp:cNvSpPr/>
      </dsp:nvSpPr>
      <dsp:spPr>
        <a:xfrm>
          <a:off x="7643250" y="4809038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Sort(6,6)</a:t>
          </a:r>
        </a:p>
      </dsp:txBody>
      <dsp:txXfrm>
        <a:off x="7666085" y="4831873"/>
        <a:ext cx="1182092" cy="733958"/>
      </dsp:txXfrm>
    </dsp:sp>
    <dsp:sp modelId="{D5B758A0-AD87-7A4C-BCB9-4877FF8D6BF0}">
      <dsp:nvSpPr>
        <dsp:cNvPr id="0" name=""/>
        <dsp:cNvSpPr/>
      </dsp:nvSpPr>
      <dsp:spPr>
        <a:xfrm>
          <a:off x="9757729" y="3542738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DCF90-ABFB-6443-B95B-A54825C2E8FC}">
      <dsp:nvSpPr>
        <dsp:cNvPr id="0" name=""/>
        <dsp:cNvSpPr/>
      </dsp:nvSpPr>
      <dsp:spPr>
        <a:xfrm>
          <a:off x="9894147" y="3672335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Sort(7,8)</a:t>
          </a:r>
        </a:p>
      </dsp:txBody>
      <dsp:txXfrm>
        <a:off x="9916982" y="3695170"/>
        <a:ext cx="1182092" cy="733958"/>
      </dsp:txXfrm>
    </dsp:sp>
    <dsp:sp modelId="{2107EB41-CF58-0449-BA1E-F1F1804C1B09}">
      <dsp:nvSpPr>
        <dsp:cNvPr id="0" name=""/>
        <dsp:cNvSpPr/>
      </dsp:nvSpPr>
      <dsp:spPr>
        <a:xfrm>
          <a:off x="9007430" y="4679441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D6FB0-B3D6-1648-B98D-472AEEF15A3D}">
      <dsp:nvSpPr>
        <dsp:cNvPr id="0" name=""/>
        <dsp:cNvSpPr/>
      </dsp:nvSpPr>
      <dsp:spPr>
        <a:xfrm>
          <a:off x="9143848" y="4809038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Sort(7,7)</a:t>
          </a:r>
        </a:p>
      </dsp:txBody>
      <dsp:txXfrm>
        <a:off x="9166683" y="4831873"/>
        <a:ext cx="1182092" cy="733958"/>
      </dsp:txXfrm>
    </dsp:sp>
    <dsp:sp modelId="{B78B7F48-0717-2545-BCBC-86C0E0AA1E72}">
      <dsp:nvSpPr>
        <dsp:cNvPr id="0" name=""/>
        <dsp:cNvSpPr/>
      </dsp:nvSpPr>
      <dsp:spPr>
        <a:xfrm>
          <a:off x="10508028" y="4679441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F29CA-4B11-B244-9C14-3C2B7731EF5B}">
      <dsp:nvSpPr>
        <dsp:cNvPr id="0" name=""/>
        <dsp:cNvSpPr/>
      </dsp:nvSpPr>
      <dsp:spPr>
        <a:xfrm>
          <a:off x="10644446" y="4809038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Sort(8,8)</a:t>
          </a:r>
        </a:p>
      </dsp:txBody>
      <dsp:txXfrm>
        <a:off x="10667281" y="4831873"/>
        <a:ext cx="1182092" cy="733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BF18CD-3305-461B-9358-1C2FDB159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A557A4D-6D1A-49EE-901A-611F2AA5D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96051F9-EFB7-429C-A7B6-1509896F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04.09.2018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727CCD8-81DC-4792-B29E-BC6AA0CC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03E219A-C358-4261-BCCE-E9F989A8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576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F1D855-5137-4202-9E8A-9F89C10B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021C4A5-124A-4AD6-978B-9CE0B821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4CA0C29-CC1A-4AF5-916C-DADB4C3FF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04.09.2018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E2CEB1-1796-44EC-972C-32629DD2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CA2571-A3B7-41F0-B601-6EC7F653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601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4E41E1A-D999-44D3-998D-F79959ACC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6C9E93B-5B22-48B8-8C93-678AC6CEA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8303CD3-C646-43BC-8976-C27234CE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04.09.2018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6447946-FEC0-4EE7-BFA6-2FEFD3D1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A32EA16-46DC-47F4-AD32-48D119AC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647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1292BE-C890-45C4-8714-3EC70F0D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088F2D-CDF4-4E87-A8F1-168EF5BE9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7439446-C670-4DD1-A2C5-AE5A3B8E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04.09.2018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29A2B1B-9AA9-41F0-A995-7AE9F5F8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AF4B3EF-DB2C-4FDF-90FB-4F528F89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487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906B6B-B555-4113-A44D-048CBDCE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ADBBE68-71CC-4A59-984F-17E1A049B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7F54268-F752-4468-906C-EBB45FD1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04.09.2018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0470F61-2B56-4989-966C-1E7210F5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2246292-4105-42F4-BC0C-2742B626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636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9C1D44-D0C5-45F4-8D8D-E14A6009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8FB5E4C-A4CF-477D-BD04-5725F4E0F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63947B6-EE51-4203-9244-F982E4BB1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B71C460-694F-4779-8F51-6942C60BE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04.09.2018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1D069F8-6047-4D52-A57D-DB50C68A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EA81982-4546-4518-8D09-753CE89F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743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81EBFC-7E88-4311-926C-CFC79CBB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2D0450A-F5B1-428F-86C6-90E35CDDA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2D7FF50-AA07-4405-BB0F-1017C6780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49AD3D6-D423-4DE5-BAE4-3CDDB5C0A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687060C-3485-4514-A737-711B77BF0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82FCE69-07F8-4F1F-8A73-8920E122C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04.09.2018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650A70C-28CE-441E-8E73-94F2306E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728B69C-72FE-47E1-BD49-2D3B75FF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807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41D5B0-C660-441E-806B-88FC7602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CAB2EFF-A22A-4A97-9517-C26D5560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04.09.2018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7BA013A-C914-470B-BD72-F79A20E9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AF59D34-028E-46E7-B07B-095A8C22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626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1644D21-0425-4973-9AE1-560EB8C6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04.09.2018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F83FC5C-E00E-4EF8-86BD-CC6AF4DA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13ECB42-CBBF-4077-AFB1-F7028D235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007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9A24F6-E2F6-4143-B2D8-8ABCAA8B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61A91B-656B-4D12-954D-59837344F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DCDA179-4B1B-43BD-9242-B01B365CC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7C6FDE4-5D9B-4BD0-967A-B15E19C7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04.09.2018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C5030AB-7211-4A18-BBB1-90BB5C11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6109812-B094-4173-BD50-643854EA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265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2026D4-1322-4FDE-AB0D-07C40FEA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C797CC0-5061-428A-8338-2E3FE0360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E6ED13E-E093-497F-AADE-D5231E7B9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E01C828-ADB7-4EEB-AD8E-959F2A1F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04.09.2018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C89E373-8A29-4499-9164-D532C127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B5415C0-48FA-4A1E-B345-C9BF524F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017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DAFD994-4743-4E6F-9DEB-C0F64A9D9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2ED2807-3C91-46DC-84B9-3C6021CF3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405A967-639D-464E-8D38-28A4AF7C3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BF7E8-F1D6-42C1-B5EE-D63CA8C0C9C6}" type="datetimeFigureOut">
              <a:rPr lang="pl-PL" smtClean="0"/>
              <a:t>04.09.2018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F7226C3-00C8-4534-B620-2E70232C7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1BE0809-E367-4B1E-A46A-623BB39D0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842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C67F73-980B-4C55-91C2-86FB7BC40B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Sortowanie przez scalanie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F1D6282-4D13-4A06-9651-97C8EDEF3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620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017591"/>
              </p:ext>
            </p:extLst>
          </p:nvPr>
        </p:nvGraphicFramePr>
        <p:xfrm>
          <a:off x="1385229" y="686213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08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0DDCE8D-241E-7C48-8F3C-A4637E1354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3665608"/>
              </p:ext>
            </p:extLst>
          </p:nvPr>
        </p:nvGraphicFramePr>
        <p:xfrm>
          <a:off x="156117" y="0"/>
          <a:ext cx="1187605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261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166941"/>
              </p:ext>
            </p:extLst>
          </p:nvPr>
        </p:nvGraphicFramePr>
        <p:xfrm>
          <a:off x="1764371" y="56355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06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64371" y="56355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BCE18AA-07A7-4440-912F-628B8B011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289328"/>
              </p:ext>
            </p:extLst>
          </p:nvPr>
        </p:nvGraphicFramePr>
        <p:xfrm>
          <a:off x="1225395" y="1902135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EB2AE27-047E-F447-8F63-BE1312406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54415"/>
              </p:ext>
            </p:extLst>
          </p:nvPr>
        </p:nvGraphicFramePr>
        <p:xfrm>
          <a:off x="6544527" y="1902135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769A9A4-082B-BC4A-B241-5D402AFFB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98682"/>
              </p:ext>
            </p:extLst>
          </p:nvPr>
        </p:nvGraphicFramePr>
        <p:xfrm>
          <a:off x="684371" y="3166560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AD4629F1-F573-D444-B02E-03C67E13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96963"/>
              </p:ext>
            </p:extLst>
          </p:nvPr>
        </p:nvGraphicFramePr>
        <p:xfrm>
          <a:off x="3564434" y="3166560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AFB96240-54B7-704C-92E4-427932AE3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92411"/>
              </p:ext>
            </p:extLst>
          </p:nvPr>
        </p:nvGraphicFramePr>
        <p:xfrm>
          <a:off x="6184732" y="3129480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E5C76398-E7E3-A54B-B276-1D8D9BBD1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594901"/>
              </p:ext>
            </p:extLst>
          </p:nvPr>
        </p:nvGraphicFramePr>
        <p:xfrm>
          <a:off x="9198610" y="3129480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C73608D3-40C7-354D-AE65-519CCC552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231655"/>
              </p:ext>
            </p:extLst>
          </p:nvPr>
        </p:nvGraphicFramePr>
        <p:xfrm>
          <a:off x="535688" y="4512141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DA67A31C-3AAF-004B-A990-520F965CE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763291"/>
              </p:ext>
            </p:extLst>
          </p:nvPr>
        </p:nvGraphicFramePr>
        <p:xfrm>
          <a:off x="1925873" y="4512141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273EA2C5-B21E-8C47-87DF-C85B17082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166184"/>
              </p:ext>
            </p:extLst>
          </p:nvPr>
        </p:nvGraphicFramePr>
        <p:xfrm>
          <a:off x="3425200" y="4505145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AAE36967-B363-C745-9471-26CE0F375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366528"/>
              </p:ext>
            </p:extLst>
          </p:nvPr>
        </p:nvGraphicFramePr>
        <p:xfrm>
          <a:off x="4714863" y="4501571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D2064D93-391F-2C47-BFF2-8050C4FF3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765055"/>
              </p:ext>
            </p:extLst>
          </p:nvPr>
        </p:nvGraphicFramePr>
        <p:xfrm>
          <a:off x="6004527" y="4505145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A35D08B2-06B3-454D-9DCD-6D9393DEF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409640"/>
              </p:ext>
            </p:extLst>
          </p:nvPr>
        </p:nvGraphicFramePr>
        <p:xfrm>
          <a:off x="7382536" y="4501571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03DCB4E8-B234-1F4A-8257-223776E40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854163"/>
              </p:ext>
            </p:extLst>
          </p:nvPr>
        </p:nvGraphicFramePr>
        <p:xfrm>
          <a:off x="9026362" y="4501571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129EA94E-E6F0-DB48-AE29-21CF5B256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69874"/>
              </p:ext>
            </p:extLst>
          </p:nvPr>
        </p:nvGraphicFramePr>
        <p:xfrm>
          <a:off x="10404371" y="4501571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08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5FD00-1D87-2A4E-B4B0-6ED59EA76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7DC49E-EA7A-5D43-8351-A687CC092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Rozbić przedstawienie podziału na poszczególne kroki</a:t>
            </a:r>
          </a:p>
          <a:p>
            <a:r>
              <a:rPr lang="pl-PL" dirty="0"/>
              <a:t>Kolejność:</a:t>
            </a:r>
          </a:p>
          <a:p>
            <a:pPr lvl="1"/>
            <a:r>
              <a:rPr lang="pl-PL" dirty="0"/>
              <a:t>Lista kroków (zapis) algorytmu sortowania przez scalanie</a:t>
            </a:r>
          </a:p>
          <a:p>
            <a:pPr lvl="1"/>
            <a:r>
              <a:rPr lang="pl-PL" dirty="0"/>
              <a:t>Przedstawić na przykładzie operację scalania</a:t>
            </a:r>
          </a:p>
          <a:p>
            <a:pPr lvl="1"/>
            <a:r>
              <a:rPr lang="pl-PL" dirty="0"/>
              <a:t>Dodatkowo: zwrócić uwagę na możliwość </a:t>
            </a:r>
            <a:r>
              <a:rPr lang="pl-PL"/>
              <a:t>wykonania równoległego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88850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151</Words>
  <Application>Microsoft Macintosh PowerPoint</Application>
  <PresentationFormat>Panoramiczny</PresentationFormat>
  <Paragraphs>79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Motyw pakietu Office</vt:lpstr>
      <vt:lpstr>Sortowanie przez scalanie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Rodzaje rekurencji</dc:title>
  <dc:creator>Damian Kurpiewski</dc:creator>
  <cp:lastModifiedBy>Damian Kurpiewski</cp:lastModifiedBy>
  <cp:revision>10</cp:revision>
  <dcterms:created xsi:type="dcterms:W3CDTF">2018-08-01T11:07:29Z</dcterms:created>
  <dcterms:modified xsi:type="dcterms:W3CDTF">2018-09-04T15:19:43Z</dcterms:modified>
</cp:coreProperties>
</file>