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5" r:id="rId36"/>
    <p:sldId id="334" r:id="rId37"/>
    <p:sldId id="336" r:id="rId38"/>
    <p:sldId id="337" r:id="rId39"/>
    <p:sldId id="338" r:id="rId40"/>
    <p:sldId id="339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  <p:sldId id="269" r:id="rId51"/>
    <p:sldId id="267" r:id="rId52"/>
    <p:sldId id="268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278" r:id="rId62"/>
    <p:sldId id="279" r:id="rId63"/>
    <p:sldId id="280" r:id="rId64"/>
    <p:sldId id="281" r:id="rId65"/>
    <p:sldId id="282" r:id="rId66"/>
    <p:sldId id="283" r:id="rId67"/>
    <p:sldId id="284" r:id="rId68"/>
    <p:sldId id="285" r:id="rId69"/>
    <p:sldId id="286" r:id="rId70"/>
    <p:sldId id="287" r:id="rId71"/>
    <p:sldId id="288" r:id="rId72"/>
    <p:sldId id="289" r:id="rId73"/>
    <p:sldId id="290" r:id="rId74"/>
    <p:sldId id="292" r:id="rId75"/>
    <p:sldId id="291" r:id="rId76"/>
    <p:sldId id="293" r:id="rId77"/>
    <p:sldId id="294" r:id="rId78"/>
    <p:sldId id="295" r:id="rId79"/>
    <p:sldId id="296" r:id="rId80"/>
    <p:sldId id="297" r:id="rId81"/>
    <p:sldId id="298" r:id="rId82"/>
    <p:sldId id="299" r:id="rId83"/>
    <p:sldId id="300" r:id="rId8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2412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FEB98-EDB0-46AD-B8C7-53E609A71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0442B9-61EF-4CCF-8DFC-CC8DF89C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7731C9-20DF-4AFD-A14F-75539909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BE0C7D-5CAB-427D-8A0C-1AF5D19B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8A6368-5FB7-4A06-B67E-369B987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3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387A46-D964-4F70-967B-D6DEA97D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9E2F35-3D25-4008-BFFA-9A2E43EE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301E5C-93A6-422D-B217-0470CF32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02F91A-2D52-4D07-8B7C-5E09D6A9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E330A6-F936-4221-A31E-614EEF82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42F9F1F-8CE9-4B87-AF40-ECAE72540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E2025E-A696-4FCE-838D-7608E010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287DCC-2488-423A-ABA5-61E1BB8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75D62C-D32D-4383-83AE-BE1147A3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1243AF-E474-4879-8C83-FE01613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34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D465F9-6E02-4832-8829-64820CF5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E740DC-E3EF-4D87-BFFE-F64A10F2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AA35C2-A517-4F96-87D8-E74B2F84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78599E-3AF7-4674-B59F-CF211F5C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96EA19-468D-485F-8BF6-A4092CD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7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03130C-6C19-45CB-B852-7B7454A5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2BB5A3-77E5-4C0D-A303-846491BA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67D97E-2D5E-484D-A291-14B2F4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CA918C-CED2-4707-BB55-AD7C875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F0D663-8378-48BF-BCCC-9A1919AD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586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7F47C8-3AB4-41B4-A1C2-979A9C1F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E850E8-16FF-4215-AB3C-86396F6B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89D1DF-082E-4E55-94ED-0CCCFCD5D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0EF712-8E45-484A-BCAD-9A6C64CD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9D20D9-BC35-4EA8-83D3-5DBFCC37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0F6542-7D00-4C57-A7B7-7256FED9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4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4290F3-B499-40D1-B4EC-67A24DB8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07856C-AB93-4D1A-98E1-ADC40FE6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83863F-8963-4C4D-A447-6B8124D2E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A88F4C-E24B-411E-B4F6-B154F1768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26CF1FC-B22F-43E1-A13B-5BC5640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75A8FE-3879-4936-974B-3AFC9F22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913CADB-2803-4E05-A5C3-7C3112D8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B4C213-03C9-4750-94F5-6C838288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795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4C3F25-3375-4277-82A2-9CCF9739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7CD4EC-FEA9-47EA-AA5C-C9C435CF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A5001B3-FF15-494D-8AB8-79814F02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DE0F19-31FC-480B-822B-B4F7742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6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BAEE891-7998-46B9-AE44-5578C706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FD1DA2D-D005-45B8-97B3-BCAA76D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59741B-263F-46A1-AFD2-67EDC222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6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212DDB-4D51-4218-9D6E-47688805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B58353-AC28-4E14-A340-2502E860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1B18F2-0433-495F-B814-68CE5437A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93F2CB-4778-4B83-B31E-BABDED28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DAFA07-1B34-4993-A616-50FFB22F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85E130-4229-4766-A8B6-B71B0FAD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33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038D0-B599-4003-A523-A52ADB7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AC318ED-FD69-4CEB-8EF6-837D7AFCF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10566A1-0197-4906-A14E-D950A93C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4F300-8D74-4FAC-91E2-D77572CF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64E8BE-0BC2-4916-AC0F-9E21BAB7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48155F-FAF5-4FF8-A6D9-75867B80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02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910FEF-751A-4195-A927-83F61E8C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04C916-E38D-4FBB-809E-FA639EF9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66F113-E0A3-432C-83E9-EDAE9D38C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25884F-DB40-42C9-B55C-7DFC2E618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31F066-41FB-42C6-985E-ADC2C94CF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5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F8567-4C4F-4ACF-8306-C7408A5A8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4B9705-E97B-4EBA-ADF3-8EC483D07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QuickSort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386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38736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  <a:p>
            <a:pPr marL="914400" indent="-914400">
              <a:buAutoNum type="arabicPeriod"/>
            </a:pP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mniejsze na lewo</a:t>
            </a:r>
            <a:b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większe na prawo</a:t>
            </a:r>
            <a:endParaRPr lang="pl-PL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46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1020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8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49209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2129883" y="1460810"/>
            <a:ext cx="434897" cy="878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2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212988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1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212988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6" name="Grafika 5" descr="Uniesiony kciuk">
            <a:extLst>
              <a:ext uri="{FF2B5EF4-FFF2-40B4-BE49-F238E27FC236}">
                <a16:creationId xmlns:a16="http://schemas.microsoft.com/office/drawing/2014/main" id="{06485721-1272-5841-A9BA-F97095503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13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8" name="Grafika 7" descr="Ostrzeżenie">
            <a:extLst>
              <a:ext uri="{FF2B5EF4-FFF2-40B4-BE49-F238E27FC236}">
                <a16:creationId xmlns:a16="http://schemas.microsoft.com/office/drawing/2014/main" id="{45E8661B-40A8-BB43-9967-86A2166B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8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Uniesiony kciuk">
            <a:extLst>
              <a:ext uri="{FF2B5EF4-FFF2-40B4-BE49-F238E27FC236}">
                <a16:creationId xmlns:a16="http://schemas.microsoft.com/office/drawing/2014/main" id="{0DED6F9D-4413-F246-B1D1-4F71F9576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6941" y="16056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941A1-D6F5-4DF7-87FD-AFAC5023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201CF0-EC68-4421-82DB-8F0CAB09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lewy, prawy)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lewy &gt;= prawy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 := tablica[(</a:t>
            </a:r>
            <a:r>
              <a:rPr lang="pl-PL" dirty="0" err="1">
                <a:latin typeface="Consolas" panose="020B0609020204030204" pitchFamily="49" charset="0"/>
              </a:rPr>
              <a:t>lewy+prawy</a:t>
            </a:r>
            <a:r>
              <a:rPr lang="pl-PL" dirty="0">
                <a:latin typeface="Consolas" panose="020B0609020204030204" pitchFamily="49" charset="0"/>
              </a:rPr>
              <a:t>)/2]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lewy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prawy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lewy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j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prawy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51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6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7573C6E9-31F8-974A-9C3D-5A6907B9E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970" y="14608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3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30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F2D3E1D-90E6-2C4B-9AF5-0509BCA94CBD}"/>
              </a:ext>
            </a:extLst>
          </p:cNvPr>
          <p:cNvSpPr/>
          <p:nvPr/>
        </p:nvSpPr>
        <p:spPr>
          <a:xfrm>
            <a:off x="3233853" y="3340625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4D2E2E40-7A91-5549-B99D-9658002280F4}"/>
              </a:ext>
            </a:extLst>
          </p:cNvPr>
          <p:cNvSpPr/>
          <p:nvPr/>
        </p:nvSpPr>
        <p:spPr>
          <a:xfrm rot="10800000">
            <a:off x="3118623" y="1138500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4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4087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F2D3E1D-90E6-2C4B-9AF5-0509BCA94CBD}"/>
              </a:ext>
            </a:extLst>
          </p:cNvPr>
          <p:cNvSpPr/>
          <p:nvPr/>
        </p:nvSpPr>
        <p:spPr>
          <a:xfrm>
            <a:off x="3233853" y="3340625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4D2E2E40-7A91-5549-B99D-9658002280F4}"/>
              </a:ext>
            </a:extLst>
          </p:cNvPr>
          <p:cNvSpPr/>
          <p:nvPr/>
        </p:nvSpPr>
        <p:spPr>
          <a:xfrm rot="10800000">
            <a:off x="3118623" y="1138500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2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0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6" name="Grafika 5" descr="Strzałka: prosta">
            <a:extLst>
              <a:ext uri="{FF2B5EF4-FFF2-40B4-BE49-F238E27FC236}">
                <a16:creationId xmlns:a16="http://schemas.microsoft.com/office/drawing/2014/main" id="{67D46EF2-72BC-0043-9154-D5E77BCD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8322" y="3763176"/>
            <a:ext cx="914400" cy="914400"/>
          </a:xfrm>
          <a:prstGeom prst="rect">
            <a:avLst/>
          </a:prstGeom>
        </p:spPr>
      </p:pic>
      <p:pic>
        <p:nvPicPr>
          <p:cNvPr id="7" name="Grafika 6" descr="Strzałka: prosta">
            <a:extLst>
              <a:ext uri="{FF2B5EF4-FFF2-40B4-BE49-F238E27FC236}">
                <a16:creationId xmlns:a16="http://schemas.microsoft.com/office/drawing/2014/main" id="{F6DF9D4A-A7D7-804A-8BD3-833694852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668750" y="14244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5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5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70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A361B94D-CF93-9247-85E3-9DAFA4F2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0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25421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1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71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93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Uniesiony kciuk">
            <a:extLst>
              <a:ext uri="{FF2B5EF4-FFF2-40B4-BE49-F238E27FC236}">
                <a16:creationId xmlns:a16="http://schemas.microsoft.com/office/drawing/2014/main" id="{798B73C6-6299-314C-B581-A8151184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2453" y="15150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1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06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4FFB8B17-C539-7047-A6E9-2671DD307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257" y="14608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6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01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9A20288-1310-2245-8640-AF10D13B5CB3}"/>
              </a:ext>
            </a:extLst>
          </p:cNvPr>
          <p:cNvSpPr/>
          <p:nvPr/>
        </p:nvSpPr>
        <p:spPr>
          <a:xfrm rot="10800000">
            <a:off x="4304368" y="1918010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8ABE4932-3943-3F4F-BCFC-5EB36FEABF00}"/>
              </a:ext>
            </a:extLst>
          </p:cNvPr>
          <p:cNvSpPr/>
          <p:nvPr/>
        </p:nvSpPr>
        <p:spPr>
          <a:xfrm>
            <a:off x="4401013" y="3381646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68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08371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9A20288-1310-2245-8640-AF10D13B5CB3}"/>
              </a:ext>
            </a:extLst>
          </p:cNvPr>
          <p:cNvSpPr/>
          <p:nvPr/>
        </p:nvSpPr>
        <p:spPr>
          <a:xfrm rot="10800000">
            <a:off x="4304368" y="1918010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8ABE4932-3943-3F4F-BCFC-5EB36FEABF00}"/>
              </a:ext>
            </a:extLst>
          </p:cNvPr>
          <p:cNvSpPr/>
          <p:nvPr/>
        </p:nvSpPr>
        <p:spPr>
          <a:xfrm>
            <a:off x="4401013" y="3381646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66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8" name="Grafika 7" descr="Strzałka: prosta">
            <a:extLst>
              <a:ext uri="{FF2B5EF4-FFF2-40B4-BE49-F238E27FC236}">
                <a16:creationId xmlns:a16="http://schemas.microsoft.com/office/drawing/2014/main" id="{8127D82B-6B5F-8E46-9EEE-3E2FDE2D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739267" y="1442610"/>
            <a:ext cx="914400" cy="914400"/>
          </a:xfrm>
          <a:prstGeom prst="rect">
            <a:avLst/>
          </a:prstGeom>
        </p:spPr>
      </p:pic>
      <p:pic>
        <p:nvPicPr>
          <p:cNvPr id="9" name="Grafika 8" descr="Strzałka: prosta">
            <a:extLst>
              <a:ext uri="{FF2B5EF4-FFF2-40B4-BE49-F238E27FC236}">
                <a16:creationId xmlns:a16="http://schemas.microsoft.com/office/drawing/2014/main" id="{6325F996-C1F5-6145-98E0-EF2CA5091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834" y="37631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85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5363736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5363736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63699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5644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008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5363736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5363736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CB0C961-F2AD-A548-9878-51711DAA78A4}"/>
              </a:ext>
            </a:extLst>
          </p:cNvPr>
          <p:cNvSpPr/>
          <p:nvPr/>
        </p:nvSpPr>
        <p:spPr>
          <a:xfrm>
            <a:off x="4253114" y="5320242"/>
            <a:ext cx="30910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1745030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83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846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004C078-F668-4AE0-A1A6-0C33905B951C}"/>
              </a:ext>
            </a:extLst>
          </p:cNvPr>
          <p:cNvSpPr/>
          <p:nvPr/>
        </p:nvSpPr>
        <p:spPr>
          <a:xfrm>
            <a:off x="2843414" y="695039"/>
            <a:ext cx="149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lewy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CB92224-8D2A-4E52-8C8D-0A93EDFF7619}"/>
              </a:ext>
            </a:extLst>
          </p:cNvPr>
          <p:cNvSpPr/>
          <p:nvPr/>
        </p:nvSpPr>
        <p:spPr>
          <a:xfrm>
            <a:off x="9348586" y="695039"/>
            <a:ext cx="191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prawy</a:t>
            </a:r>
          </a:p>
        </p:txBody>
      </p:sp>
    </p:spTree>
    <p:extLst>
      <p:ext uri="{BB962C8B-B14F-4D97-AF65-F5344CB8AC3E}">
        <p14:creationId xmlns:p14="http://schemas.microsoft.com/office/powerpoint/2010/main" val="1889774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7556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004C078-F668-4AE0-A1A6-0C33905B951C}"/>
              </a:ext>
            </a:extLst>
          </p:cNvPr>
          <p:cNvSpPr/>
          <p:nvPr/>
        </p:nvSpPr>
        <p:spPr>
          <a:xfrm>
            <a:off x="2843414" y="695039"/>
            <a:ext cx="149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lewy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CB92224-8D2A-4E52-8C8D-0A93EDFF7619}"/>
              </a:ext>
            </a:extLst>
          </p:cNvPr>
          <p:cNvSpPr/>
          <p:nvPr/>
        </p:nvSpPr>
        <p:spPr>
          <a:xfrm>
            <a:off x="9348586" y="695039"/>
            <a:ext cx="191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prawy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B10523C-BC0C-4A7A-9021-C68CD49CD948}"/>
              </a:ext>
            </a:extLst>
          </p:cNvPr>
          <p:cNvSpPr/>
          <p:nvPr/>
        </p:nvSpPr>
        <p:spPr>
          <a:xfrm>
            <a:off x="5638040" y="3778369"/>
            <a:ext cx="1611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5391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7987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6841131" y="5239631"/>
            <a:ext cx="3922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tablica[4] = 5</a:t>
            </a:r>
          </a:p>
        </p:txBody>
      </p:sp>
    </p:spTree>
    <p:extLst>
      <p:ext uri="{BB962C8B-B14F-4D97-AF65-F5344CB8AC3E}">
        <p14:creationId xmlns:p14="http://schemas.microsoft.com/office/powerpoint/2010/main" val="1572306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9031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17444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5529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</p:txBody>
      </p:sp>
    </p:spTree>
    <p:extLst>
      <p:ext uri="{BB962C8B-B14F-4D97-AF65-F5344CB8AC3E}">
        <p14:creationId xmlns:p14="http://schemas.microsoft.com/office/powerpoint/2010/main" val="3966375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4656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81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2104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77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0554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8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85949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5644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432BE63-6991-BF4A-B025-A9D7227C7B8D}"/>
              </a:ext>
            </a:extLst>
          </p:cNvPr>
          <p:cNvSpPr/>
          <p:nvPr/>
        </p:nvSpPr>
        <p:spPr>
          <a:xfrm>
            <a:off x="1684138" y="3712245"/>
            <a:ext cx="87318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Wartość (element) definiująca podział.</a:t>
            </a:r>
            <a:b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Zazwyczaj: element środkowy, pierwszy, losowy, mediana z trzech elementów…</a:t>
            </a:r>
            <a:b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Jego wybór jest kluczowy dla skuteczności algorytmu.</a:t>
            </a:r>
          </a:p>
        </p:txBody>
      </p:sp>
    </p:spTree>
    <p:extLst>
      <p:ext uri="{BB962C8B-B14F-4D97-AF65-F5344CB8AC3E}">
        <p14:creationId xmlns:p14="http://schemas.microsoft.com/office/powerpoint/2010/main" val="1898335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276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44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9488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97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1800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78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81795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47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7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35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3891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21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99906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46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8692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97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5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42405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5683543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1507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15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76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4764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7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046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1301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99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7601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4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602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866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30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03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41128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6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94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6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97653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59F8D0-87E4-1A45-B26B-101140287460}"/>
              </a:ext>
            </a:extLst>
          </p:cNvPr>
          <p:cNvSpPr/>
          <p:nvPr/>
        </p:nvSpPr>
        <p:spPr>
          <a:xfrm>
            <a:off x="1684138" y="3712245"/>
            <a:ext cx="87318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tablicy możemy podzielić (umownie) na:</a:t>
            </a:r>
          </a:p>
        </p:txBody>
      </p:sp>
    </p:spTree>
    <p:extLst>
      <p:ext uri="{BB962C8B-B14F-4D97-AF65-F5344CB8AC3E}">
        <p14:creationId xmlns:p14="http://schemas.microsoft.com/office/powerpoint/2010/main" val="2776361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843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2289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8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1081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30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1559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733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324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2429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415839" y="697620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0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415839" y="697620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018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7722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181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330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1BF6F43-4F76-4F84-B50B-27F2D67D18A0}"/>
              </a:ext>
            </a:extLst>
          </p:cNvPr>
          <p:cNvSpPr/>
          <p:nvPr/>
        </p:nvSpPr>
        <p:spPr>
          <a:xfrm>
            <a:off x="1376032" y="4316978"/>
            <a:ext cx="51165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 przestawiania</a:t>
            </a:r>
          </a:p>
        </p:txBody>
      </p:sp>
    </p:spTree>
    <p:extLst>
      <p:ext uri="{BB962C8B-B14F-4D97-AF65-F5344CB8AC3E}">
        <p14:creationId xmlns:p14="http://schemas.microsoft.com/office/powerpoint/2010/main" val="199078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5531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59F8D0-87E4-1A45-B26B-101140287460}"/>
              </a:ext>
            </a:extLst>
          </p:cNvPr>
          <p:cNvSpPr/>
          <p:nvPr/>
        </p:nvSpPr>
        <p:spPr>
          <a:xfrm>
            <a:off x="1684138" y="3712245"/>
            <a:ext cx="87318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tablicy możemy podzielić (umownie) 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 od wartości </a:t>
            </a:r>
            <a:r>
              <a:rPr lang="pl-PL" sz="2400" b="1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</a:t>
            </a:r>
            <a:r>
              <a:rPr lang="pl-PL" sz="24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vot</a:t>
            </a:r>
            <a:endParaRPr lang="pl-PL" sz="2400" b="1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7210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lewy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j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8145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0795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4249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prawy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04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3743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8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0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43098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59F8D0-87E4-1A45-B26B-101140287460}"/>
              </a:ext>
            </a:extLst>
          </p:cNvPr>
          <p:cNvSpPr/>
          <p:nvPr/>
        </p:nvSpPr>
        <p:spPr>
          <a:xfrm>
            <a:off x="1684138" y="3712245"/>
            <a:ext cx="87318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tablicy możemy podzielić (umownie) 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 od wartości </a:t>
            </a:r>
            <a:r>
              <a:rPr lang="pl-PL" sz="2400" b="1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</a:t>
            </a:r>
            <a:r>
              <a:rPr lang="pl-PL" sz="24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vot</a:t>
            </a:r>
            <a:endParaRPr lang="pl-PL" sz="2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r>
              <a:rPr lang="pl-PL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 wartości </a:t>
            </a:r>
            <a:r>
              <a:rPr lang="pl-PL" sz="24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9430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3508</Words>
  <Application>Microsoft Macintosh PowerPoint</Application>
  <PresentationFormat>Panoramiczny</PresentationFormat>
  <Paragraphs>1495</Paragraphs>
  <Slides>83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Motyw pakietu Office</vt:lpstr>
      <vt:lpstr>Sortowanie Szybkie</vt:lpstr>
      <vt:lpstr>Algorytm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</dc:title>
  <dc:creator>Damian Kurpiewski</dc:creator>
  <cp:lastModifiedBy>Damian Kurpiewski</cp:lastModifiedBy>
  <cp:revision>11</cp:revision>
  <dcterms:created xsi:type="dcterms:W3CDTF">2018-09-18T19:58:50Z</dcterms:created>
  <dcterms:modified xsi:type="dcterms:W3CDTF">2018-09-25T12:35:50Z</dcterms:modified>
</cp:coreProperties>
</file>