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63"/>
  </p:notesMasterIdLst>
  <p:sldIdLst>
    <p:sldId id="256" r:id="rId3"/>
    <p:sldId id="404" r:id="rId4"/>
    <p:sldId id="405" r:id="rId5"/>
    <p:sldId id="396" r:id="rId6"/>
    <p:sldId id="258" r:id="rId7"/>
    <p:sldId id="282" r:id="rId8"/>
    <p:sldId id="261" r:id="rId9"/>
    <p:sldId id="260" r:id="rId10"/>
    <p:sldId id="271" r:id="rId11"/>
    <p:sldId id="262" r:id="rId12"/>
    <p:sldId id="265" r:id="rId13"/>
    <p:sldId id="268" r:id="rId14"/>
    <p:sldId id="388" r:id="rId15"/>
    <p:sldId id="389" r:id="rId16"/>
    <p:sldId id="390" r:id="rId17"/>
    <p:sldId id="397" r:id="rId18"/>
    <p:sldId id="264" r:id="rId19"/>
    <p:sldId id="352" r:id="rId20"/>
    <p:sldId id="272" r:id="rId21"/>
    <p:sldId id="273" r:id="rId22"/>
    <p:sldId id="274" r:id="rId23"/>
    <p:sldId id="278" r:id="rId24"/>
    <p:sldId id="279" r:id="rId25"/>
    <p:sldId id="402" r:id="rId26"/>
    <p:sldId id="359" r:id="rId27"/>
    <p:sldId id="360" r:id="rId28"/>
    <p:sldId id="347" r:id="rId29"/>
    <p:sldId id="348" r:id="rId30"/>
    <p:sldId id="403" r:id="rId31"/>
    <p:sldId id="332" r:id="rId32"/>
    <p:sldId id="287" r:id="rId33"/>
    <p:sldId id="288" r:id="rId34"/>
    <p:sldId id="398" r:id="rId35"/>
    <p:sldId id="372" r:id="rId36"/>
    <p:sldId id="380" r:id="rId37"/>
    <p:sldId id="381" r:id="rId38"/>
    <p:sldId id="382" r:id="rId39"/>
    <p:sldId id="377" r:id="rId40"/>
    <p:sldId id="406" r:id="rId41"/>
    <p:sldId id="364" r:id="rId42"/>
    <p:sldId id="392" r:id="rId43"/>
    <p:sldId id="393" r:id="rId44"/>
    <p:sldId id="374" r:id="rId45"/>
    <p:sldId id="383" r:id="rId46"/>
    <p:sldId id="386" r:id="rId47"/>
    <p:sldId id="399" r:id="rId48"/>
    <p:sldId id="290" r:id="rId49"/>
    <p:sldId id="291" r:id="rId50"/>
    <p:sldId id="292" r:id="rId51"/>
    <p:sldId id="293" r:id="rId52"/>
    <p:sldId id="294" r:id="rId53"/>
    <p:sldId id="295" r:id="rId54"/>
    <p:sldId id="297" r:id="rId55"/>
    <p:sldId id="312" r:id="rId56"/>
    <p:sldId id="313" r:id="rId57"/>
    <p:sldId id="400" r:id="rId58"/>
    <p:sldId id="395" r:id="rId59"/>
    <p:sldId id="401" r:id="rId60"/>
    <p:sldId id="391" r:id="rId61"/>
    <p:sldId id="257" r:id="rId6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3D9E95-F7DC-4263-AE4B-7BBC137BDBB5}" v="29" dt="2025-04-10T22:07:32.6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47" autoAdjust="0"/>
    <p:restoredTop sz="88953"/>
  </p:normalViewPr>
  <p:slideViewPr>
    <p:cSldViewPr snapToGrid="0">
      <p:cViewPr>
        <p:scale>
          <a:sx n="115" d="100"/>
          <a:sy n="115" d="100"/>
        </p:scale>
        <p:origin x="1256" y="600"/>
      </p:cViewPr>
      <p:guideLst/>
    </p:cSldViewPr>
  </p:slideViewPr>
  <p:notesTextViewPr>
    <p:cViewPr>
      <p:scale>
        <a:sx n="3" d="2"/>
        <a:sy n="3" d="2"/>
      </p:scale>
      <p:origin x="0" y="0"/>
    </p:cViewPr>
  </p:notesTextViewPr>
  <p:notesViewPr>
    <p:cSldViewPr snapToGrid="0">
      <p:cViewPr varScale="1">
        <p:scale>
          <a:sx n="84" d="100"/>
          <a:sy n="84" d="100"/>
        </p:scale>
        <p:origin x="3906" y="9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 Moon" userId="a044086aa346676c" providerId="LiveId" clId="{363D9E95-F7DC-4263-AE4B-7BBC137BDBB5}"/>
    <pc:docChg chg="undo custSel modSld">
      <pc:chgData name="Cho Moon" userId="a044086aa346676c" providerId="LiveId" clId="{363D9E95-F7DC-4263-AE4B-7BBC137BDBB5}" dt="2025-04-10T22:15:25.476" v="128" actId="20577"/>
      <pc:docMkLst>
        <pc:docMk/>
      </pc:docMkLst>
      <pc:sldChg chg="addSp modSp mod">
        <pc:chgData name="Cho Moon" userId="a044086aa346676c" providerId="LiveId" clId="{363D9E95-F7DC-4263-AE4B-7BBC137BDBB5}" dt="2025-04-10T21:51:00.076" v="108" actId="1076"/>
        <pc:sldMkLst>
          <pc:docMk/>
          <pc:sldMk cId="0" sldId="272"/>
        </pc:sldMkLst>
        <pc:spChg chg="add mod">
          <ac:chgData name="Cho Moon" userId="a044086aa346676c" providerId="LiveId" clId="{363D9E95-F7DC-4263-AE4B-7BBC137BDBB5}" dt="2025-04-10T21:51:00.076" v="108" actId="1076"/>
          <ac:spMkLst>
            <pc:docMk/>
            <pc:sldMk cId="0" sldId="272"/>
            <ac:spMk id="2" creationId="{C3853B51-5361-4D11-0832-3351D43E333A}"/>
          </ac:spMkLst>
        </pc:spChg>
        <pc:spChg chg="mod">
          <ac:chgData name="Cho Moon" userId="a044086aa346676c" providerId="LiveId" clId="{363D9E95-F7DC-4263-AE4B-7BBC137BDBB5}" dt="2025-04-10T21:50:32.590" v="99"/>
          <ac:spMkLst>
            <pc:docMk/>
            <pc:sldMk cId="0" sldId="272"/>
            <ac:spMk id="15369" creationId="{23CDAF2D-E5C2-9D3A-1DE4-79CB40928B8B}"/>
          </ac:spMkLst>
        </pc:spChg>
      </pc:sldChg>
      <pc:sldChg chg="addSp modSp mod">
        <pc:chgData name="Cho Moon" userId="a044086aa346676c" providerId="LiveId" clId="{363D9E95-F7DC-4263-AE4B-7BBC137BDBB5}" dt="2025-04-10T21:50:53.564" v="107" actId="20577"/>
        <pc:sldMkLst>
          <pc:docMk/>
          <pc:sldMk cId="0" sldId="273"/>
        </pc:sldMkLst>
        <pc:spChg chg="add mod">
          <ac:chgData name="Cho Moon" userId="a044086aa346676c" providerId="LiveId" clId="{363D9E95-F7DC-4263-AE4B-7BBC137BDBB5}" dt="2025-04-10T21:50:53.564" v="107" actId="20577"/>
          <ac:spMkLst>
            <pc:docMk/>
            <pc:sldMk cId="0" sldId="273"/>
            <ac:spMk id="2" creationId="{23A28255-54DD-8AE6-AAB4-4C048479483D}"/>
          </ac:spMkLst>
        </pc:spChg>
      </pc:sldChg>
      <pc:sldChg chg="modSp mod">
        <pc:chgData name="Cho Moon" userId="a044086aa346676c" providerId="LiveId" clId="{363D9E95-F7DC-4263-AE4B-7BBC137BDBB5}" dt="2025-04-10T22:04:10.789" v="119" actId="207"/>
        <pc:sldMkLst>
          <pc:docMk/>
          <pc:sldMk cId="0" sldId="287"/>
        </pc:sldMkLst>
        <pc:spChg chg="mod">
          <ac:chgData name="Cho Moon" userId="a044086aa346676c" providerId="LiveId" clId="{363D9E95-F7DC-4263-AE4B-7BBC137BDBB5}" dt="2025-04-10T22:04:10.789" v="119" actId="207"/>
          <ac:spMkLst>
            <pc:docMk/>
            <pc:sldMk cId="0" sldId="287"/>
            <ac:spMk id="35843" creationId="{E7CE1800-5ADE-A98F-174D-EADDF18C5541}"/>
          </ac:spMkLst>
        </pc:spChg>
      </pc:sldChg>
      <pc:sldChg chg="modSp mod modClrScheme chgLayout">
        <pc:chgData name="Cho Moon" userId="a044086aa346676c" providerId="LiveId" clId="{363D9E95-F7DC-4263-AE4B-7BBC137BDBB5}" dt="2025-04-10T21:07:51.140" v="20" actId="700"/>
        <pc:sldMkLst>
          <pc:docMk/>
          <pc:sldMk cId="0" sldId="295"/>
        </pc:sldMkLst>
        <pc:spChg chg="mod ord">
          <ac:chgData name="Cho Moon" userId="a044086aa346676c" providerId="LiveId" clId="{363D9E95-F7DC-4263-AE4B-7BBC137BDBB5}" dt="2025-04-10T21:07:51.140" v="20" actId="700"/>
          <ac:spMkLst>
            <pc:docMk/>
            <pc:sldMk cId="0" sldId="295"/>
            <ac:spMk id="2" creationId="{0A391333-25ED-89E2-3A77-2A42A84A8250}"/>
          </ac:spMkLst>
        </pc:spChg>
        <pc:spChg chg="mod ord">
          <ac:chgData name="Cho Moon" userId="a044086aa346676c" providerId="LiveId" clId="{363D9E95-F7DC-4263-AE4B-7BBC137BDBB5}" dt="2025-04-10T21:07:51.140" v="20" actId="700"/>
          <ac:spMkLst>
            <pc:docMk/>
            <pc:sldMk cId="0" sldId="295"/>
            <ac:spMk id="45058" creationId="{416DF773-B4F2-3C34-FF3C-E42EDDFD8219}"/>
          </ac:spMkLst>
        </pc:spChg>
      </pc:sldChg>
      <pc:sldChg chg="modSp mod modClrScheme chgLayout">
        <pc:chgData name="Cho Moon" userId="a044086aa346676c" providerId="LiveId" clId="{363D9E95-F7DC-4263-AE4B-7BBC137BDBB5}" dt="2025-04-10T21:06:50.538" v="19" actId="700"/>
        <pc:sldMkLst>
          <pc:docMk/>
          <pc:sldMk cId="0" sldId="297"/>
        </pc:sldMkLst>
        <pc:spChg chg="mod ord">
          <ac:chgData name="Cho Moon" userId="a044086aa346676c" providerId="LiveId" clId="{363D9E95-F7DC-4263-AE4B-7BBC137BDBB5}" dt="2025-04-10T21:06:50.538" v="19" actId="700"/>
          <ac:spMkLst>
            <pc:docMk/>
            <pc:sldMk cId="0" sldId="297"/>
            <ac:spMk id="2" creationId="{8BEAA34A-351A-6AE2-343D-CDFE289F8FBC}"/>
          </ac:spMkLst>
        </pc:spChg>
        <pc:spChg chg="mod ord">
          <ac:chgData name="Cho Moon" userId="a044086aa346676c" providerId="LiveId" clId="{363D9E95-F7DC-4263-AE4B-7BBC137BDBB5}" dt="2025-04-10T21:06:50.538" v="19" actId="700"/>
          <ac:spMkLst>
            <pc:docMk/>
            <pc:sldMk cId="0" sldId="297"/>
            <ac:spMk id="46082" creationId="{9F3FB94C-9243-79CF-6B0D-6478A9A2BBC7}"/>
          </ac:spMkLst>
        </pc:spChg>
      </pc:sldChg>
      <pc:sldChg chg="modSp mod modClrScheme chgLayout">
        <pc:chgData name="Cho Moon" userId="a044086aa346676c" providerId="LiveId" clId="{363D9E95-F7DC-4263-AE4B-7BBC137BDBB5}" dt="2025-04-10T21:08:00.126" v="21" actId="700"/>
        <pc:sldMkLst>
          <pc:docMk/>
          <pc:sldMk cId="0" sldId="312"/>
        </pc:sldMkLst>
        <pc:spChg chg="mod ord">
          <ac:chgData name="Cho Moon" userId="a044086aa346676c" providerId="LiveId" clId="{363D9E95-F7DC-4263-AE4B-7BBC137BDBB5}" dt="2025-04-10T21:08:00.126" v="21" actId="700"/>
          <ac:spMkLst>
            <pc:docMk/>
            <pc:sldMk cId="0" sldId="312"/>
            <ac:spMk id="2" creationId="{D44E87AA-E16B-B19E-FB05-954F4C4A5B21}"/>
          </ac:spMkLst>
        </pc:spChg>
        <pc:spChg chg="mod ord">
          <ac:chgData name="Cho Moon" userId="a044086aa346676c" providerId="LiveId" clId="{363D9E95-F7DC-4263-AE4B-7BBC137BDBB5}" dt="2025-04-10T21:08:00.126" v="21" actId="700"/>
          <ac:spMkLst>
            <pc:docMk/>
            <pc:sldMk cId="0" sldId="312"/>
            <ac:spMk id="61442" creationId="{2083A97F-3F14-5A5A-0E20-8BE2EAE52C90}"/>
          </ac:spMkLst>
        </pc:spChg>
      </pc:sldChg>
      <pc:sldChg chg="modSp mod">
        <pc:chgData name="Cho Moon" userId="a044086aa346676c" providerId="LiveId" clId="{363D9E95-F7DC-4263-AE4B-7BBC137BDBB5}" dt="2025-04-10T22:07:13.252" v="122" actId="207"/>
        <pc:sldMkLst>
          <pc:docMk/>
          <pc:sldMk cId="3786770004" sldId="364"/>
        </pc:sldMkLst>
        <pc:spChg chg="mod">
          <ac:chgData name="Cho Moon" userId="a044086aa346676c" providerId="LiveId" clId="{363D9E95-F7DC-4263-AE4B-7BBC137BDBB5}" dt="2025-04-10T22:07:10.084" v="121" actId="207"/>
          <ac:spMkLst>
            <pc:docMk/>
            <pc:sldMk cId="3786770004" sldId="364"/>
            <ac:spMk id="88070" creationId="{3D440DF5-A06D-BE6B-0A7B-BAB5AAEF74CC}"/>
          </ac:spMkLst>
        </pc:spChg>
        <pc:spChg chg="mod">
          <ac:chgData name="Cho Moon" userId="a044086aa346676c" providerId="LiveId" clId="{363D9E95-F7DC-4263-AE4B-7BBC137BDBB5}" dt="2025-04-10T22:07:02.305" v="120" actId="207"/>
          <ac:spMkLst>
            <pc:docMk/>
            <pc:sldMk cId="3786770004" sldId="364"/>
            <ac:spMk id="224259" creationId="{A40D569D-0852-4AD0-7120-1B471487AD72}"/>
          </ac:spMkLst>
        </pc:spChg>
        <pc:spChg chg="mod">
          <ac:chgData name="Cho Moon" userId="a044086aa346676c" providerId="LiveId" clId="{363D9E95-F7DC-4263-AE4B-7BBC137BDBB5}" dt="2025-04-10T22:07:13.252" v="122" actId="207"/>
          <ac:spMkLst>
            <pc:docMk/>
            <pc:sldMk cId="3786770004" sldId="364"/>
            <ac:spMk id="224340" creationId="{C70B4539-052D-92F0-588D-B903782DB769}"/>
          </ac:spMkLst>
        </pc:spChg>
      </pc:sldChg>
      <pc:sldChg chg="modSp">
        <pc:chgData name="Cho Moon" userId="a044086aa346676c" providerId="LiveId" clId="{363D9E95-F7DC-4263-AE4B-7BBC137BDBB5}" dt="2025-04-10T21:05:02.414" v="18" actId="208"/>
        <pc:sldMkLst>
          <pc:docMk/>
          <pc:sldMk cId="0" sldId="374"/>
        </pc:sldMkLst>
        <pc:spChg chg="mod">
          <ac:chgData name="Cho Moon" userId="a044086aa346676c" providerId="LiveId" clId="{363D9E95-F7DC-4263-AE4B-7BBC137BDBB5}" dt="2025-04-10T21:05:02.414" v="18" actId="208"/>
          <ac:spMkLst>
            <pc:docMk/>
            <pc:sldMk cId="0" sldId="374"/>
            <ac:spMk id="69668" creationId="{845E46CD-69F1-EE36-8203-A2E53D47A133}"/>
          </ac:spMkLst>
        </pc:spChg>
        <pc:spChg chg="mod">
          <ac:chgData name="Cho Moon" userId="a044086aa346676c" providerId="LiveId" clId="{363D9E95-F7DC-4263-AE4B-7BBC137BDBB5}" dt="2025-04-10T21:04:57.677" v="17" actId="208"/>
          <ac:spMkLst>
            <pc:docMk/>
            <pc:sldMk cId="0" sldId="374"/>
            <ac:spMk id="69680" creationId="{1A8965E1-1856-CC9E-0ADD-2925DC484F33}"/>
          </ac:spMkLst>
        </pc:spChg>
        <pc:spChg chg="mod">
          <ac:chgData name="Cho Moon" userId="a044086aa346676c" providerId="LiveId" clId="{363D9E95-F7DC-4263-AE4B-7BBC137BDBB5}" dt="2025-04-10T21:04:50.538" v="16" actId="208"/>
          <ac:spMkLst>
            <pc:docMk/>
            <pc:sldMk cId="0" sldId="374"/>
            <ac:spMk id="69692" creationId="{C571B7B7-67ED-BCD7-F72C-2E1F0E45D6BF}"/>
          </ac:spMkLst>
        </pc:spChg>
        <pc:spChg chg="mod">
          <ac:chgData name="Cho Moon" userId="a044086aa346676c" providerId="LiveId" clId="{363D9E95-F7DC-4263-AE4B-7BBC137BDBB5}" dt="2025-04-10T21:04:45.009" v="15" actId="208"/>
          <ac:spMkLst>
            <pc:docMk/>
            <pc:sldMk cId="0" sldId="374"/>
            <ac:spMk id="69708" creationId="{33410EC6-28E4-E098-D7CB-BDFC2F905D75}"/>
          </ac:spMkLst>
        </pc:spChg>
      </pc:sldChg>
      <pc:sldChg chg="modSp">
        <pc:chgData name="Cho Moon" userId="a044086aa346676c" providerId="LiveId" clId="{363D9E95-F7DC-4263-AE4B-7BBC137BDBB5}" dt="2025-04-10T21:01:00.788" v="1" actId="20577"/>
        <pc:sldMkLst>
          <pc:docMk/>
          <pc:sldMk cId="0" sldId="381"/>
        </pc:sldMkLst>
        <pc:spChg chg="mod">
          <ac:chgData name="Cho Moon" userId="a044086aa346676c" providerId="LiveId" clId="{363D9E95-F7DC-4263-AE4B-7BBC137BDBB5}" dt="2025-04-10T21:01:00.788" v="1" actId="20577"/>
          <ac:spMkLst>
            <pc:docMk/>
            <pc:sldMk cId="0" sldId="381"/>
            <ac:spMk id="1333333" creationId="{0ADAA01C-41A4-F60E-8A36-E50639597351}"/>
          </ac:spMkLst>
        </pc:spChg>
      </pc:sldChg>
      <pc:sldChg chg="addSp delSp modSp mod modClrScheme chgLayout">
        <pc:chgData name="Cho Moon" userId="a044086aa346676c" providerId="LiveId" clId="{363D9E95-F7DC-4263-AE4B-7BBC137BDBB5}" dt="2025-04-10T21:01:33.269" v="5" actId="478"/>
        <pc:sldMkLst>
          <pc:docMk/>
          <pc:sldMk cId="0" sldId="382"/>
        </pc:sldMkLst>
        <pc:spChg chg="mod ord">
          <ac:chgData name="Cho Moon" userId="a044086aa346676c" providerId="LiveId" clId="{363D9E95-F7DC-4263-AE4B-7BBC137BDBB5}" dt="2025-04-10T21:01:27.841" v="4" actId="700"/>
          <ac:spMkLst>
            <pc:docMk/>
            <pc:sldMk cId="0" sldId="382"/>
            <ac:spMk id="2" creationId="{DE1551FD-B33F-4071-C86C-6D4A050BB9B9}"/>
          </ac:spMkLst>
        </pc:spChg>
        <pc:spChg chg="add del mod ord">
          <ac:chgData name="Cho Moon" userId="a044086aa346676c" providerId="LiveId" clId="{363D9E95-F7DC-4263-AE4B-7BBC137BDBB5}" dt="2025-04-10T21:01:33.269" v="5" actId="478"/>
          <ac:spMkLst>
            <pc:docMk/>
            <pc:sldMk cId="0" sldId="382"/>
            <ac:spMk id="3" creationId="{7030343E-5D89-BD51-2898-C7D8D083DD17}"/>
          </ac:spMkLst>
        </pc:spChg>
        <pc:spChg chg="mod ord">
          <ac:chgData name="Cho Moon" userId="a044086aa346676c" providerId="LiveId" clId="{363D9E95-F7DC-4263-AE4B-7BBC137BDBB5}" dt="2025-04-10T21:01:27.841" v="4" actId="700"/>
          <ac:spMkLst>
            <pc:docMk/>
            <pc:sldMk cId="0" sldId="382"/>
            <ac:spMk id="67586" creationId="{36428ECB-03C8-5D58-16AD-13118794893E}"/>
          </ac:spMkLst>
        </pc:spChg>
      </pc:sldChg>
      <pc:sldChg chg="modSp">
        <pc:chgData name="Cho Moon" userId="a044086aa346676c" providerId="LiveId" clId="{363D9E95-F7DC-4263-AE4B-7BBC137BDBB5}" dt="2025-04-10T22:07:32.608" v="124" actId="208"/>
        <pc:sldMkLst>
          <pc:docMk/>
          <pc:sldMk cId="622213563" sldId="392"/>
        </pc:sldMkLst>
        <pc:spChg chg="mod">
          <ac:chgData name="Cho Moon" userId="a044086aa346676c" providerId="LiveId" clId="{363D9E95-F7DC-4263-AE4B-7BBC137BDBB5}" dt="2025-04-10T22:07:32.608" v="124" actId="208"/>
          <ac:spMkLst>
            <pc:docMk/>
            <pc:sldMk cId="622213563" sldId="392"/>
            <ac:spMk id="61442" creationId="{596E2E9C-423F-06A5-D3B6-CE21299CA135}"/>
          </ac:spMkLst>
        </pc:spChg>
        <pc:spChg chg="mod">
          <ac:chgData name="Cho Moon" userId="a044086aa346676c" providerId="LiveId" clId="{363D9E95-F7DC-4263-AE4B-7BBC137BDBB5}" dt="2025-04-10T22:07:26.371" v="123" actId="208"/>
          <ac:spMkLst>
            <pc:docMk/>
            <pc:sldMk cId="622213563" sldId="392"/>
            <ac:spMk id="61448" creationId="{4FF44924-B1FE-D78F-013A-DA54B7DBA720}"/>
          </ac:spMkLst>
        </pc:spChg>
      </pc:sldChg>
      <pc:sldChg chg="modSp mod modClrScheme chgLayout">
        <pc:chgData name="Cho Moon" userId="a044086aa346676c" providerId="LiveId" clId="{363D9E95-F7DC-4263-AE4B-7BBC137BDBB5}" dt="2025-04-10T21:03:55.895" v="13" actId="700"/>
        <pc:sldMkLst>
          <pc:docMk/>
          <pc:sldMk cId="2703216265" sldId="393"/>
        </pc:sldMkLst>
        <pc:spChg chg="mod ord">
          <ac:chgData name="Cho Moon" userId="a044086aa346676c" providerId="LiveId" clId="{363D9E95-F7DC-4263-AE4B-7BBC137BDBB5}" dt="2025-04-10T21:03:55.895" v="13" actId="700"/>
          <ac:spMkLst>
            <pc:docMk/>
            <pc:sldMk cId="2703216265" sldId="393"/>
            <ac:spMk id="2" creationId="{E0248FE1-B8BE-CAAD-1629-50173401CCC4}"/>
          </ac:spMkLst>
        </pc:spChg>
        <pc:spChg chg="mod">
          <ac:chgData name="Cho Moon" userId="a044086aa346676c" providerId="LiveId" clId="{363D9E95-F7DC-4263-AE4B-7BBC137BDBB5}" dt="2025-04-10T21:03:43.730" v="11" actId="207"/>
          <ac:spMkLst>
            <pc:docMk/>
            <pc:sldMk cId="2703216265" sldId="393"/>
            <ac:spMk id="63493" creationId="{A102FEA3-EB0D-3323-209E-6DCF0C2D0936}"/>
          </ac:spMkLst>
        </pc:spChg>
        <pc:spChg chg="mod ord">
          <ac:chgData name="Cho Moon" userId="a044086aa346676c" providerId="LiveId" clId="{363D9E95-F7DC-4263-AE4B-7BBC137BDBB5}" dt="2025-04-10T21:03:55.895" v="13" actId="700"/>
          <ac:spMkLst>
            <pc:docMk/>
            <pc:sldMk cId="2703216265" sldId="393"/>
            <ac:spMk id="107522" creationId="{0FCF5073-C701-D5A9-75CE-0F2E400ADA47}"/>
          </ac:spMkLst>
        </pc:spChg>
        <pc:graphicFrameChg chg="mod ord">
          <ac:chgData name="Cho Moon" userId="a044086aa346676c" providerId="LiveId" clId="{363D9E95-F7DC-4263-AE4B-7BBC137BDBB5}" dt="2025-04-10T21:03:55.895" v="13" actId="700"/>
          <ac:graphicFrameMkLst>
            <pc:docMk/>
            <pc:sldMk cId="2703216265" sldId="393"/>
            <ac:graphicFrameMk id="63491" creationId="{A079EC7B-E2E8-4C2D-DE04-67D96019312B}"/>
          </ac:graphicFrameMkLst>
        </pc:graphicFrameChg>
      </pc:sldChg>
      <pc:sldChg chg="modSp mod">
        <pc:chgData name="Cho Moon" userId="a044086aa346676c" providerId="LiveId" clId="{363D9E95-F7DC-4263-AE4B-7BBC137BDBB5}" dt="2025-04-10T22:15:25.476" v="128" actId="20577"/>
        <pc:sldMkLst>
          <pc:docMk/>
          <pc:sldMk cId="1384687158" sldId="401"/>
        </pc:sldMkLst>
        <pc:graphicFrameChg chg="mod">
          <ac:chgData name="Cho Moon" userId="a044086aa346676c" providerId="LiveId" clId="{363D9E95-F7DC-4263-AE4B-7BBC137BDBB5}" dt="2025-04-10T22:14:42.181" v="126" actId="1076"/>
          <ac:graphicFrameMkLst>
            <pc:docMk/>
            <pc:sldMk cId="1384687158" sldId="401"/>
            <ac:graphicFrameMk id="4" creationId="{0926A432-B66F-E489-6E08-862DC18ED2A4}"/>
          </ac:graphicFrameMkLst>
        </pc:graphicFrameChg>
        <pc:graphicFrameChg chg="mod modGraphic">
          <ac:chgData name="Cho Moon" userId="a044086aa346676c" providerId="LiveId" clId="{363D9E95-F7DC-4263-AE4B-7BBC137BDBB5}" dt="2025-04-10T22:15:25.476" v="128" actId="20577"/>
          <ac:graphicFrameMkLst>
            <pc:docMk/>
            <pc:sldMk cId="1384687158" sldId="401"/>
            <ac:graphicFrameMk id="5" creationId="{3B20634D-4A54-BB32-045D-40905EC710ED}"/>
          </ac:graphicFrameMkLst>
        </pc:graphicFrameChg>
      </pc:sldChg>
      <pc:sldChg chg="addSp delSp modSp">
        <pc:chgData name="Cho Moon" userId="a044086aa346676c" providerId="LiveId" clId="{363D9E95-F7DC-4263-AE4B-7BBC137BDBB5}" dt="2025-04-10T21:55:36.819" v="114" actId="478"/>
        <pc:sldMkLst>
          <pc:docMk/>
          <pc:sldMk cId="0" sldId="402"/>
        </pc:sldMkLst>
        <pc:spChg chg="add mod">
          <ac:chgData name="Cho Moon" userId="a044086aa346676c" providerId="LiveId" clId="{363D9E95-F7DC-4263-AE4B-7BBC137BDBB5}" dt="2025-04-10T21:54:45.125" v="110" actId="1076"/>
          <ac:spMkLst>
            <pc:docMk/>
            <pc:sldMk cId="0" sldId="402"/>
            <ac:spMk id="2" creationId="{26E482C5-8C94-FDE2-B77F-62E435D19964}"/>
          </ac:spMkLst>
        </pc:spChg>
        <pc:spChg chg="add del mod">
          <ac:chgData name="Cho Moon" userId="a044086aa346676c" providerId="LiveId" clId="{363D9E95-F7DC-4263-AE4B-7BBC137BDBB5}" dt="2025-04-10T21:55:36.819" v="114" actId="478"/>
          <ac:spMkLst>
            <pc:docMk/>
            <pc:sldMk cId="0" sldId="402"/>
            <ac:spMk id="3" creationId="{E8186BA2-5F46-E5C4-A516-88E1DD015970}"/>
          </ac:spMkLst>
        </pc:spChg>
        <pc:spChg chg="add mod">
          <ac:chgData name="Cho Moon" userId="a044086aa346676c" providerId="LiveId" clId="{363D9E95-F7DC-4263-AE4B-7BBC137BDBB5}" dt="2025-04-10T21:55:23.399" v="113" actId="1076"/>
          <ac:spMkLst>
            <pc:docMk/>
            <pc:sldMk cId="0" sldId="402"/>
            <ac:spMk id="4" creationId="{33E4BC18-BE51-2E7A-B441-7C5EB0CFAF4B}"/>
          </ac:spMkLst>
        </pc:spChg>
      </pc:sldChg>
      <pc:sldChg chg="addSp modSp mod">
        <pc:chgData name="Cho Moon" userId="a044086aa346676c" providerId="LiveId" clId="{363D9E95-F7DC-4263-AE4B-7BBC137BDBB5}" dt="2025-04-10T21:14:48.364" v="97" actId="1076"/>
        <pc:sldMkLst>
          <pc:docMk/>
          <pc:sldMk cId="200792669" sldId="405"/>
        </pc:sldMkLst>
        <pc:spChg chg="mod">
          <ac:chgData name="Cho Moon" userId="a044086aa346676c" providerId="LiveId" clId="{363D9E95-F7DC-4263-AE4B-7BBC137BDBB5}" dt="2025-04-10T21:13:46.257" v="69" actId="404"/>
          <ac:spMkLst>
            <pc:docMk/>
            <pc:sldMk cId="200792669" sldId="405"/>
            <ac:spMk id="2" creationId="{63B0A4BF-172D-5802-D226-C728B832C6F8}"/>
          </ac:spMkLst>
        </pc:spChg>
        <pc:spChg chg="add mod">
          <ac:chgData name="Cho Moon" userId="a044086aa346676c" providerId="LiveId" clId="{363D9E95-F7DC-4263-AE4B-7BBC137BDBB5}" dt="2025-04-10T21:14:48.364" v="97" actId="1076"/>
          <ac:spMkLst>
            <pc:docMk/>
            <pc:sldMk cId="200792669" sldId="405"/>
            <ac:spMk id="7" creationId="{C1559974-7C1C-2F94-F048-9FBE110E4433}"/>
          </ac:spMkLst>
        </pc:spChg>
        <pc:picChg chg="add mod">
          <ac:chgData name="Cho Moon" userId="a044086aa346676c" providerId="LiveId" clId="{363D9E95-F7DC-4263-AE4B-7BBC137BDBB5}" dt="2025-04-10T21:13:51.162" v="70" actId="1076"/>
          <ac:picMkLst>
            <pc:docMk/>
            <pc:sldMk cId="200792669" sldId="405"/>
            <ac:picMk id="6" creationId="{C8024C60-76D9-B757-CD8D-67689420F2D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34E80-FC5A-45A0-B8F2-47A4131F09CA}" type="datetimeFigureOut">
              <a:rPr lang="en-US" smtClean="0"/>
              <a:t>9/6/25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39B37C-395F-44C0-91AD-E4B4F34517EF}" type="slidenum">
              <a:rPr lang="en-US" smtClean="0"/>
              <a:t>‹#›</a:t>
            </a:fld>
            <a:endParaRPr lang="en-US"/>
          </a:p>
        </p:txBody>
      </p:sp>
    </p:spTree>
    <p:extLst>
      <p:ext uri="{BB962C8B-B14F-4D97-AF65-F5344CB8AC3E}">
        <p14:creationId xmlns:p14="http://schemas.microsoft.com/office/powerpoint/2010/main" val="2938284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339B37C-395F-44C0-91AD-E4B4F34517EF}" type="slidenum">
              <a:rPr lang="en-US" smtClean="0"/>
              <a:t>1</a:t>
            </a:fld>
            <a:endParaRPr lang="en-US"/>
          </a:p>
        </p:txBody>
      </p:sp>
    </p:spTree>
    <p:extLst>
      <p:ext uri="{BB962C8B-B14F-4D97-AF65-F5344CB8AC3E}">
        <p14:creationId xmlns:p14="http://schemas.microsoft.com/office/powerpoint/2010/main" val="11915285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6F47C93E-B75B-98C6-6C0A-EFE6EBB55D2C}"/>
              </a:ext>
            </a:extLst>
          </p:cNvPr>
          <p:cNvSpPr>
            <a:spLocks noGrp="1" noRot="1" noChangeAspect="1" noChangeArrowheads="1" noTextEdit="1"/>
          </p:cNvSpPr>
          <p:nvPr>
            <p:ph type="sldImg"/>
          </p:nvPr>
        </p:nvSpPr>
        <p:spPr>
          <a:xfrm>
            <a:off x="1371600" y="1143000"/>
            <a:ext cx="4114800" cy="3086100"/>
          </a:xfrm>
        </p:spPr>
      </p:sp>
      <p:sp>
        <p:nvSpPr>
          <p:cNvPr id="84995" name="Rectangle 3">
            <a:extLst>
              <a:ext uri="{FF2B5EF4-FFF2-40B4-BE49-F238E27FC236}">
                <a16:creationId xmlns:a16="http://schemas.microsoft.com/office/drawing/2014/main" id="{CA41D084-84F0-7A3D-36C3-9248EF020645}"/>
              </a:ext>
            </a:extLst>
          </p:cNvPr>
          <p:cNvSpPr>
            <a:spLocks noGrp="1" noChangeArrowheads="1"/>
          </p:cNvSpPr>
          <p:nvPr>
            <p:ph type="body" idx="1"/>
          </p:nvPr>
        </p:nvSpPr>
        <p:spPr>
          <a:noFill/>
        </p:spPr>
        <p:txBody>
          <a:bodyPr/>
          <a:lstStyle/>
          <a:p>
            <a:r>
              <a:rPr lang="en-US" altLang="en-US" dirty="0">
                <a:latin typeface="Arial" panose="020B0604020202020204" pitchFamily="34" charset="0"/>
              </a:rPr>
              <a:t>A cube (diagrammed) represents a product (AND) of inputs.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Optimizing logic can be done on these graph representations (BDD, LN, AIG). AIGs scale the best to larger logic. Balancing an AIG as a tree can be thought of as improving timing. Minimizing number of nodes correlates to lower area.</a:t>
            </a:r>
          </a:p>
        </p:txBody>
      </p:sp>
      <p:sp>
        <p:nvSpPr>
          <p:cNvPr id="4" name="Slide Number Placeholder 3"/>
          <p:cNvSpPr>
            <a:spLocks noGrp="1"/>
          </p:cNvSpPr>
          <p:nvPr>
            <p:ph type="sldNum" sz="quarter" idx="5"/>
          </p:nvPr>
        </p:nvSpPr>
        <p:spPr/>
        <p:txBody>
          <a:bodyPr/>
          <a:lstStyle/>
          <a:p>
            <a:fld id="{5339B37C-395F-44C0-91AD-E4B4F34517EF}" type="slidenum">
              <a:rPr lang="en-US" smtClean="0"/>
              <a:t>13</a:t>
            </a:fld>
            <a:endParaRPr lang="en-US"/>
          </a:p>
        </p:txBody>
      </p:sp>
    </p:spTree>
    <p:extLst>
      <p:ext uri="{BB962C8B-B14F-4D97-AF65-F5344CB8AC3E}">
        <p14:creationId xmlns:p14="http://schemas.microsoft.com/office/powerpoint/2010/main" val="28609144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85E08-D0CF-516B-372B-4648B3BBE51D}"/>
            </a:ext>
          </a:extLst>
        </p:cNvPr>
        <p:cNvGrpSpPr/>
        <p:nvPr/>
      </p:nvGrpSpPr>
      <p:grpSpPr>
        <a:xfrm>
          <a:off x="0" y="0"/>
          <a:ext cx="0" cy="0"/>
          <a:chOff x="0" y="0"/>
          <a:chExt cx="0" cy="0"/>
        </a:xfrm>
      </p:grpSpPr>
      <p:sp>
        <p:nvSpPr>
          <p:cNvPr id="97282" name="Rectangle 2">
            <a:extLst>
              <a:ext uri="{FF2B5EF4-FFF2-40B4-BE49-F238E27FC236}">
                <a16:creationId xmlns:a16="http://schemas.microsoft.com/office/drawing/2014/main" id="{3F8F552B-5634-CD49-902A-2D2EBFF1C6CE}"/>
              </a:ext>
            </a:extLst>
          </p:cNvPr>
          <p:cNvSpPr>
            <a:spLocks noGrp="1" noRot="1" noChangeAspect="1" noChangeArrowheads="1" noTextEdit="1"/>
          </p:cNvSpPr>
          <p:nvPr>
            <p:ph type="sldImg"/>
          </p:nvPr>
        </p:nvSpPr>
        <p:spPr>
          <a:xfrm>
            <a:off x="1371600" y="1143000"/>
            <a:ext cx="4114800" cy="3086100"/>
          </a:xfrm>
        </p:spPr>
      </p:sp>
      <p:sp>
        <p:nvSpPr>
          <p:cNvPr id="97283" name="Rectangle 3">
            <a:extLst>
              <a:ext uri="{FF2B5EF4-FFF2-40B4-BE49-F238E27FC236}">
                <a16:creationId xmlns:a16="http://schemas.microsoft.com/office/drawing/2014/main" id="{D9371904-4F40-E76A-F7EB-47FA4055FE95}"/>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1187201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A0EE5222-8FD0-F3E8-665B-5C8CCA09F41E}"/>
              </a:ext>
            </a:extLst>
          </p:cNvPr>
          <p:cNvSpPr>
            <a:spLocks noGrp="1" noRot="1" noChangeAspect="1" noChangeArrowheads="1" noTextEdit="1"/>
          </p:cNvSpPr>
          <p:nvPr>
            <p:ph type="sldImg"/>
          </p:nvPr>
        </p:nvSpPr>
        <p:spPr>
          <a:xfrm>
            <a:off x="1371600" y="1143000"/>
            <a:ext cx="4114800" cy="3086100"/>
          </a:xfrm>
        </p:spPr>
      </p:sp>
      <p:sp>
        <p:nvSpPr>
          <p:cNvPr id="80899" name="Rectangle 3">
            <a:extLst>
              <a:ext uri="{FF2B5EF4-FFF2-40B4-BE49-F238E27FC236}">
                <a16:creationId xmlns:a16="http://schemas.microsoft.com/office/drawing/2014/main" id="{25A665E2-C09B-8284-29F2-D351279132B0}"/>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7809E552-3F8D-1A2E-F5F2-655610A692F0}"/>
              </a:ext>
            </a:extLst>
          </p:cNvPr>
          <p:cNvSpPr>
            <a:spLocks noGrp="1" noRot="1" noChangeAspect="1" noChangeArrowheads="1" noTextEdit="1"/>
          </p:cNvSpPr>
          <p:nvPr>
            <p:ph type="sldImg"/>
          </p:nvPr>
        </p:nvSpPr>
        <p:spPr>
          <a:xfrm>
            <a:off x="1371600" y="1143000"/>
            <a:ext cx="4114800" cy="3086100"/>
          </a:xfrm>
        </p:spPr>
      </p:sp>
      <p:sp>
        <p:nvSpPr>
          <p:cNvPr id="87043" name="Rectangle 3">
            <a:extLst>
              <a:ext uri="{FF2B5EF4-FFF2-40B4-BE49-F238E27FC236}">
                <a16:creationId xmlns:a16="http://schemas.microsoft.com/office/drawing/2014/main" id="{5A2C466E-4CB6-74CC-B710-ECA3E4CE9AB6}"/>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1F89DF6E-2FC4-4FFF-966D-C33953AA244F}"/>
              </a:ext>
            </a:extLst>
          </p:cNvPr>
          <p:cNvSpPr>
            <a:spLocks noGrp="1" noRot="1" noChangeAspect="1" noChangeArrowheads="1" noTextEdit="1"/>
          </p:cNvSpPr>
          <p:nvPr>
            <p:ph type="sldImg"/>
          </p:nvPr>
        </p:nvSpPr>
        <p:spPr>
          <a:xfrm>
            <a:off x="1371600" y="1143000"/>
            <a:ext cx="4114800" cy="3086100"/>
          </a:xfrm>
        </p:spPr>
      </p:sp>
      <p:sp>
        <p:nvSpPr>
          <p:cNvPr id="88067" name="Rectangle 3">
            <a:extLst>
              <a:ext uri="{FF2B5EF4-FFF2-40B4-BE49-F238E27FC236}">
                <a16:creationId xmlns:a16="http://schemas.microsoft.com/office/drawing/2014/main" id="{556AC0F0-5178-1EC9-58BC-452BE1A0274F}"/>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81417CCC-EF30-7682-BD40-0E57FB5FE0C2}"/>
              </a:ext>
            </a:extLst>
          </p:cNvPr>
          <p:cNvSpPr>
            <a:spLocks noGrp="1" noRot="1" noChangeAspect="1" noChangeArrowheads="1" noTextEdit="1"/>
          </p:cNvSpPr>
          <p:nvPr>
            <p:ph type="sldImg"/>
          </p:nvPr>
        </p:nvSpPr>
        <p:spPr>
          <a:xfrm>
            <a:off x="1371600" y="1143000"/>
            <a:ext cx="4114800" cy="3086100"/>
          </a:xfrm>
        </p:spPr>
      </p:sp>
      <p:sp>
        <p:nvSpPr>
          <p:cNvPr id="89091" name="Rectangle 3">
            <a:extLst>
              <a:ext uri="{FF2B5EF4-FFF2-40B4-BE49-F238E27FC236}">
                <a16:creationId xmlns:a16="http://schemas.microsoft.com/office/drawing/2014/main" id="{B0133B2D-B480-42A2-DBC1-743E621A0799}"/>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4F826F85-B27E-6043-FF06-1D4259210129}"/>
              </a:ext>
            </a:extLst>
          </p:cNvPr>
          <p:cNvSpPr>
            <a:spLocks noGrp="1" noRot="1" noChangeAspect="1" noChangeArrowheads="1" noTextEdit="1"/>
          </p:cNvSpPr>
          <p:nvPr>
            <p:ph type="sldImg"/>
          </p:nvPr>
        </p:nvSpPr>
        <p:spPr>
          <a:xfrm>
            <a:off x="1371600" y="1143000"/>
            <a:ext cx="4114800" cy="3086100"/>
          </a:xfrm>
        </p:spPr>
      </p:sp>
      <p:sp>
        <p:nvSpPr>
          <p:cNvPr id="90115" name="Rectangle 3">
            <a:extLst>
              <a:ext uri="{FF2B5EF4-FFF2-40B4-BE49-F238E27FC236}">
                <a16:creationId xmlns:a16="http://schemas.microsoft.com/office/drawing/2014/main" id="{771FE1F0-201B-F99A-1D08-9F121C88DE3C}"/>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3FAAD357-4B33-AACF-A819-019354652F40}"/>
              </a:ext>
            </a:extLst>
          </p:cNvPr>
          <p:cNvSpPr>
            <a:spLocks noGrp="1" noRot="1" noChangeAspect="1" noChangeArrowheads="1" noTextEdit="1"/>
          </p:cNvSpPr>
          <p:nvPr>
            <p:ph type="sldImg"/>
          </p:nvPr>
        </p:nvSpPr>
        <p:spPr>
          <a:xfrm>
            <a:off x="1371600" y="1143000"/>
            <a:ext cx="4114800" cy="3086100"/>
          </a:xfrm>
        </p:spPr>
      </p:sp>
      <p:sp>
        <p:nvSpPr>
          <p:cNvPr id="94211" name="Rectangle 3">
            <a:extLst>
              <a:ext uri="{FF2B5EF4-FFF2-40B4-BE49-F238E27FC236}">
                <a16:creationId xmlns:a16="http://schemas.microsoft.com/office/drawing/2014/main" id="{DBAAC948-243B-F0E8-AC9D-606573F0C49E}"/>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44F59DF1-2ADD-8061-F952-666820DF5C51}"/>
              </a:ext>
            </a:extLst>
          </p:cNvPr>
          <p:cNvSpPr>
            <a:spLocks noGrp="1" noRot="1" noChangeAspect="1" noChangeArrowheads="1" noTextEdit="1"/>
          </p:cNvSpPr>
          <p:nvPr>
            <p:ph type="sldImg"/>
          </p:nvPr>
        </p:nvSpPr>
        <p:spPr>
          <a:xfrm>
            <a:off x="1371600" y="1143000"/>
            <a:ext cx="4114800" cy="3086100"/>
          </a:xfrm>
        </p:spPr>
      </p:sp>
      <p:sp>
        <p:nvSpPr>
          <p:cNvPr id="95235" name="Rectangle 3">
            <a:extLst>
              <a:ext uri="{FF2B5EF4-FFF2-40B4-BE49-F238E27FC236}">
                <a16:creationId xmlns:a16="http://schemas.microsoft.com/office/drawing/2014/main" id="{ADB05629-CECB-DF9A-2EE1-56B5E07FD08A}"/>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AC33-1DFB-6B77-7F37-9276A5C8E853}"/>
            </a:ext>
          </a:extLst>
        </p:cNvPr>
        <p:cNvGrpSpPr/>
        <p:nvPr/>
      </p:nvGrpSpPr>
      <p:grpSpPr>
        <a:xfrm>
          <a:off x="0" y="0"/>
          <a:ext cx="0" cy="0"/>
          <a:chOff x="0" y="0"/>
          <a:chExt cx="0" cy="0"/>
        </a:xfrm>
      </p:grpSpPr>
      <p:sp>
        <p:nvSpPr>
          <p:cNvPr id="97282" name="Rectangle 2">
            <a:extLst>
              <a:ext uri="{FF2B5EF4-FFF2-40B4-BE49-F238E27FC236}">
                <a16:creationId xmlns:a16="http://schemas.microsoft.com/office/drawing/2014/main" id="{15656E52-3887-68D3-03D8-EECF123AD4D5}"/>
              </a:ext>
            </a:extLst>
          </p:cNvPr>
          <p:cNvSpPr>
            <a:spLocks noGrp="1" noRot="1" noChangeAspect="1" noChangeArrowheads="1" noTextEdit="1"/>
          </p:cNvSpPr>
          <p:nvPr>
            <p:ph type="sldImg"/>
          </p:nvPr>
        </p:nvSpPr>
        <p:spPr>
          <a:xfrm>
            <a:off x="1371600" y="1143000"/>
            <a:ext cx="4114800" cy="3086100"/>
          </a:xfrm>
        </p:spPr>
      </p:sp>
      <p:sp>
        <p:nvSpPr>
          <p:cNvPr id="97283" name="Rectangle 3">
            <a:extLst>
              <a:ext uri="{FF2B5EF4-FFF2-40B4-BE49-F238E27FC236}">
                <a16:creationId xmlns:a16="http://schemas.microsoft.com/office/drawing/2014/main" id="{E8F73911-D6FD-6D01-AEE4-837C9D044A30}"/>
              </a:ext>
            </a:extLst>
          </p:cNvPr>
          <p:cNvSpPr>
            <a:spLocks noGrp="1" noChangeArrowheads="1"/>
          </p:cNvSpPr>
          <p:nvPr>
            <p:ph type="body" idx="1"/>
          </p:nvPr>
        </p:nvSpPr>
        <p:spPr>
          <a:noFill/>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26185629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03BA6EC0-F7C3-D3AA-3975-15835B85DA9F}"/>
              </a:ext>
            </a:extLst>
          </p:cNvPr>
          <p:cNvSpPr>
            <a:spLocks noGrp="1" noRot="1" noChangeAspect="1" noChangeArrowheads="1" noTextEdit="1"/>
          </p:cNvSpPr>
          <p:nvPr>
            <p:ph type="sldImg"/>
          </p:nvPr>
        </p:nvSpPr>
        <p:spPr/>
      </p:sp>
      <p:sp>
        <p:nvSpPr>
          <p:cNvPr id="96259" name="Rectangle 3">
            <a:extLst>
              <a:ext uri="{FF2B5EF4-FFF2-40B4-BE49-F238E27FC236}">
                <a16:creationId xmlns:a16="http://schemas.microsoft.com/office/drawing/2014/main" id="{1118A8E1-DED3-22DC-63DC-8A40512B25CF}"/>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2B48B501-A169-5F50-35B7-BB2D42F3BE32}"/>
              </a:ext>
            </a:extLst>
          </p:cNvPr>
          <p:cNvSpPr>
            <a:spLocks noGrp="1" noRot="1" noChangeAspect="1" noChangeArrowheads="1" noTextEdit="1"/>
          </p:cNvSpPr>
          <p:nvPr>
            <p:ph type="sldImg"/>
          </p:nvPr>
        </p:nvSpPr>
        <p:spPr>
          <a:xfrm>
            <a:off x="1371600" y="1143000"/>
            <a:ext cx="4114800" cy="3086100"/>
          </a:xfrm>
        </p:spPr>
      </p:sp>
      <p:sp>
        <p:nvSpPr>
          <p:cNvPr id="97283" name="Rectangle 3">
            <a:extLst>
              <a:ext uri="{FF2B5EF4-FFF2-40B4-BE49-F238E27FC236}">
                <a16:creationId xmlns:a16="http://schemas.microsoft.com/office/drawing/2014/main" id="{DD1FB690-FA8D-F1C5-8AD7-6A6110230224}"/>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1F017BF6-5F73-08D3-3115-31C618D1F14B}"/>
              </a:ext>
            </a:extLst>
          </p:cNvPr>
          <p:cNvSpPr>
            <a:spLocks noGrp="1" noRot="1" noChangeAspect="1" noChangeArrowheads="1" noTextEdit="1"/>
          </p:cNvSpPr>
          <p:nvPr>
            <p:ph type="sldImg"/>
          </p:nvPr>
        </p:nvSpPr>
        <p:spPr>
          <a:xfrm>
            <a:off x="1371600" y="1143000"/>
            <a:ext cx="4114800" cy="3086100"/>
          </a:xfrm>
        </p:spPr>
      </p:sp>
      <p:sp>
        <p:nvSpPr>
          <p:cNvPr id="98307" name="Rectangle 3">
            <a:extLst>
              <a:ext uri="{FF2B5EF4-FFF2-40B4-BE49-F238E27FC236}">
                <a16:creationId xmlns:a16="http://schemas.microsoft.com/office/drawing/2014/main" id="{D175621C-765B-8D9D-8B05-8AC77F8150AE}"/>
              </a:ext>
            </a:extLst>
          </p:cNvPr>
          <p:cNvSpPr>
            <a:spLocks noGrp="1" noChangeArrowheads="1"/>
          </p:cNvSpPr>
          <p:nvPr>
            <p:ph type="body" idx="1"/>
          </p:nvPr>
        </p:nvSpPr>
        <p:spPr>
          <a:noFill/>
        </p:spPr>
        <p:txBody>
          <a:bodyPr/>
          <a:lstStyle/>
          <a:p>
            <a:endParaRPr lang="en-US" altLang="en-US" dirty="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8CBC6ABA-F67E-E5CA-B5C4-41208CDA01C2}"/>
              </a:ext>
            </a:extLst>
          </p:cNvPr>
          <p:cNvSpPr>
            <a:spLocks noGrp="1" noRot="1" noChangeAspect="1" noChangeArrowheads="1" noTextEdit="1"/>
          </p:cNvSpPr>
          <p:nvPr>
            <p:ph type="sldImg"/>
          </p:nvPr>
        </p:nvSpPr>
        <p:spPr>
          <a:xfrm>
            <a:off x="1371600" y="1143000"/>
            <a:ext cx="4114800" cy="3086100"/>
          </a:xfrm>
        </p:spPr>
      </p:sp>
      <p:sp>
        <p:nvSpPr>
          <p:cNvPr id="99331" name="Rectangle 3">
            <a:extLst>
              <a:ext uri="{FF2B5EF4-FFF2-40B4-BE49-F238E27FC236}">
                <a16:creationId xmlns:a16="http://schemas.microsoft.com/office/drawing/2014/main" id="{8F0CB389-2E19-E838-C7C5-B79955552565}"/>
              </a:ext>
            </a:extLst>
          </p:cNvPr>
          <p:cNvSpPr>
            <a:spLocks noGrp="1" noChangeArrowheads="1"/>
          </p:cNvSpPr>
          <p:nvPr>
            <p:ph type="body" idx="1"/>
          </p:nvPr>
        </p:nvSpPr>
        <p:spPr>
          <a:noFill/>
        </p:spPr>
        <p:txBody>
          <a:bodyPr/>
          <a:lstStyle/>
          <a:p>
            <a:endParaRPr lang="en-US" altLang="en-US" dirty="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B59944FE-C0F9-D7B4-8AC9-CC503D98BC2C}"/>
              </a:ext>
            </a:extLst>
          </p:cNvPr>
          <p:cNvSpPr>
            <a:spLocks noGrp="1" noRot="1" noChangeAspect="1" noChangeArrowheads="1" noTextEdit="1"/>
          </p:cNvSpPr>
          <p:nvPr>
            <p:ph type="sldImg"/>
          </p:nvPr>
        </p:nvSpPr>
        <p:spPr>
          <a:xfrm>
            <a:off x="1371600" y="1143000"/>
            <a:ext cx="4114800" cy="3086100"/>
          </a:xfrm>
        </p:spPr>
      </p:sp>
      <p:sp>
        <p:nvSpPr>
          <p:cNvPr id="101379" name="Rectangle 3">
            <a:extLst>
              <a:ext uri="{FF2B5EF4-FFF2-40B4-BE49-F238E27FC236}">
                <a16:creationId xmlns:a16="http://schemas.microsoft.com/office/drawing/2014/main" id="{12D31BED-CC42-1161-BF67-62CC2F1EB2F1}"/>
              </a:ext>
            </a:extLst>
          </p:cNvPr>
          <p:cNvSpPr>
            <a:spLocks noGrp="1" noChangeArrowheads="1"/>
          </p:cNvSpPr>
          <p:nvPr>
            <p:ph type="body" idx="1"/>
          </p:nvPr>
        </p:nvSpPr>
        <p:spPr>
          <a:noFill/>
        </p:spPr>
        <p:txBody>
          <a:bodyPr/>
          <a:lstStyle/>
          <a:p>
            <a:endParaRPr lang="en-US" altLang="en-US" dirty="0">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11D2B214-E157-0BCB-49D7-90B40F83D202}"/>
              </a:ext>
            </a:extLst>
          </p:cNvPr>
          <p:cNvSpPr>
            <a:spLocks noGrp="1" noRot="1" noChangeAspect="1" noChangeArrowheads="1" noTextEdit="1"/>
          </p:cNvSpPr>
          <p:nvPr>
            <p:ph type="sldImg"/>
          </p:nvPr>
        </p:nvSpPr>
        <p:spPr>
          <a:xfrm>
            <a:off x="1371600" y="1143000"/>
            <a:ext cx="4114800" cy="3086100"/>
          </a:xfrm>
        </p:spPr>
      </p:sp>
      <p:sp>
        <p:nvSpPr>
          <p:cNvPr id="104451" name="Rectangle 3">
            <a:extLst>
              <a:ext uri="{FF2B5EF4-FFF2-40B4-BE49-F238E27FC236}">
                <a16:creationId xmlns:a16="http://schemas.microsoft.com/office/drawing/2014/main" id="{1C1674BC-1374-FF5F-DE85-99A74980EE58}"/>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F6B8B485-3E16-B00D-D2B7-7A3E6A70858A}"/>
              </a:ext>
            </a:extLst>
          </p:cNvPr>
          <p:cNvSpPr>
            <a:spLocks noGrp="1" noRot="1" noChangeAspect="1" noChangeArrowheads="1" noTextEdit="1"/>
          </p:cNvSpPr>
          <p:nvPr>
            <p:ph type="sldImg"/>
          </p:nvPr>
        </p:nvSpPr>
        <p:spPr>
          <a:xfrm>
            <a:off x="1371600" y="1143000"/>
            <a:ext cx="4114800" cy="3086100"/>
          </a:xfrm>
        </p:spPr>
      </p:sp>
      <p:sp>
        <p:nvSpPr>
          <p:cNvPr id="108547" name="Rectangle 3">
            <a:extLst>
              <a:ext uri="{FF2B5EF4-FFF2-40B4-BE49-F238E27FC236}">
                <a16:creationId xmlns:a16="http://schemas.microsoft.com/office/drawing/2014/main" id="{52F65175-5E51-1FCA-5C0B-D137B4E472D7}"/>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69E1938B-1240-27C2-1287-EB91DFE74543}"/>
              </a:ext>
            </a:extLst>
          </p:cNvPr>
          <p:cNvSpPr>
            <a:spLocks noGrp="1" noRot="1" noChangeAspect="1" noChangeArrowheads="1" noTextEdit="1"/>
          </p:cNvSpPr>
          <p:nvPr>
            <p:ph type="sldImg"/>
          </p:nvPr>
        </p:nvSpPr>
        <p:spPr>
          <a:xfrm>
            <a:off x="1371600" y="1143000"/>
            <a:ext cx="4114800" cy="3086100"/>
          </a:xfrm>
        </p:spPr>
      </p:sp>
      <p:sp>
        <p:nvSpPr>
          <p:cNvPr id="109571" name="Rectangle 3">
            <a:extLst>
              <a:ext uri="{FF2B5EF4-FFF2-40B4-BE49-F238E27FC236}">
                <a16:creationId xmlns:a16="http://schemas.microsoft.com/office/drawing/2014/main" id="{98056899-FC64-63CA-8446-13ADA53B1878}"/>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F2AB7-7C34-1497-7581-6B43DA59B98D}"/>
            </a:ext>
          </a:extLst>
        </p:cNvPr>
        <p:cNvGrpSpPr/>
        <p:nvPr/>
      </p:nvGrpSpPr>
      <p:grpSpPr>
        <a:xfrm>
          <a:off x="0" y="0"/>
          <a:ext cx="0" cy="0"/>
          <a:chOff x="0" y="0"/>
          <a:chExt cx="0" cy="0"/>
        </a:xfrm>
      </p:grpSpPr>
      <p:sp>
        <p:nvSpPr>
          <p:cNvPr id="97282" name="Rectangle 2">
            <a:extLst>
              <a:ext uri="{FF2B5EF4-FFF2-40B4-BE49-F238E27FC236}">
                <a16:creationId xmlns:a16="http://schemas.microsoft.com/office/drawing/2014/main" id="{A45B4B14-5D86-6282-FA1E-0624B2D1142E}"/>
              </a:ext>
            </a:extLst>
          </p:cNvPr>
          <p:cNvSpPr>
            <a:spLocks noGrp="1" noRot="1" noChangeAspect="1" noChangeArrowheads="1" noTextEdit="1"/>
          </p:cNvSpPr>
          <p:nvPr>
            <p:ph type="sldImg"/>
          </p:nvPr>
        </p:nvSpPr>
        <p:spPr>
          <a:xfrm>
            <a:off x="1371600" y="1143000"/>
            <a:ext cx="4114800" cy="3086100"/>
          </a:xfrm>
        </p:spPr>
      </p:sp>
      <p:sp>
        <p:nvSpPr>
          <p:cNvPr id="97283" name="Rectangle 3">
            <a:extLst>
              <a:ext uri="{FF2B5EF4-FFF2-40B4-BE49-F238E27FC236}">
                <a16:creationId xmlns:a16="http://schemas.microsoft.com/office/drawing/2014/main" id="{818FD570-BDF4-14F4-88EB-D5160087DFEA}"/>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3009613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393B5C1D-A26F-6D8F-54C6-918F3F43092A}"/>
              </a:ext>
            </a:extLst>
          </p:cNvPr>
          <p:cNvSpPr>
            <a:spLocks noGrp="1" noRot="1" noChangeAspect="1" noChangeArrowheads="1" noTextEdit="1"/>
          </p:cNvSpPr>
          <p:nvPr>
            <p:ph type="sldImg"/>
          </p:nvPr>
        </p:nvSpPr>
        <p:spPr>
          <a:xfrm>
            <a:off x="1257300" y="720725"/>
            <a:ext cx="4800600" cy="3600450"/>
          </a:xfrm>
        </p:spPr>
      </p:sp>
      <p:sp>
        <p:nvSpPr>
          <p:cNvPr id="137219" name="Rectangle 3">
            <a:extLst>
              <a:ext uri="{FF2B5EF4-FFF2-40B4-BE49-F238E27FC236}">
                <a16:creationId xmlns:a16="http://schemas.microsoft.com/office/drawing/2014/main" id="{1138E4EB-3DA5-5050-BD8A-7612A5AD8B01}"/>
              </a:ext>
            </a:extLst>
          </p:cNvPr>
          <p:cNvSpPr>
            <a:spLocks noGrp="1" noChangeArrowheads="1"/>
          </p:cNvSpPr>
          <p:nvPr>
            <p:ph type="body" idx="1"/>
          </p:nvPr>
        </p:nvSpPr>
        <p:spPr>
          <a:xfrm>
            <a:off x="731838" y="4560888"/>
            <a:ext cx="5851525" cy="4319587"/>
          </a:xfrm>
          <a:noFill/>
        </p:spPr>
        <p:txBody>
          <a:bodyPr/>
          <a:lstStyle/>
          <a:p>
            <a:r>
              <a:rPr lang="en-US" altLang="en-US" dirty="0">
                <a:latin typeface="Arial" panose="020B0604020202020204" pitchFamily="34" charset="0"/>
              </a:rPr>
              <a:t>Contemporary methods look to apply a similar set of logic optimizations but with logic representations that are more amenable to large scales.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Logic synthesis is a necessary foundation for logic optimization and verification/test. As P&amp;R tools evolve with stronger resynthesis functionality to meet tighter PPA goals,  the need for sound logic synthesis only increases.</a:t>
            </a:r>
          </a:p>
        </p:txBody>
      </p:sp>
      <p:sp>
        <p:nvSpPr>
          <p:cNvPr id="4" name="Slide Number Placeholder 3"/>
          <p:cNvSpPr>
            <a:spLocks noGrp="1"/>
          </p:cNvSpPr>
          <p:nvPr>
            <p:ph type="sldNum" sz="quarter" idx="5"/>
          </p:nvPr>
        </p:nvSpPr>
        <p:spPr/>
        <p:txBody>
          <a:bodyPr/>
          <a:lstStyle/>
          <a:p>
            <a:fld id="{5339B37C-395F-44C0-91AD-E4B4F34517EF}" type="slidenum">
              <a:rPr lang="en-US" smtClean="0"/>
              <a:t>5</a:t>
            </a:fld>
            <a:endParaRPr lang="en-US"/>
          </a:p>
        </p:txBody>
      </p:sp>
    </p:spTree>
    <p:extLst>
      <p:ext uri="{BB962C8B-B14F-4D97-AF65-F5344CB8AC3E}">
        <p14:creationId xmlns:p14="http://schemas.microsoft.com/office/powerpoint/2010/main" val="1490931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C74185A4-F63F-9413-791C-BF1C2F4ED9A1}"/>
              </a:ext>
            </a:extLst>
          </p:cNvPr>
          <p:cNvSpPr>
            <a:spLocks noGrp="1" noRot="1" noChangeAspect="1" noChangeArrowheads="1" noTextEdit="1"/>
          </p:cNvSpPr>
          <p:nvPr>
            <p:ph type="sldImg"/>
          </p:nvPr>
        </p:nvSpPr>
        <p:spPr>
          <a:xfrm>
            <a:off x="1257300" y="719138"/>
            <a:ext cx="4800600" cy="3600450"/>
          </a:xfrm>
        </p:spPr>
      </p:sp>
      <p:sp>
        <p:nvSpPr>
          <p:cNvPr id="138243" name="Rectangle 3">
            <a:extLst>
              <a:ext uri="{FF2B5EF4-FFF2-40B4-BE49-F238E27FC236}">
                <a16:creationId xmlns:a16="http://schemas.microsoft.com/office/drawing/2014/main" id="{11EAC784-2DD0-9030-20D0-1CA123B46552}"/>
              </a:ext>
            </a:extLst>
          </p:cNvPr>
          <p:cNvSpPr>
            <a:spLocks noGrp="1" noChangeArrowheads="1"/>
          </p:cNvSpPr>
          <p:nvPr>
            <p:ph type="body" idx="1"/>
          </p:nvPr>
        </p:nvSpPr>
        <p:spPr>
          <a:xfrm>
            <a:off x="731838" y="4560888"/>
            <a:ext cx="5851525" cy="4321175"/>
          </a:xfrm>
          <a:noFill/>
        </p:spPr>
        <p:txBody>
          <a:bodyPr/>
          <a:lstStyle/>
          <a:p>
            <a:r>
              <a:rPr lang="en-US" altLang="en-US" dirty="0">
                <a:latin typeface="Arial" panose="020B0604020202020204" pitchFamily="34" charset="0"/>
              </a:rPr>
              <a:t>And-Inverter Graphs are the most common logic representation and are used by Berkeley ABC, an open-source synthesis system.</a:t>
            </a:r>
          </a:p>
          <a:p>
            <a:endParaRPr lang="en-US" altLang="en-US" dirty="0">
              <a:latin typeface="Arial" panose="020B0604020202020204" pitchFamily="34" charset="0"/>
            </a:endParaRPr>
          </a:p>
          <a:p>
            <a:r>
              <a:rPr lang="en-US" altLang="en-US" dirty="0">
                <a:latin typeface="Arial" panose="020B0604020202020204" pitchFamily="34" charset="0"/>
              </a:rPr>
              <a:t>https://</a:t>
            </a:r>
            <a:r>
              <a:rPr lang="en-US" altLang="en-US" dirty="0" err="1">
                <a:latin typeface="Arial" panose="020B0604020202020204" pitchFamily="34" charset="0"/>
              </a:rPr>
              <a:t>people.eecs.berkeley.edu</a:t>
            </a:r>
            <a:r>
              <a:rPr lang="en-US" altLang="en-US" dirty="0">
                <a:latin typeface="Arial" panose="020B0604020202020204" pitchFamily="34" charset="0"/>
              </a:rPr>
              <a:t>/~</a:t>
            </a:r>
            <a:r>
              <a:rPr lang="en-US" altLang="en-US" dirty="0" err="1">
                <a:latin typeface="Arial" panose="020B0604020202020204" pitchFamily="34" charset="0"/>
              </a:rPr>
              <a:t>alanmi</a:t>
            </a:r>
            <a:r>
              <a:rPr lang="en-US" altLang="en-US" dirty="0">
                <a:latin typeface="Arial" panose="020B0604020202020204" pitchFamily="34" charset="0"/>
              </a:rPr>
              <a:t>/</a:t>
            </a:r>
            <a:r>
              <a:rPr lang="en-US" altLang="en-US" dirty="0" err="1">
                <a:latin typeface="Arial" panose="020B0604020202020204" pitchFamily="34" charset="0"/>
              </a:rPr>
              <a:t>abc</a:t>
            </a:r>
            <a:r>
              <a:rPr lang="en-US" altLang="en-US" dirty="0">
                <a:latin typeface="Arial" panose="020B0604020202020204" pitchFamily="34" charset="0"/>
              </a:rPr>
              <a: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C7A5A2F7-4428-4CC6-7E2D-CA7452C10EA5}"/>
              </a:ext>
            </a:extLst>
          </p:cNvPr>
          <p:cNvSpPr>
            <a:spLocks noGrp="1" noRot="1" noChangeAspect="1" noChangeArrowheads="1" noTextEdit="1"/>
          </p:cNvSpPr>
          <p:nvPr>
            <p:ph type="sldImg"/>
          </p:nvPr>
        </p:nvSpPr>
        <p:spPr>
          <a:xfrm>
            <a:off x="1257300" y="719138"/>
            <a:ext cx="4800600" cy="3600450"/>
          </a:xfrm>
        </p:spPr>
      </p:sp>
      <p:sp>
        <p:nvSpPr>
          <p:cNvPr id="139267" name="Rectangle 3">
            <a:extLst>
              <a:ext uri="{FF2B5EF4-FFF2-40B4-BE49-F238E27FC236}">
                <a16:creationId xmlns:a16="http://schemas.microsoft.com/office/drawing/2014/main" id="{FF07E36E-62C0-9F0B-2112-A47214910FDA}"/>
              </a:ext>
            </a:extLst>
          </p:cNvPr>
          <p:cNvSpPr>
            <a:spLocks noGrp="1" noChangeArrowheads="1"/>
          </p:cNvSpPr>
          <p:nvPr>
            <p:ph type="body" idx="1"/>
          </p:nvPr>
        </p:nvSpPr>
        <p:spPr>
          <a:xfrm>
            <a:off x="731838" y="4560888"/>
            <a:ext cx="5851525" cy="4321175"/>
          </a:xfrm>
          <a:noFill/>
        </p:spPr>
        <p:txBody>
          <a:bodyPr/>
          <a:lstStyle/>
          <a:p>
            <a:endParaRPr lang="ru-RU" altLang="en-US" dirty="0">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4AE62511-804F-A3A4-2116-FADBA453264A}"/>
              </a:ext>
            </a:extLst>
          </p:cNvPr>
          <p:cNvSpPr>
            <a:spLocks noGrp="1" noRot="1" noChangeAspect="1" noChangeArrowheads="1" noTextEdit="1"/>
          </p:cNvSpPr>
          <p:nvPr>
            <p:ph type="sldImg"/>
          </p:nvPr>
        </p:nvSpPr>
        <p:spPr>
          <a:xfrm>
            <a:off x="1257300" y="719138"/>
            <a:ext cx="4800600" cy="3600450"/>
          </a:xfrm>
        </p:spPr>
      </p:sp>
      <p:sp>
        <p:nvSpPr>
          <p:cNvPr id="140291" name="Rectangle 3">
            <a:extLst>
              <a:ext uri="{FF2B5EF4-FFF2-40B4-BE49-F238E27FC236}">
                <a16:creationId xmlns:a16="http://schemas.microsoft.com/office/drawing/2014/main" id="{8BF3E25F-D0C1-63EB-D81E-76C5D3D77EE3}"/>
              </a:ext>
            </a:extLst>
          </p:cNvPr>
          <p:cNvSpPr>
            <a:spLocks noGrp="1" noChangeArrowheads="1"/>
          </p:cNvSpPr>
          <p:nvPr>
            <p:ph type="body" idx="1"/>
          </p:nvPr>
        </p:nvSpPr>
        <p:spPr>
          <a:xfrm>
            <a:off x="731838" y="4560888"/>
            <a:ext cx="5851525" cy="4321175"/>
          </a:xfrm>
          <a:noFill/>
        </p:spPr>
        <p:txBody>
          <a:bodyPr/>
          <a:lstStyle/>
          <a:p>
            <a:r>
              <a:rPr lang="en-US" altLang="en-US" dirty="0">
                <a:latin typeface="Arial" panose="020B0604020202020204" pitchFamily="34" charset="0"/>
              </a:rPr>
              <a:t>Cuts are a necessary part of logic synthesis, particularly in technology mapping. Each cut can represent a standard cell or FPGA LUT in the target technology.</a:t>
            </a:r>
          </a:p>
          <a:p>
            <a:endParaRPr lang="en-US" altLang="en-US" dirty="0">
              <a:latin typeface="Arial" panose="020B0604020202020204" pitchFamily="34" charset="0"/>
            </a:endParaRPr>
          </a:p>
          <a:p>
            <a:r>
              <a:rPr lang="en-US" altLang="en-US" dirty="0">
                <a:latin typeface="Arial" panose="020B0604020202020204" pitchFamily="34" charset="0"/>
              </a:rPr>
              <a:t>Each possible cut (which can be animated through in the slides) represents a new logic network (seen in the previous slide). The benefit of the AIG is that it separates this cut generation process from the rest of the logic optimization process rather than explicitly encoding cuts in its structure. </a:t>
            </a:r>
            <a:endParaRPr lang="ru-RU" altLang="en-US" dirty="0">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47994C90-7556-62CA-2D7C-416E3BC94984}"/>
              </a:ext>
            </a:extLst>
          </p:cNvPr>
          <p:cNvSpPr>
            <a:spLocks noGrp="1" noRot="1" noChangeAspect="1" noChangeArrowheads="1" noTextEdit="1"/>
          </p:cNvSpPr>
          <p:nvPr>
            <p:ph type="sldImg"/>
          </p:nvPr>
        </p:nvSpPr>
        <p:spPr>
          <a:xfrm>
            <a:off x="1257300" y="720725"/>
            <a:ext cx="4800600" cy="3600450"/>
          </a:xfrm>
        </p:spPr>
      </p:sp>
      <p:sp>
        <p:nvSpPr>
          <p:cNvPr id="141315" name="Rectangle 3">
            <a:extLst>
              <a:ext uri="{FF2B5EF4-FFF2-40B4-BE49-F238E27FC236}">
                <a16:creationId xmlns:a16="http://schemas.microsoft.com/office/drawing/2014/main" id="{6226A297-52FE-97BD-C054-C9EC09BE9025}"/>
              </a:ext>
            </a:extLst>
          </p:cNvPr>
          <p:cNvSpPr>
            <a:spLocks noGrp="1" noChangeArrowheads="1"/>
          </p:cNvSpPr>
          <p:nvPr>
            <p:ph type="body" idx="1"/>
          </p:nvPr>
        </p:nvSpPr>
        <p:spPr>
          <a:xfrm>
            <a:off x="731838" y="4560888"/>
            <a:ext cx="5851525" cy="4319587"/>
          </a:xfrm>
          <a:noFill/>
        </p:spPr>
        <p:txBody>
          <a:bodyPr/>
          <a:lstStyle/>
          <a:p>
            <a:r>
              <a:rPr lang="en-US" altLang="en-US" dirty="0">
                <a:latin typeface="Arial" panose="020B0604020202020204" pitchFamily="34" charset="0"/>
              </a:rPr>
              <a:t>A k-feasible cut is a cut with a certain number of maximum nodes.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Structural hashing (referred to as </a:t>
            </a:r>
            <a:r>
              <a:rPr lang="en-US" dirty="0" err="1"/>
              <a:t>strash-ing</a:t>
            </a:r>
            <a:r>
              <a:rPr lang="en-US" dirty="0"/>
              <a:t> in ABC and related papers) aims to introduce a “partially canonical” form to the AIG by replacing redundant logic with a single instantiation of logic. This reduces the number of nodes in the AIG, which can allow more cuts to be explored. Canonical forms of logic can speed up technology mapping further by allowing for faster matching i.e. the canonical AIG of a possible technology cell and the canonically AIG of a behaviorally-equivalent cut of a design’s logic network should be the same.</a:t>
            </a:r>
          </a:p>
          <a:p>
            <a:endParaRPr lang="en-US" dirty="0"/>
          </a:p>
          <a:p>
            <a:r>
              <a:rPr lang="en-US" dirty="0"/>
              <a:t>See more details here: https://</a:t>
            </a:r>
            <a:r>
              <a:rPr lang="en-US" dirty="0" err="1"/>
              <a:t>people.eecs.berkeley.edu</a:t>
            </a:r>
            <a:r>
              <a:rPr lang="en-US" dirty="0"/>
              <a:t>/~</a:t>
            </a:r>
            <a:r>
              <a:rPr lang="en-US" dirty="0" err="1"/>
              <a:t>alanmi</a:t>
            </a:r>
            <a:r>
              <a:rPr lang="en-US" dirty="0"/>
              <a:t>/publications/2005/tech05_fraigs.pdf</a:t>
            </a:r>
          </a:p>
        </p:txBody>
      </p:sp>
      <p:sp>
        <p:nvSpPr>
          <p:cNvPr id="4" name="Slide Number Placeholder 3"/>
          <p:cNvSpPr>
            <a:spLocks noGrp="1"/>
          </p:cNvSpPr>
          <p:nvPr>
            <p:ph type="sldNum" sz="quarter" idx="5"/>
          </p:nvPr>
        </p:nvSpPr>
        <p:spPr/>
        <p:txBody>
          <a:bodyPr/>
          <a:lstStyle/>
          <a:p>
            <a:fld id="{5339B37C-395F-44C0-91AD-E4B4F34517EF}" type="slidenum">
              <a:rPr lang="en-US" smtClean="0"/>
              <a:t>39</a:t>
            </a:fld>
            <a:endParaRPr lang="en-US"/>
          </a:p>
        </p:txBody>
      </p:sp>
    </p:spTree>
    <p:extLst>
      <p:ext uri="{BB962C8B-B14F-4D97-AF65-F5344CB8AC3E}">
        <p14:creationId xmlns:p14="http://schemas.microsoft.com/office/powerpoint/2010/main" val="13740167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04E772F6-29E8-D047-C260-0775C4A3E891}"/>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367CD8A-105B-421D-9952-B0B63EAB2754}" type="slidenum">
              <a:rPr lang="ru-RU" altLang="en-US"/>
              <a:pPr/>
              <a:t>40</a:t>
            </a:fld>
            <a:endParaRPr lang="ru-RU" altLang="en-US"/>
          </a:p>
        </p:txBody>
      </p:sp>
      <p:sp>
        <p:nvSpPr>
          <p:cNvPr id="89091" name="Rectangle 2">
            <a:extLst>
              <a:ext uri="{FF2B5EF4-FFF2-40B4-BE49-F238E27FC236}">
                <a16:creationId xmlns:a16="http://schemas.microsoft.com/office/drawing/2014/main" id="{AFAFE74D-BF3E-19FA-DBA8-24BF76E24616}"/>
              </a:ext>
            </a:extLst>
          </p:cNvPr>
          <p:cNvSpPr>
            <a:spLocks noGrp="1" noRot="1" noChangeAspect="1" noChangeArrowheads="1" noTextEdit="1"/>
          </p:cNvSpPr>
          <p:nvPr>
            <p:ph type="sldImg"/>
          </p:nvPr>
        </p:nvSpPr>
        <p:spPr>
          <a:xfrm>
            <a:off x="1144588" y="685800"/>
            <a:ext cx="4572000" cy="3429000"/>
          </a:xfrm>
          <a:ln/>
        </p:spPr>
      </p:sp>
      <p:sp>
        <p:nvSpPr>
          <p:cNvPr id="89092" name="Rectangle 3">
            <a:extLst>
              <a:ext uri="{FF2B5EF4-FFF2-40B4-BE49-F238E27FC236}">
                <a16:creationId xmlns:a16="http://schemas.microsoft.com/office/drawing/2014/main" id="{DD37365E-A680-08F8-C123-7444A0B23BC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en-US" dirty="0" err="1"/>
              <a:t>Resubstitution</a:t>
            </a:r>
            <a:r>
              <a:rPr lang="en-US" altLang="en-US" dirty="0"/>
              <a:t> over a node tries to express the same behavior of that node using different fan-ins. These fan-ins can be primary inputs, outputs of existing nodes, or outputs of new nodes. </a:t>
            </a:r>
            <a:r>
              <a:rPr lang="en-US" altLang="en-US" dirty="0" err="1"/>
              <a:t>Resubstitution</a:t>
            </a:r>
            <a:r>
              <a:rPr lang="en-US" altLang="en-US" dirty="0"/>
              <a:t> may be referred to by the number of nodes it is allowed to add to the network (e.g. 0-resub, 1-resub, ..., N-resub).</a:t>
            </a:r>
          </a:p>
          <a:p>
            <a:pPr eaLnBrk="1" hangingPunct="1"/>
            <a:endParaRPr lang="en-US" altLang="en-US" dirty="0"/>
          </a:p>
          <a:p>
            <a:pPr eaLnBrk="1" hangingPunct="1"/>
            <a:r>
              <a:rPr lang="en-US" altLang="en-US" dirty="0"/>
              <a:t>The goal of </a:t>
            </a:r>
            <a:r>
              <a:rPr lang="en-US" altLang="en-US" dirty="0" err="1"/>
              <a:t>resubstitution</a:t>
            </a:r>
            <a:r>
              <a:rPr lang="en-US" altLang="en-US" dirty="0"/>
              <a:t> can be different i.e. to reduce the number of nodes (correlating with area), improve the balance of the tree (correlating with timing), more detailed estimated cost (timing/power/area) of nodes (based on some early techmapping), etc.</a:t>
            </a:r>
          </a:p>
          <a:p>
            <a:pPr eaLnBrk="1" hangingPunct="1"/>
            <a:endParaRPr lang="en-US" altLang="en-US" dirty="0"/>
          </a:p>
          <a:p>
            <a:pPr eaLnBrk="1" hangingPunct="1"/>
            <a:r>
              <a:rPr lang="en-US" altLang="en-US" dirty="0"/>
              <a:t>See a (non-AIG) example here: https://</a:t>
            </a:r>
            <a:r>
              <a:rPr lang="en-US" altLang="en-US" dirty="0" err="1"/>
              <a:t>msoeken.github.io</a:t>
            </a:r>
            <a:r>
              <a:rPr lang="en-US" altLang="en-US" dirty="0"/>
              <a:t>/papers/2020_date.pdf</a:t>
            </a:r>
          </a:p>
        </p:txBody>
      </p:sp>
    </p:spTree>
    <p:extLst>
      <p:ext uri="{BB962C8B-B14F-4D97-AF65-F5344CB8AC3E}">
        <p14:creationId xmlns:p14="http://schemas.microsoft.com/office/powerpoint/2010/main" val="4256175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A30C00B4-B182-649F-2C60-837C2C9CFA38}"/>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B18463D-D688-4DD3-A89B-69CF1495298A}" type="slidenum">
              <a:rPr lang="ru-RU" altLang="en-US"/>
              <a:pPr/>
              <a:t>41</a:t>
            </a:fld>
            <a:endParaRPr lang="ru-RU" altLang="en-US"/>
          </a:p>
        </p:txBody>
      </p:sp>
      <p:sp>
        <p:nvSpPr>
          <p:cNvPr id="62467" name="Rectangle 2">
            <a:extLst>
              <a:ext uri="{FF2B5EF4-FFF2-40B4-BE49-F238E27FC236}">
                <a16:creationId xmlns:a16="http://schemas.microsoft.com/office/drawing/2014/main" id="{49C501E1-3F66-3E53-1246-2D164147D663}"/>
              </a:ext>
            </a:extLst>
          </p:cNvPr>
          <p:cNvSpPr>
            <a:spLocks noGrp="1" noRot="1" noChangeAspect="1" noChangeArrowheads="1" noTextEdit="1"/>
          </p:cNvSpPr>
          <p:nvPr>
            <p:ph type="sldImg"/>
          </p:nvPr>
        </p:nvSpPr>
        <p:spPr>
          <a:xfrm>
            <a:off x="1371600" y="1143000"/>
            <a:ext cx="4114800" cy="3086100"/>
          </a:xfrm>
          <a:ln/>
        </p:spPr>
      </p:sp>
      <p:sp>
        <p:nvSpPr>
          <p:cNvPr id="62468" name="Rectangle 3">
            <a:extLst>
              <a:ext uri="{FF2B5EF4-FFF2-40B4-BE49-F238E27FC236}">
                <a16:creationId xmlns:a16="http://schemas.microsoft.com/office/drawing/2014/main" id="{3D60DEA9-6457-D02A-D782-DDE5FABF4A4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dirty="0"/>
          </a:p>
        </p:txBody>
      </p:sp>
    </p:spTree>
    <p:extLst>
      <p:ext uri="{BB962C8B-B14F-4D97-AF65-F5344CB8AC3E}">
        <p14:creationId xmlns:p14="http://schemas.microsoft.com/office/powerpoint/2010/main" val="40389997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72979680-5AA7-CB0B-05EC-30183B6DC6C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3B0C004-A6DC-476C-AD61-562941491FB0}" type="slidenum">
              <a:rPr lang="ru-RU" altLang="en-US"/>
              <a:pPr/>
              <a:t>42</a:t>
            </a:fld>
            <a:endParaRPr lang="ru-RU" altLang="en-US"/>
          </a:p>
        </p:txBody>
      </p:sp>
      <p:sp>
        <p:nvSpPr>
          <p:cNvPr id="64515" name="Rectangle 2">
            <a:extLst>
              <a:ext uri="{FF2B5EF4-FFF2-40B4-BE49-F238E27FC236}">
                <a16:creationId xmlns:a16="http://schemas.microsoft.com/office/drawing/2014/main" id="{1028D572-50F7-B02A-82BB-708523A9F5AF}"/>
              </a:ext>
            </a:extLst>
          </p:cNvPr>
          <p:cNvSpPr>
            <a:spLocks noGrp="1" noRot="1" noChangeAspect="1" noChangeArrowheads="1" noTextEdit="1"/>
          </p:cNvSpPr>
          <p:nvPr>
            <p:ph type="sldImg"/>
          </p:nvPr>
        </p:nvSpPr>
        <p:spPr>
          <a:xfrm>
            <a:off x="1371600" y="1143000"/>
            <a:ext cx="4114800" cy="3086100"/>
          </a:xfrm>
          <a:ln/>
        </p:spPr>
      </p:sp>
      <p:sp>
        <p:nvSpPr>
          <p:cNvPr id="64516" name="Rectangle 3">
            <a:extLst>
              <a:ext uri="{FF2B5EF4-FFF2-40B4-BE49-F238E27FC236}">
                <a16:creationId xmlns:a16="http://schemas.microsoft.com/office/drawing/2014/main" id="{76F1055E-B6C1-CA6D-51DB-69C01A0A702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extLst>
      <p:ext uri="{BB962C8B-B14F-4D97-AF65-F5344CB8AC3E}">
        <p14:creationId xmlns:p14="http://schemas.microsoft.com/office/powerpoint/2010/main" val="19372655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DAC505F2-602C-A8F1-50BB-7095F8745AD3}"/>
              </a:ext>
            </a:extLst>
          </p:cNvPr>
          <p:cNvSpPr>
            <a:spLocks noGrp="1" noRot="1" noChangeAspect="1" noChangeArrowheads="1" noTextEdit="1"/>
          </p:cNvSpPr>
          <p:nvPr>
            <p:ph type="sldImg"/>
          </p:nvPr>
        </p:nvSpPr>
        <p:spPr>
          <a:xfrm>
            <a:off x="1257300" y="720725"/>
            <a:ext cx="4800600" cy="3600450"/>
          </a:xfrm>
        </p:spPr>
      </p:sp>
      <p:sp>
        <p:nvSpPr>
          <p:cNvPr id="142339" name="Rectangle 3">
            <a:extLst>
              <a:ext uri="{FF2B5EF4-FFF2-40B4-BE49-F238E27FC236}">
                <a16:creationId xmlns:a16="http://schemas.microsoft.com/office/drawing/2014/main" id="{5021AA23-FD57-C4CB-BA93-52D95E889140}"/>
              </a:ext>
            </a:extLst>
          </p:cNvPr>
          <p:cNvSpPr>
            <a:spLocks noGrp="1" noChangeArrowheads="1"/>
          </p:cNvSpPr>
          <p:nvPr>
            <p:ph type="body" idx="1"/>
          </p:nvPr>
        </p:nvSpPr>
        <p:spPr>
          <a:xfrm>
            <a:off x="731838" y="4560888"/>
            <a:ext cx="5851525" cy="4319587"/>
          </a:xfrm>
          <a:noFill/>
        </p:spPr>
        <p:txBody>
          <a:bodyPr/>
          <a:lstStyle/>
          <a:p>
            <a:endParaRPr lang="en-US" altLang="en-US" dirty="0">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a:extLst>
              <a:ext uri="{FF2B5EF4-FFF2-40B4-BE49-F238E27FC236}">
                <a16:creationId xmlns:a16="http://schemas.microsoft.com/office/drawing/2014/main" id="{88FC3E2D-4B42-87A2-42F5-399D3B4A6B4B}"/>
              </a:ext>
            </a:extLst>
          </p:cNvPr>
          <p:cNvSpPr>
            <a:spLocks noGrp="1" noRot="1" noChangeAspect="1" noChangeArrowheads="1" noTextEdit="1"/>
          </p:cNvSpPr>
          <p:nvPr>
            <p:ph type="sldImg"/>
          </p:nvPr>
        </p:nvSpPr>
        <p:spPr>
          <a:xfrm>
            <a:off x="1257300" y="719138"/>
            <a:ext cx="4800600" cy="3600450"/>
          </a:xfrm>
        </p:spPr>
      </p:sp>
      <p:sp>
        <p:nvSpPr>
          <p:cNvPr id="143363" name="Rectangle 3">
            <a:extLst>
              <a:ext uri="{FF2B5EF4-FFF2-40B4-BE49-F238E27FC236}">
                <a16:creationId xmlns:a16="http://schemas.microsoft.com/office/drawing/2014/main" id="{4EFDD612-BE09-7220-99C8-70EBA7A7424B}"/>
              </a:ext>
            </a:extLst>
          </p:cNvPr>
          <p:cNvSpPr>
            <a:spLocks noGrp="1" noChangeArrowheads="1"/>
          </p:cNvSpPr>
          <p:nvPr>
            <p:ph type="body" idx="1"/>
          </p:nvPr>
        </p:nvSpPr>
        <p:spPr>
          <a:xfrm>
            <a:off x="731838" y="4560888"/>
            <a:ext cx="5851525" cy="4321175"/>
          </a:xfrm>
          <a:noFill/>
        </p:spPr>
        <p:txBody>
          <a:bodyPr/>
          <a:lstStyle/>
          <a:p>
            <a:endParaRPr lang="ru-RU"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8B3CC8A-0020-1280-F0EF-6E448B2FA3C6}"/>
              </a:ext>
            </a:extLst>
          </p:cNvPr>
          <p:cNvSpPr>
            <a:spLocks noGrp="1" noChangeArrowheads="1"/>
          </p:cNvSpPr>
          <p:nvPr>
            <p:ph type="sldNum" sz="quarter" idx="5"/>
          </p:nvPr>
        </p:nvSpPr>
        <p:spPr>
          <a:ln/>
        </p:spPr>
        <p:txBody>
          <a:bodyPr/>
          <a:lstStyle/>
          <a:p>
            <a:fld id="{37B0C13B-0ABF-44A3-AA8A-496A31D6BD9C}" type="slidenum">
              <a:rPr lang="ru-RU" altLang="en-US"/>
              <a:pPr/>
              <a:t>6</a:t>
            </a:fld>
            <a:endParaRPr lang="ru-RU" altLang="en-US"/>
          </a:p>
        </p:txBody>
      </p:sp>
      <p:sp>
        <p:nvSpPr>
          <p:cNvPr id="80898" name="Rectangle 2">
            <a:extLst>
              <a:ext uri="{FF2B5EF4-FFF2-40B4-BE49-F238E27FC236}">
                <a16:creationId xmlns:a16="http://schemas.microsoft.com/office/drawing/2014/main" id="{E23F6B9D-B010-9223-C497-6E959E984463}"/>
              </a:ext>
            </a:extLst>
          </p:cNvPr>
          <p:cNvSpPr>
            <a:spLocks noGrp="1" noRot="1" noChangeAspect="1" noChangeArrowheads="1" noTextEdit="1"/>
          </p:cNvSpPr>
          <p:nvPr>
            <p:ph type="sldImg"/>
          </p:nvPr>
        </p:nvSpPr>
        <p:spPr>
          <a:xfrm>
            <a:off x="1371600" y="1143000"/>
            <a:ext cx="4114800" cy="3086100"/>
          </a:xfrm>
          <a:ln/>
        </p:spPr>
      </p:sp>
      <p:sp>
        <p:nvSpPr>
          <p:cNvPr id="80899" name="Rectangle 3">
            <a:extLst>
              <a:ext uri="{FF2B5EF4-FFF2-40B4-BE49-F238E27FC236}">
                <a16:creationId xmlns:a16="http://schemas.microsoft.com/office/drawing/2014/main" id="{79A98DBD-9E89-2D36-8D55-DD0CAADFC8F3}"/>
              </a:ext>
            </a:extLst>
          </p:cNvPr>
          <p:cNvSpPr>
            <a:spLocks noGrp="1" noChangeArrowheads="1"/>
          </p:cNvSpPr>
          <p:nvPr>
            <p:ph type="body" idx="1"/>
          </p:nvPr>
        </p:nvSpPr>
        <p:spPr/>
        <p:txBody>
          <a:bodyPr/>
          <a:lstStyle/>
          <a:p>
            <a:r>
              <a:rPr lang="en-US" altLang="en-US" dirty="0"/>
              <a:t>Yosys works to elaborate and synthesize a technology mapped netlist from RTL that OpenROAD can then place and route. Both utilize ABC. </a:t>
            </a:r>
          </a:p>
          <a:p>
            <a:r>
              <a:rPr lang="en-US" altLang="en-US" dirty="0"/>
              <a:t>Yosys calls into ABC to perform logic optimization and technology mapping, while Yosys itself handles RTL elaboration and a large set of structural transformations, such as hierarchy flattening or adder synthesis. OpenROAD uses ABC to perform physical resynthesis, providing ABC with STA timing data. </a:t>
            </a:r>
          </a:p>
          <a:p>
            <a:endParaRPr lang="en-US" altLang="en-US" dirty="0"/>
          </a:p>
          <a:p>
            <a:r>
              <a:rPr lang="en-US" altLang="en-US" dirty="0"/>
              <a:t>https://</a:t>
            </a:r>
            <a:r>
              <a:rPr lang="en-US" altLang="en-US" dirty="0" err="1"/>
              <a:t>github.com</a:t>
            </a:r>
            <a:r>
              <a:rPr lang="en-US" altLang="en-US" dirty="0"/>
              <a:t>/The-OpenROAD-Project/OpenROAD/tree/master/</a:t>
            </a:r>
            <a:r>
              <a:rPr lang="en-US" altLang="en-US" dirty="0" err="1"/>
              <a:t>src</a:t>
            </a:r>
            <a:r>
              <a:rPr lang="en-US" altLang="en-US" dirty="0"/>
              <a:t>/</a:t>
            </a:r>
            <a:r>
              <a:rPr lang="en-US" altLang="en-US" dirty="0" err="1"/>
              <a:t>rmp</a:t>
            </a:r>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a:extLst>
              <a:ext uri="{FF2B5EF4-FFF2-40B4-BE49-F238E27FC236}">
                <a16:creationId xmlns:a16="http://schemas.microsoft.com/office/drawing/2014/main" id="{60E57BD2-0E99-C944-713F-7B3087E6D920}"/>
              </a:ext>
            </a:extLst>
          </p:cNvPr>
          <p:cNvSpPr>
            <a:spLocks noGrp="1" noRot="1" noChangeAspect="1" noChangeArrowheads="1" noTextEdit="1"/>
          </p:cNvSpPr>
          <p:nvPr>
            <p:ph type="sldImg"/>
          </p:nvPr>
        </p:nvSpPr>
        <p:spPr>
          <a:xfrm>
            <a:off x="1257300" y="720725"/>
            <a:ext cx="4800600" cy="3600450"/>
          </a:xfrm>
        </p:spPr>
      </p:sp>
      <p:sp>
        <p:nvSpPr>
          <p:cNvPr id="144387" name="Rectangle 3">
            <a:extLst>
              <a:ext uri="{FF2B5EF4-FFF2-40B4-BE49-F238E27FC236}">
                <a16:creationId xmlns:a16="http://schemas.microsoft.com/office/drawing/2014/main" id="{54A071A7-50A5-EA41-0933-A1C4DBB940BE}"/>
              </a:ext>
            </a:extLst>
          </p:cNvPr>
          <p:cNvSpPr>
            <a:spLocks noGrp="1" noChangeArrowheads="1"/>
          </p:cNvSpPr>
          <p:nvPr>
            <p:ph type="body" idx="1"/>
          </p:nvPr>
        </p:nvSpPr>
        <p:spPr>
          <a:xfrm>
            <a:off x="731838" y="4560888"/>
            <a:ext cx="5851525" cy="4319587"/>
          </a:xfrm>
          <a:noFill/>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297721151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E6E17-FC07-6370-53E3-82431BAAE875}"/>
            </a:ext>
          </a:extLst>
        </p:cNvPr>
        <p:cNvGrpSpPr/>
        <p:nvPr/>
      </p:nvGrpSpPr>
      <p:grpSpPr>
        <a:xfrm>
          <a:off x="0" y="0"/>
          <a:ext cx="0" cy="0"/>
          <a:chOff x="0" y="0"/>
          <a:chExt cx="0" cy="0"/>
        </a:xfrm>
      </p:grpSpPr>
      <p:sp>
        <p:nvSpPr>
          <p:cNvPr id="97282" name="Rectangle 2">
            <a:extLst>
              <a:ext uri="{FF2B5EF4-FFF2-40B4-BE49-F238E27FC236}">
                <a16:creationId xmlns:a16="http://schemas.microsoft.com/office/drawing/2014/main" id="{9134DF18-B5D7-AFDB-452B-43A217BCC82D}"/>
              </a:ext>
            </a:extLst>
          </p:cNvPr>
          <p:cNvSpPr>
            <a:spLocks noGrp="1" noRot="1" noChangeAspect="1" noChangeArrowheads="1" noTextEdit="1"/>
          </p:cNvSpPr>
          <p:nvPr>
            <p:ph type="sldImg"/>
          </p:nvPr>
        </p:nvSpPr>
        <p:spPr>
          <a:xfrm>
            <a:off x="1371600" y="1143000"/>
            <a:ext cx="4114800" cy="3086100"/>
          </a:xfrm>
        </p:spPr>
      </p:sp>
      <p:sp>
        <p:nvSpPr>
          <p:cNvPr id="97283" name="Rectangle 3">
            <a:extLst>
              <a:ext uri="{FF2B5EF4-FFF2-40B4-BE49-F238E27FC236}">
                <a16:creationId xmlns:a16="http://schemas.microsoft.com/office/drawing/2014/main" id="{9F89995E-19C1-47D7-F563-B5E246C5C1D8}"/>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35808084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9FF23AD0-6473-011D-F0F0-4362913B50F0}"/>
              </a:ext>
            </a:extLst>
          </p:cNvPr>
          <p:cNvSpPr>
            <a:spLocks noGrp="1" noRot="1" noChangeAspect="1" noChangeArrowheads="1" noTextEdit="1"/>
          </p:cNvSpPr>
          <p:nvPr>
            <p:ph type="sldImg"/>
          </p:nvPr>
        </p:nvSpPr>
        <p:spPr>
          <a:xfrm>
            <a:off x="1371600" y="1143000"/>
            <a:ext cx="4114800" cy="3086100"/>
          </a:xfrm>
        </p:spPr>
      </p:sp>
      <p:sp>
        <p:nvSpPr>
          <p:cNvPr id="111619" name="Rectangle 3">
            <a:extLst>
              <a:ext uri="{FF2B5EF4-FFF2-40B4-BE49-F238E27FC236}">
                <a16:creationId xmlns:a16="http://schemas.microsoft.com/office/drawing/2014/main" id="{1A263B68-B377-89B6-FBFF-DD8FFAC01643}"/>
              </a:ext>
            </a:extLst>
          </p:cNvPr>
          <p:cNvSpPr>
            <a:spLocks noGrp="1" noChangeArrowheads="1"/>
          </p:cNvSpPr>
          <p:nvPr>
            <p:ph type="body" idx="1"/>
          </p:nvPr>
        </p:nvSpPr>
        <p:spPr>
          <a:noFill/>
        </p:spPr>
        <p:txBody>
          <a:bodyPr/>
          <a:lstStyle/>
          <a:p>
            <a:endParaRPr lang="en-US" altLang="en-US" dirty="0">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DFFA707A-C686-F03E-AE34-0F17FF81261D}"/>
              </a:ext>
            </a:extLst>
          </p:cNvPr>
          <p:cNvSpPr>
            <a:spLocks noGrp="1" noRot="1" noChangeAspect="1" noChangeArrowheads="1" noTextEdit="1"/>
          </p:cNvSpPr>
          <p:nvPr>
            <p:ph type="sldImg"/>
          </p:nvPr>
        </p:nvSpPr>
        <p:spPr>
          <a:xfrm>
            <a:off x="1371600" y="1143000"/>
            <a:ext cx="4114800" cy="3086100"/>
          </a:xfrm>
        </p:spPr>
      </p:sp>
      <p:sp>
        <p:nvSpPr>
          <p:cNvPr id="113667" name="Rectangle 3">
            <a:extLst>
              <a:ext uri="{FF2B5EF4-FFF2-40B4-BE49-F238E27FC236}">
                <a16:creationId xmlns:a16="http://schemas.microsoft.com/office/drawing/2014/main" id="{039A06B8-C1CE-D652-B692-DD2A2D75949F}"/>
              </a:ext>
            </a:extLst>
          </p:cNvPr>
          <p:cNvSpPr>
            <a:spLocks noGrp="1" noChangeArrowheads="1"/>
          </p:cNvSpPr>
          <p:nvPr>
            <p:ph type="body" idx="1"/>
          </p:nvPr>
        </p:nvSpPr>
        <p:spPr>
          <a:noFill/>
        </p:spPr>
        <p:txBody>
          <a:bodyPr/>
          <a:lstStyle/>
          <a:p>
            <a:r>
              <a:rPr lang="en-US" altLang="en-US" dirty="0">
                <a:latin typeface="Arial" panose="020B0604020202020204" pitchFamily="34" charset="0"/>
              </a:rPr>
              <a:t>https://</a:t>
            </a:r>
            <a:r>
              <a:rPr lang="en-US" altLang="en-US" dirty="0" err="1">
                <a:latin typeface="Arial" panose="020B0604020202020204" pitchFamily="34" charset="0"/>
              </a:rPr>
              <a:t>ieeexplore.ieee.org</a:t>
            </a:r>
            <a:r>
              <a:rPr lang="en-US" altLang="en-US" dirty="0">
                <a:latin typeface="Arial" panose="020B0604020202020204" pitchFamily="34" charset="0"/>
              </a:rPr>
              <a:t>/document/1586250</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06790EC8-A92D-783F-5DE5-2A3E489017EE}"/>
              </a:ext>
            </a:extLst>
          </p:cNvPr>
          <p:cNvSpPr>
            <a:spLocks noGrp="1" noRot="1" noChangeAspect="1" noChangeArrowheads="1" noTextEdit="1"/>
          </p:cNvSpPr>
          <p:nvPr>
            <p:ph type="sldImg"/>
          </p:nvPr>
        </p:nvSpPr>
        <p:spPr>
          <a:xfrm>
            <a:off x="1371600" y="1143000"/>
            <a:ext cx="4114800" cy="3086100"/>
          </a:xfrm>
        </p:spPr>
      </p:sp>
      <p:sp>
        <p:nvSpPr>
          <p:cNvPr id="114691" name="Rectangle 3">
            <a:extLst>
              <a:ext uri="{FF2B5EF4-FFF2-40B4-BE49-F238E27FC236}">
                <a16:creationId xmlns:a16="http://schemas.microsoft.com/office/drawing/2014/main" id="{F2C92311-E74E-5048-2B2B-658369609269}"/>
              </a:ext>
            </a:extLst>
          </p:cNvPr>
          <p:cNvSpPr>
            <a:spLocks noGrp="1" noChangeArrowheads="1"/>
          </p:cNvSpPr>
          <p:nvPr>
            <p:ph type="body" idx="1"/>
          </p:nvPr>
        </p:nvSpPr>
        <p:spPr>
          <a:noFill/>
        </p:spPr>
        <p:txBody>
          <a:bodyPr/>
          <a:lstStyle/>
          <a:p>
            <a:r>
              <a:rPr lang="en-US" altLang="en-US" dirty="0">
                <a:latin typeface="Arial" panose="020B0604020202020204" pitchFamily="34" charset="0"/>
              </a:rPr>
              <a:t>Divide and conquer over the DAG</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B77F61C8-C149-D8B8-7056-953529092C03}"/>
              </a:ext>
            </a:extLst>
          </p:cNvPr>
          <p:cNvSpPr>
            <a:spLocks noGrp="1" noRot="1" noChangeAspect="1" noChangeArrowheads="1" noTextEdit="1"/>
          </p:cNvSpPr>
          <p:nvPr>
            <p:ph type="sldImg"/>
          </p:nvPr>
        </p:nvSpPr>
        <p:spPr>
          <a:xfrm>
            <a:off x="1371600" y="1143000"/>
            <a:ext cx="4114800" cy="3086100"/>
          </a:xfrm>
        </p:spPr>
      </p:sp>
      <p:sp>
        <p:nvSpPr>
          <p:cNvPr id="115715" name="Rectangle 3">
            <a:extLst>
              <a:ext uri="{FF2B5EF4-FFF2-40B4-BE49-F238E27FC236}">
                <a16:creationId xmlns:a16="http://schemas.microsoft.com/office/drawing/2014/main" id="{25A90D91-2A17-AA8A-D024-4636DE3C0468}"/>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9D42407D-61EF-9931-73FB-6BC2192836AF}"/>
              </a:ext>
            </a:extLst>
          </p:cNvPr>
          <p:cNvSpPr>
            <a:spLocks noGrp="1" noRot="1" noChangeAspect="1" noChangeArrowheads="1" noTextEdit="1"/>
          </p:cNvSpPr>
          <p:nvPr>
            <p:ph type="sldImg"/>
          </p:nvPr>
        </p:nvSpPr>
        <p:spPr>
          <a:xfrm>
            <a:off x="1371600" y="1143000"/>
            <a:ext cx="4114800" cy="3086100"/>
          </a:xfrm>
        </p:spPr>
      </p:sp>
      <p:sp>
        <p:nvSpPr>
          <p:cNvPr id="116739" name="Rectangle 3">
            <a:extLst>
              <a:ext uri="{FF2B5EF4-FFF2-40B4-BE49-F238E27FC236}">
                <a16:creationId xmlns:a16="http://schemas.microsoft.com/office/drawing/2014/main" id="{52F9E5D2-765B-32BD-7C97-5E040FC8E5D3}"/>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1026">
            <a:extLst>
              <a:ext uri="{FF2B5EF4-FFF2-40B4-BE49-F238E27FC236}">
                <a16:creationId xmlns:a16="http://schemas.microsoft.com/office/drawing/2014/main" id="{C90AFB9E-2B94-72B5-740A-561B25FD1731}"/>
              </a:ext>
            </a:extLst>
          </p:cNvPr>
          <p:cNvSpPr>
            <a:spLocks noGrp="1" noRot="1" noChangeAspect="1" noChangeArrowheads="1" noTextEdit="1"/>
          </p:cNvSpPr>
          <p:nvPr>
            <p:ph type="sldImg"/>
          </p:nvPr>
        </p:nvSpPr>
        <p:spPr>
          <a:xfrm>
            <a:off x="1281113" y="625475"/>
            <a:ext cx="4760912" cy="3570288"/>
          </a:xfrm>
          <a:ln w="12700" cap="flat">
            <a:solidFill>
              <a:schemeClr val="tx1"/>
            </a:solidFill>
            <a:miter lim="800000"/>
            <a:headEnd/>
            <a:tailEnd/>
          </a:ln>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E7B95518-9CB6-A76C-160E-BE522384FEB7}"/>
              </a:ext>
            </a:extLst>
          </p:cNvPr>
          <p:cNvSpPr>
            <a:spLocks noGrp="1" noRot="1" noChangeAspect="1" noChangeArrowheads="1" noTextEdit="1"/>
          </p:cNvSpPr>
          <p:nvPr>
            <p:ph type="sldImg"/>
          </p:nvPr>
        </p:nvSpPr>
        <p:spPr>
          <a:xfrm>
            <a:off x="1281113" y="625475"/>
            <a:ext cx="4760912" cy="3570288"/>
          </a:xfrm>
          <a:ln w="12700" cap="flat">
            <a:solidFill>
              <a:schemeClr val="tx1"/>
            </a:solidFill>
            <a:miter lim="800000"/>
            <a:headEnd/>
            <a:tailEnd/>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18330E14-637A-018C-5245-16CB5408263E}"/>
              </a:ext>
            </a:extLst>
          </p:cNvPr>
          <p:cNvSpPr>
            <a:spLocks noGrp="1" noRot="1" noChangeAspect="1" noChangeArrowheads="1" noTextEdit="1"/>
          </p:cNvSpPr>
          <p:nvPr>
            <p:ph type="sldImg"/>
          </p:nvPr>
        </p:nvSpPr>
        <p:spPr>
          <a:xfrm>
            <a:off x="1281113" y="625475"/>
            <a:ext cx="4760912" cy="3570288"/>
          </a:xfrm>
          <a:ln w="12700" cap="flat">
            <a:solidFill>
              <a:schemeClr val="tx1"/>
            </a:solidFill>
            <a:miter lim="800000"/>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39B37C-395F-44C0-91AD-E4B4F34517EF}" type="slidenum">
              <a:rPr lang="en-US" smtClean="0"/>
              <a:t>7</a:t>
            </a:fld>
            <a:endParaRPr lang="en-US"/>
          </a:p>
        </p:txBody>
      </p:sp>
    </p:spTree>
    <p:extLst>
      <p:ext uri="{BB962C8B-B14F-4D97-AF65-F5344CB8AC3E}">
        <p14:creationId xmlns:p14="http://schemas.microsoft.com/office/powerpoint/2010/main" val="133786266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31CA7077-266B-C62D-A5C5-F083A7846455}"/>
              </a:ext>
            </a:extLst>
          </p:cNvPr>
          <p:cNvSpPr>
            <a:spLocks noGrp="1" noRot="1" noChangeAspect="1" noChangeArrowheads="1" noTextEdit="1"/>
          </p:cNvSpPr>
          <p:nvPr>
            <p:ph type="sldImg"/>
          </p:nvPr>
        </p:nvSpPr>
        <p:spPr>
          <a:xfrm>
            <a:off x="1371600" y="1143000"/>
            <a:ext cx="4114800" cy="3086100"/>
          </a:xfrm>
        </p:spPr>
      </p:sp>
      <p:sp>
        <p:nvSpPr>
          <p:cNvPr id="135171" name="Rectangle 3">
            <a:extLst>
              <a:ext uri="{FF2B5EF4-FFF2-40B4-BE49-F238E27FC236}">
                <a16:creationId xmlns:a16="http://schemas.microsoft.com/office/drawing/2014/main" id="{218169C6-2D60-E9AD-0CAF-16D6C8C29671}"/>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BD0652-56B2-BAE5-9707-961A28734D64}"/>
            </a:ext>
          </a:extLst>
        </p:cNvPr>
        <p:cNvGrpSpPr/>
        <p:nvPr/>
      </p:nvGrpSpPr>
      <p:grpSpPr>
        <a:xfrm>
          <a:off x="0" y="0"/>
          <a:ext cx="0" cy="0"/>
          <a:chOff x="0" y="0"/>
          <a:chExt cx="0" cy="0"/>
        </a:xfrm>
      </p:grpSpPr>
      <p:sp>
        <p:nvSpPr>
          <p:cNvPr id="97282" name="Rectangle 2">
            <a:extLst>
              <a:ext uri="{FF2B5EF4-FFF2-40B4-BE49-F238E27FC236}">
                <a16:creationId xmlns:a16="http://schemas.microsoft.com/office/drawing/2014/main" id="{0FF17473-FBC0-F97D-D0BD-0ACBEB0FB09F}"/>
              </a:ext>
            </a:extLst>
          </p:cNvPr>
          <p:cNvSpPr>
            <a:spLocks noGrp="1" noRot="1" noChangeAspect="1" noChangeArrowheads="1" noTextEdit="1"/>
          </p:cNvSpPr>
          <p:nvPr>
            <p:ph type="sldImg"/>
          </p:nvPr>
        </p:nvSpPr>
        <p:spPr>
          <a:xfrm>
            <a:off x="1371600" y="1143000"/>
            <a:ext cx="4114800" cy="3086100"/>
          </a:xfrm>
        </p:spPr>
      </p:sp>
      <p:sp>
        <p:nvSpPr>
          <p:cNvPr id="97283" name="Rectangle 3">
            <a:extLst>
              <a:ext uri="{FF2B5EF4-FFF2-40B4-BE49-F238E27FC236}">
                <a16:creationId xmlns:a16="http://schemas.microsoft.com/office/drawing/2014/main" id="{AB638123-97AE-4710-3250-AD2974D4A7C1}"/>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extLst>
      <p:ext uri="{BB962C8B-B14F-4D97-AF65-F5344CB8AC3E}">
        <p14:creationId xmlns:p14="http://schemas.microsoft.com/office/powerpoint/2010/main" val="118968870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11AF3C42-6394-A8D7-EC9F-05241FFF45AC}"/>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F049836-FF70-4058-99EC-CFEF53BF1142}" type="slidenum">
              <a:rPr lang="ru-RU" altLang="en-US"/>
              <a:pPr/>
              <a:t>57</a:t>
            </a:fld>
            <a:endParaRPr lang="ru-RU" altLang="en-US"/>
          </a:p>
        </p:txBody>
      </p:sp>
      <p:sp>
        <p:nvSpPr>
          <p:cNvPr id="33795" name="Rectangle 2">
            <a:extLst>
              <a:ext uri="{FF2B5EF4-FFF2-40B4-BE49-F238E27FC236}">
                <a16:creationId xmlns:a16="http://schemas.microsoft.com/office/drawing/2014/main" id="{57986678-E710-9246-BF56-6A8B3E22FECC}"/>
              </a:ext>
            </a:extLst>
          </p:cNvPr>
          <p:cNvSpPr>
            <a:spLocks noGrp="1" noRot="1" noChangeAspect="1" noChangeArrowheads="1" noTextEdit="1"/>
          </p:cNvSpPr>
          <p:nvPr>
            <p:ph type="sldImg"/>
          </p:nvPr>
        </p:nvSpPr>
        <p:spPr>
          <a:xfrm>
            <a:off x="1371600" y="1143000"/>
            <a:ext cx="4114800" cy="3086100"/>
          </a:xfrm>
          <a:ln/>
        </p:spPr>
      </p:sp>
      <p:sp>
        <p:nvSpPr>
          <p:cNvPr id="33796" name="Rectangle 3">
            <a:extLst>
              <a:ext uri="{FF2B5EF4-FFF2-40B4-BE49-F238E27FC236}">
                <a16:creationId xmlns:a16="http://schemas.microsoft.com/office/drawing/2014/main" id="{C0651329-1B52-655F-471A-1BCB9F90BC71}"/>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52:notes"/>
          <p:cNvSpPr txBox="1">
            <a:spLocks noGrp="1"/>
          </p:cNvSpPr>
          <p:nvPr>
            <p:ph type="body" idx="1"/>
          </p:nvPr>
        </p:nvSpPr>
        <p:spPr>
          <a:xfrm>
            <a:off x="929641" y="3329940"/>
            <a:ext cx="7437120" cy="3154680"/>
          </a:xfrm>
          <a:prstGeom prst="rect">
            <a:avLst/>
          </a:prstGeom>
          <a:noFill/>
          <a:ln>
            <a:noFill/>
          </a:ln>
        </p:spPr>
        <p:txBody>
          <a:bodyPr spcFirstLastPara="1" wrap="square" lIns="89450" tIns="44725" rIns="89450" bIns="44725" anchor="t" anchorCtr="0">
            <a:noAutofit/>
          </a:bodyPr>
          <a:lstStyle/>
          <a:p>
            <a:pPr marL="0" lvl="0" indent="0" algn="l" rtl="0">
              <a:lnSpc>
                <a:spcPct val="100000"/>
              </a:lnSpc>
              <a:spcBef>
                <a:spcPts val="0"/>
              </a:spcBef>
              <a:spcAft>
                <a:spcPts val="0"/>
              </a:spcAft>
              <a:buSzPts val="1400"/>
              <a:buNone/>
            </a:pPr>
            <a:endParaRPr/>
          </a:p>
        </p:txBody>
      </p:sp>
      <p:sp>
        <p:nvSpPr>
          <p:cNvPr id="32" name="Google Shape;32;p52:notes"/>
          <p:cNvSpPr>
            <a:spLocks noGrp="1" noRot="1" noChangeAspect="1"/>
          </p:cNvSpPr>
          <p:nvPr>
            <p:ph type="sldImg" idx="2"/>
          </p:nvPr>
        </p:nvSpPr>
        <p:spPr>
          <a:xfrm>
            <a:off x="2895600" y="527050"/>
            <a:ext cx="3505200" cy="26289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39B37C-395F-44C0-91AD-E4B4F34517EF}" type="slidenum">
              <a:rPr lang="en-US" smtClean="0"/>
              <a:t>8</a:t>
            </a:fld>
            <a:endParaRPr lang="en-US"/>
          </a:p>
        </p:txBody>
      </p:sp>
    </p:spTree>
    <p:extLst>
      <p:ext uri="{BB962C8B-B14F-4D97-AF65-F5344CB8AC3E}">
        <p14:creationId xmlns:p14="http://schemas.microsoft.com/office/powerpoint/2010/main" val="2739830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37a1d017f9_3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37a1d017f9_3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Synthesis of large inferred structures, like the adders demonstrated here (but also multipliers or memories), demonstrate the breadth of the solution space that synthesis can address. Power, Performance, and Area tradeoffs need to be accounted for.</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08C3E569-4F27-125E-6C2D-0355265567F3}"/>
              </a:ext>
            </a:extLst>
          </p:cNvPr>
          <p:cNvSpPr>
            <a:spLocks noGrp="1" noRot="1" noChangeAspect="1" noChangeArrowheads="1" noTextEdit="1"/>
          </p:cNvSpPr>
          <p:nvPr>
            <p:ph type="sldImg"/>
          </p:nvPr>
        </p:nvSpPr>
        <p:spPr>
          <a:xfrm>
            <a:off x="1304925" y="655638"/>
            <a:ext cx="4716463" cy="3536950"/>
          </a:xfrm>
          <a:ln w="12700" cap="flat">
            <a:solidFill>
              <a:schemeClr val="tx1"/>
            </a:solidFill>
            <a:miter lim="800000"/>
            <a:headEnd/>
            <a:tailEnd/>
          </a:ln>
        </p:spPr>
      </p:sp>
      <p:sp>
        <p:nvSpPr>
          <p:cNvPr id="2" name="Notes Placeholder 1">
            <a:extLst>
              <a:ext uri="{FF2B5EF4-FFF2-40B4-BE49-F238E27FC236}">
                <a16:creationId xmlns:a16="http://schemas.microsoft.com/office/drawing/2014/main" id="{A564ED65-074F-39F4-ADCC-19F3F6DA7758}"/>
              </a:ext>
            </a:extLst>
          </p:cNvPr>
          <p:cNvSpPr>
            <a:spLocks noGrp="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59C68844-C2B8-8601-ADAB-09469DC6E3A8}"/>
              </a:ext>
            </a:extLst>
          </p:cNvPr>
          <p:cNvSpPr>
            <a:spLocks noGrp="1" noRot="1" noChangeAspect="1" noChangeArrowheads="1" noTextEdit="1"/>
          </p:cNvSpPr>
          <p:nvPr>
            <p:ph type="sldImg"/>
          </p:nvPr>
        </p:nvSpPr>
        <p:spPr>
          <a:xfrm>
            <a:off x="1371600" y="1143000"/>
            <a:ext cx="4114800" cy="3086100"/>
          </a:xfrm>
        </p:spPr>
      </p:sp>
      <p:sp>
        <p:nvSpPr>
          <p:cNvPr id="81923" name="Rectangle 3">
            <a:extLst>
              <a:ext uri="{FF2B5EF4-FFF2-40B4-BE49-F238E27FC236}">
                <a16:creationId xmlns:a16="http://schemas.microsoft.com/office/drawing/2014/main" id="{0065CF87-D81F-C92A-1270-9C6D542DBEA9}"/>
              </a:ext>
            </a:extLst>
          </p:cNvPr>
          <p:cNvSpPr>
            <a:spLocks noGrp="1" noChangeArrowheads="1"/>
          </p:cNvSpPr>
          <p:nvPr>
            <p:ph type="body" idx="1"/>
          </p:nvPr>
        </p:nvSpPr>
        <p:spPr>
          <a:noFill/>
        </p:spPr>
        <p:txBody>
          <a:bodyPr/>
          <a:lstStyle/>
          <a:p>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15"/>
        <p:cNvGrpSpPr/>
        <p:nvPr/>
      </p:nvGrpSpPr>
      <p:grpSpPr>
        <a:xfrm>
          <a:off x="0" y="0"/>
          <a:ext cx="0" cy="0"/>
          <a:chOff x="0" y="0"/>
          <a:chExt cx="0" cy="0"/>
        </a:xfrm>
      </p:grpSpPr>
      <p:sp>
        <p:nvSpPr>
          <p:cNvPr id="16" name="Google Shape;16;p53"/>
          <p:cNvSpPr txBox="1">
            <a:spLocks noGrp="1"/>
          </p:cNvSpPr>
          <p:nvPr>
            <p:ph type="ctrTitle"/>
          </p:nvPr>
        </p:nvSpPr>
        <p:spPr>
          <a:xfrm>
            <a:off x="747169" y="1473883"/>
            <a:ext cx="7772400" cy="1143000"/>
          </a:xfrm>
          <a:prstGeom prst="rect">
            <a:avLst/>
          </a:prstGeom>
          <a:noFill/>
          <a:ln>
            <a:noFill/>
          </a:ln>
        </p:spPr>
        <p:txBody>
          <a:bodyPr spcFirstLastPara="1" wrap="square" lIns="92075" tIns="46025" rIns="92075" bIns="46025" anchor="ctr" anchorCtr="0">
            <a:noAutofit/>
          </a:bodyPr>
          <a:lstStyle>
            <a:lvl1pPr lvl="0" algn="ctr">
              <a:lnSpc>
                <a:spcPct val="90000"/>
              </a:lnSpc>
              <a:spcBef>
                <a:spcPts val="0"/>
              </a:spcBef>
              <a:spcAft>
                <a:spcPts val="0"/>
              </a:spcAft>
              <a:buSzPts val="1400"/>
              <a:buNone/>
              <a:defRPr sz="4000">
                <a:solidFill>
                  <a:schemeClr val="dk2"/>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r>
              <a:rPr lang="en-US"/>
              <a:t>Click to edit Master title style</a:t>
            </a:r>
            <a:endParaRPr/>
          </a:p>
        </p:txBody>
      </p:sp>
      <p:sp>
        <p:nvSpPr>
          <p:cNvPr id="17" name="Google Shape;17;p53"/>
          <p:cNvSpPr txBox="1">
            <a:spLocks noGrp="1"/>
          </p:cNvSpPr>
          <p:nvPr>
            <p:ph type="subTitle" idx="1"/>
          </p:nvPr>
        </p:nvSpPr>
        <p:spPr>
          <a:xfrm>
            <a:off x="1371600" y="3429000"/>
            <a:ext cx="6400800" cy="1752600"/>
          </a:xfrm>
          <a:prstGeom prst="rect">
            <a:avLst/>
          </a:prstGeom>
          <a:noFill/>
          <a:ln>
            <a:noFill/>
          </a:ln>
        </p:spPr>
        <p:txBody>
          <a:bodyPr spcFirstLastPara="1" wrap="square" lIns="92075" tIns="46025" rIns="92075" bIns="46025" anchor="t" anchorCtr="0">
            <a:noAutofit/>
          </a:bodyPr>
          <a:lstStyle>
            <a:lvl1pPr lvl="0" algn="ctr">
              <a:lnSpc>
                <a:spcPct val="95000"/>
              </a:lnSpc>
              <a:spcBef>
                <a:spcPts val="720"/>
              </a:spcBef>
              <a:spcAft>
                <a:spcPts val="0"/>
              </a:spcAft>
              <a:buSzPts val="2400"/>
              <a:buFont typeface="Arial"/>
              <a:buNone/>
              <a:defRPr sz="2400" b="1"/>
            </a:lvl1pPr>
            <a:lvl2pPr lvl="1" algn="l">
              <a:lnSpc>
                <a:spcPct val="85000"/>
              </a:lnSpc>
              <a:spcBef>
                <a:spcPts val="540"/>
              </a:spcBef>
              <a:spcAft>
                <a:spcPts val="0"/>
              </a:spcAft>
              <a:buSzPts val="1800"/>
              <a:buChar char="•"/>
              <a:defRPr/>
            </a:lvl2pPr>
            <a:lvl3pPr lvl="2" algn="l">
              <a:lnSpc>
                <a:spcPct val="85000"/>
              </a:lnSpc>
              <a:spcBef>
                <a:spcPts val="540"/>
              </a:spcBef>
              <a:spcAft>
                <a:spcPts val="0"/>
              </a:spcAft>
              <a:buSzPts val="1800"/>
              <a:buChar char="•"/>
              <a:defRPr/>
            </a:lvl3pPr>
            <a:lvl4pPr lvl="3" algn="l">
              <a:lnSpc>
                <a:spcPct val="100000"/>
              </a:lnSpc>
              <a:spcBef>
                <a:spcPts val="360"/>
              </a:spcBef>
              <a:spcAft>
                <a:spcPts val="0"/>
              </a:spcAft>
              <a:buSzPts val="9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r>
              <a:rPr lang="en-US"/>
              <a:t>Click to edit Master subtitle style</a:t>
            </a:r>
            <a:endParaRPr/>
          </a:p>
        </p:txBody>
      </p:sp>
      <p:cxnSp>
        <p:nvCxnSpPr>
          <p:cNvPr id="18" name="Google Shape;18;p53"/>
          <p:cNvCxnSpPr/>
          <p:nvPr/>
        </p:nvCxnSpPr>
        <p:spPr>
          <a:xfrm>
            <a:off x="149226" y="2883838"/>
            <a:ext cx="8845550" cy="0"/>
          </a:xfrm>
          <a:prstGeom prst="straightConnector1">
            <a:avLst/>
          </a:prstGeom>
          <a:noFill/>
          <a:ln w="57150" cap="flat" cmpd="sng">
            <a:solidFill>
              <a:srgbClr val="C00000"/>
            </a:solidFill>
            <a:prstDash val="solid"/>
            <a:round/>
            <a:headEnd type="none" w="sm" len="sm"/>
            <a:tailEnd type="none" w="sm" len="sm"/>
          </a:ln>
        </p:spPr>
      </p:cxnSp>
      <p:sp>
        <p:nvSpPr>
          <p:cNvPr id="4" name="Footer Placeholder 1">
            <a:extLst>
              <a:ext uri="{FF2B5EF4-FFF2-40B4-BE49-F238E27FC236}">
                <a16:creationId xmlns:a16="http://schemas.microsoft.com/office/drawing/2014/main" id="{79726F76-792D-FDD9-8213-1E2DE2A5696B}"/>
              </a:ext>
            </a:extLst>
          </p:cNvPr>
          <p:cNvSpPr>
            <a:spLocks noGrp="1"/>
          </p:cNvSpPr>
          <p:nvPr>
            <p:ph type="ftr" sz="quarter" idx="3"/>
          </p:nvPr>
        </p:nvSpPr>
        <p:spPr>
          <a:xfrm>
            <a:off x="343153" y="6591988"/>
            <a:ext cx="1706577" cy="247650"/>
          </a:xfrm>
          <a:prstGeom prst="rect">
            <a:avLst/>
          </a:prstGeom>
        </p:spPr>
        <p:txBody>
          <a:bodyPr/>
          <a:lstStyle>
            <a:lvl1pPr>
              <a:defRPr sz="1100"/>
            </a:lvl1pPr>
          </a:lstStyle>
          <a:p>
            <a:r>
              <a:rPr lang="en-US"/>
              <a:t>Kahng ECE 260C SP25 </a:t>
            </a:r>
          </a:p>
        </p:txBody>
      </p:sp>
      <p:sp>
        <p:nvSpPr>
          <p:cNvPr id="5" name="Google Shape;14;p22">
            <a:extLst>
              <a:ext uri="{FF2B5EF4-FFF2-40B4-BE49-F238E27FC236}">
                <a16:creationId xmlns:a16="http://schemas.microsoft.com/office/drawing/2014/main" id="{F66CEBE3-152E-6C88-78FC-C1CA02E4476E}"/>
              </a:ext>
            </a:extLst>
          </p:cNvPr>
          <p:cNvSpPr txBox="1"/>
          <p:nvPr/>
        </p:nvSpPr>
        <p:spPr>
          <a:xfrm>
            <a:off x="8683732" y="6620391"/>
            <a:ext cx="446054" cy="27695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t>‹#›</a:t>
            </a:fld>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6" name="Google Shape;13;p22" descr="UCSDa1">
            <a:extLst>
              <a:ext uri="{FF2B5EF4-FFF2-40B4-BE49-F238E27FC236}">
                <a16:creationId xmlns:a16="http://schemas.microsoft.com/office/drawing/2014/main" id="{2C4ECB9B-27CF-9A8E-0710-285A00F4F321}"/>
              </a:ext>
            </a:extLst>
          </p:cNvPr>
          <p:cNvPicPr preferRelativeResize="0"/>
          <p:nvPr/>
        </p:nvPicPr>
        <p:blipFill rotWithShape="1">
          <a:blip r:embed="rId2">
            <a:alphaModFix/>
          </a:blip>
          <a:srcRect/>
          <a:stretch/>
        </p:blipFill>
        <p:spPr>
          <a:xfrm>
            <a:off x="33241" y="6548439"/>
            <a:ext cx="328836" cy="307975"/>
          </a:xfrm>
          <a:prstGeom prst="rect">
            <a:avLst/>
          </a:prstGeom>
          <a:noFill/>
          <a:ln>
            <a:noFill/>
          </a:ln>
        </p:spPr>
      </p:pic>
    </p:spTree>
    <p:extLst>
      <p:ext uri="{BB962C8B-B14F-4D97-AF65-F5344CB8AC3E}">
        <p14:creationId xmlns:p14="http://schemas.microsoft.com/office/powerpoint/2010/main" val="15568830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2" name="Footer Placeholder 2">
            <a:extLst>
              <a:ext uri="{FF2B5EF4-FFF2-40B4-BE49-F238E27FC236}">
                <a16:creationId xmlns:a16="http://schemas.microsoft.com/office/drawing/2014/main" id="{3641C682-AC00-513D-4FEF-795577A85A25}"/>
              </a:ext>
            </a:extLst>
          </p:cNvPr>
          <p:cNvSpPr>
            <a:spLocks noGrp="1"/>
          </p:cNvSpPr>
          <p:nvPr>
            <p:ph type="ftr" sz="quarter" idx="10"/>
          </p:nvPr>
        </p:nvSpPr>
        <p:spPr>
          <a:xfrm>
            <a:off x="343153" y="6591988"/>
            <a:ext cx="1706577" cy="247650"/>
          </a:xfrm>
          <a:prstGeom prst="rect">
            <a:avLst/>
          </a:prstGeom>
        </p:spPr>
        <p:txBody>
          <a:bodyPr/>
          <a:lstStyle/>
          <a:p>
            <a:pPr>
              <a:defRPr/>
            </a:pPr>
            <a:r>
              <a:rPr lang="en-IN"/>
              <a:t>Kahng ECE 260C SP25 </a:t>
            </a:r>
            <a:endParaRPr lang="en-IN" dirty="0"/>
          </a:p>
        </p:txBody>
      </p:sp>
    </p:spTree>
    <p:extLst>
      <p:ext uri="{BB962C8B-B14F-4D97-AF65-F5344CB8AC3E}">
        <p14:creationId xmlns:p14="http://schemas.microsoft.com/office/powerpoint/2010/main" val="126211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2" name="Footer Placeholder 2">
            <a:extLst>
              <a:ext uri="{FF2B5EF4-FFF2-40B4-BE49-F238E27FC236}">
                <a16:creationId xmlns:a16="http://schemas.microsoft.com/office/drawing/2014/main" id="{66698772-1F64-AE41-CA1C-0D4FB621C039}"/>
              </a:ext>
            </a:extLst>
          </p:cNvPr>
          <p:cNvSpPr>
            <a:spLocks noGrp="1"/>
          </p:cNvSpPr>
          <p:nvPr>
            <p:ph type="ftr" sz="quarter" idx="10"/>
          </p:nvPr>
        </p:nvSpPr>
        <p:spPr>
          <a:xfrm>
            <a:off x="343153" y="6591988"/>
            <a:ext cx="1706577" cy="247650"/>
          </a:xfrm>
          <a:prstGeom prst="rect">
            <a:avLst/>
          </a:prstGeom>
        </p:spPr>
        <p:txBody>
          <a:bodyPr/>
          <a:lstStyle/>
          <a:p>
            <a:r>
              <a:rPr lang="en-IN"/>
              <a:t>Kahng ECE 260C SP25 </a:t>
            </a:r>
            <a:endParaRPr lang="en-IN" dirty="0"/>
          </a:p>
        </p:txBody>
      </p:sp>
    </p:spTree>
    <p:extLst>
      <p:ext uri="{BB962C8B-B14F-4D97-AF65-F5344CB8AC3E}">
        <p14:creationId xmlns:p14="http://schemas.microsoft.com/office/powerpoint/2010/main" val="28741992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E2721-7549-3FFB-D9AD-234C4274216C}"/>
              </a:ext>
            </a:extLst>
          </p:cNvPr>
          <p:cNvSpPr>
            <a:spLocks noGrp="1"/>
          </p:cNvSpPr>
          <p:nvPr>
            <p:ph type="title"/>
          </p:nvPr>
        </p:nvSpPr>
        <p:spPr>
          <a:xfrm>
            <a:off x="0" y="81094"/>
            <a:ext cx="9144000" cy="532103"/>
          </a:xfrm>
        </p:spPr>
        <p:txBody>
          <a:bodyPr/>
          <a:lstStyle>
            <a:lvl1pPr marR="0" algn="l" rtl="0" eaLnBrk="1" hangingPunct="1">
              <a:lnSpc>
                <a:spcPct val="80000"/>
              </a:lnSpc>
              <a:spcBef>
                <a:spcPts val="0"/>
              </a:spcBef>
              <a:spcAft>
                <a:spcPts val="0"/>
              </a:spcAft>
              <a:buClr>
                <a:srgbClr val="000000"/>
              </a:buClr>
              <a:buSzPts val="1400"/>
              <a:buFont typeface="Arial"/>
              <a:buNone/>
              <a:defRPr lang="en-IN" sz="2800" b="1" i="0" u="none" strike="noStrike" cap="none" dirty="0">
                <a:solidFill>
                  <a:srgbClr val="254061"/>
                </a:solidFill>
                <a:latin typeface="Arial"/>
                <a:ea typeface="Arial"/>
                <a:cs typeface="Arial"/>
                <a:sym typeface="Arial"/>
              </a:defRPr>
            </a:lvl1pPr>
          </a:lstStyle>
          <a:p>
            <a:r>
              <a:rPr lang="en-US"/>
              <a:t>Click to edit Master title style</a:t>
            </a:r>
            <a:endParaRPr lang="en-IN" dirty="0"/>
          </a:p>
        </p:txBody>
      </p:sp>
      <p:sp>
        <p:nvSpPr>
          <p:cNvPr id="3" name="Footer Placeholder 2">
            <a:extLst>
              <a:ext uri="{FF2B5EF4-FFF2-40B4-BE49-F238E27FC236}">
                <a16:creationId xmlns:a16="http://schemas.microsoft.com/office/drawing/2014/main" id="{199BF7AD-E465-D68D-1C87-AC7F6B08E107}"/>
              </a:ext>
            </a:extLst>
          </p:cNvPr>
          <p:cNvSpPr>
            <a:spLocks noGrp="1"/>
          </p:cNvSpPr>
          <p:nvPr>
            <p:ph type="ftr" sz="quarter" idx="10"/>
          </p:nvPr>
        </p:nvSpPr>
        <p:spPr>
          <a:xfrm>
            <a:off x="343153" y="6591988"/>
            <a:ext cx="1706577" cy="247650"/>
          </a:xfrm>
          <a:prstGeom prst="rect">
            <a:avLst/>
          </a:prstGeom>
        </p:spPr>
        <p:txBody>
          <a:bodyPr/>
          <a:lstStyle/>
          <a:p>
            <a:r>
              <a:rPr lang="en-IN"/>
              <a:t>Kahng ECE 260C SP25 </a:t>
            </a:r>
            <a:endParaRPr lang="en-IN" sz="1000" dirty="0"/>
          </a:p>
        </p:txBody>
      </p:sp>
    </p:spTree>
    <p:extLst>
      <p:ext uri="{BB962C8B-B14F-4D97-AF65-F5344CB8AC3E}">
        <p14:creationId xmlns:p14="http://schemas.microsoft.com/office/powerpoint/2010/main" val="4071616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Half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0585-C9C4-7EDD-9850-8E80D55A2671}"/>
              </a:ext>
            </a:extLst>
          </p:cNvPr>
          <p:cNvSpPr>
            <a:spLocks noGrp="1"/>
          </p:cNvSpPr>
          <p:nvPr>
            <p:ph type="title"/>
          </p:nvPr>
        </p:nvSpPr>
        <p:spPr>
          <a:xfrm>
            <a:off x="1" y="87263"/>
            <a:ext cx="9129785" cy="595312"/>
          </a:xfrm>
        </p:spPr>
        <p:txBody>
          <a:bodyPr/>
          <a:lstStyle>
            <a:lvl1pPr>
              <a:lnSpc>
                <a:spcPct val="80000"/>
              </a:lnSpc>
              <a:defRPr sz="2800"/>
            </a:lvl1pPr>
          </a:lstStyle>
          <a:p>
            <a:r>
              <a:rPr lang="en-US"/>
              <a:t>Click to edit Master title style</a:t>
            </a:r>
            <a:endParaRPr lang="en-IN" dirty="0"/>
          </a:p>
        </p:txBody>
      </p:sp>
      <p:sp>
        <p:nvSpPr>
          <p:cNvPr id="3" name="Footer Placeholder 2">
            <a:extLst>
              <a:ext uri="{FF2B5EF4-FFF2-40B4-BE49-F238E27FC236}">
                <a16:creationId xmlns:a16="http://schemas.microsoft.com/office/drawing/2014/main" id="{D8BCFA2D-09BE-5258-A96A-1379B9AC775F}"/>
              </a:ext>
            </a:extLst>
          </p:cNvPr>
          <p:cNvSpPr>
            <a:spLocks noGrp="1"/>
          </p:cNvSpPr>
          <p:nvPr>
            <p:ph type="ftr" sz="quarter" idx="10"/>
          </p:nvPr>
        </p:nvSpPr>
        <p:spPr/>
        <p:txBody>
          <a:bodyPr/>
          <a:lstStyle/>
          <a:p>
            <a:r>
              <a:rPr lang="en-IN"/>
              <a:t>Kahng ECE 260C SP25 </a:t>
            </a:r>
            <a:endParaRPr lang="en-IN" sz="1000" dirty="0"/>
          </a:p>
        </p:txBody>
      </p:sp>
      <p:sp>
        <p:nvSpPr>
          <p:cNvPr id="5" name="Text Placeholder 4">
            <a:extLst>
              <a:ext uri="{FF2B5EF4-FFF2-40B4-BE49-F238E27FC236}">
                <a16:creationId xmlns:a16="http://schemas.microsoft.com/office/drawing/2014/main" id="{7237DC5E-F381-AAFC-A909-A67A6C39E2E8}"/>
              </a:ext>
            </a:extLst>
          </p:cNvPr>
          <p:cNvSpPr>
            <a:spLocks noGrp="1"/>
          </p:cNvSpPr>
          <p:nvPr>
            <p:ph type="body" sz="quarter" idx="11"/>
          </p:nvPr>
        </p:nvSpPr>
        <p:spPr>
          <a:xfrm>
            <a:off x="98426" y="784865"/>
            <a:ext cx="4154488" cy="5704837"/>
          </a:xfrm>
        </p:spPr>
        <p:txBody>
          <a:bodyPr/>
          <a:lstStyle>
            <a:lvl1pPr marL="177800" indent="-177800">
              <a:defRPr sz="2000"/>
            </a:lvl1pPr>
            <a:lvl2pPr marL="355600" indent="-177800">
              <a:defRPr sz="1800"/>
            </a:lvl2pPr>
            <a:lvl3pPr marL="496800" indent="-136800">
              <a:defRPr sz="1600"/>
            </a:lvl3pPr>
            <a:lvl4pPr marL="644400" indent="-136800">
              <a:buClr>
                <a:srgbClr val="C00000"/>
              </a:buClr>
              <a:buSzPct val="80000"/>
              <a:defRPr sz="1400"/>
            </a:lvl4pPr>
            <a:lvl5pPr marL="195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007559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Bottom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48732-E0A2-02B2-5EAB-50D846309F52}"/>
              </a:ext>
            </a:extLst>
          </p:cNvPr>
          <p:cNvSpPr>
            <a:spLocks noGrp="1"/>
          </p:cNvSpPr>
          <p:nvPr>
            <p:ph type="title"/>
          </p:nvPr>
        </p:nvSpPr>
        <p:spPr>
          <a:xfrm>
            <a:off x="2" y="33997"/>
            <a:ext cx="9129785" cy="649584"/>
          </a:xfrm>
        </p:spPr>
        <p:txBody>
          <a:bodyPr/>
          <a:lstStyle>
            <a:lvl1pPr>
              <a:lnSpc>
                <a:spcPct val="80000"/>
              </a:lnSpc>
              <a:defRPr sz="2800"/>
            </a:lvl1pPr>
          </a:lstStyle>
          <a:p>
            <a:r>
              <a:rPr lang="en-US"/>
              <a:t>Click to edit Master title style</a:t>
            </a:r>
            <a:endParaRPr lang="en-IN" dirty="0"/>
          </a:p>
        </p:txBody>
      </p:sp>
      <p:sp>
        <p:nvSpPr>
          <p:cNvPr id="3" name="Footer Placeholder 2">
            <a:extLst>
              <a:ext uri="{FF2B5EF4-FFF2-40B4-BE49-F238E27FC236}">
                <a16:creationId xmlns:a16="http://schemas.microsoft.com/office/drawing/2014/main" id="{9B449331-D22F-8AB9-1178-F5722F9E79F3}"/>
              </a:ext>
            </a:extLst>
          </p:cNvPr>
          <p:cNvSpPr>
            <a:spLocks noGrp="1"/>
          </p:cNvSpPr>
          <p:nvPr>
            <p:ph type="ftr" sz="quarter" idx="10"/>
          </p:nvPr>
        </p:nvSpPr>
        <p:spPr/>
        <p:txBody>
          <a:bodyPr/>
          <a:lstStyle/>
          <a:p>
            <a:r>
              <a:rPr lang="en-IN"/>
              <a:t>Kahng ECE 260C SP25 </a:t>
            </a:r>
            <a:endParaRPr lang="en-IN" sz="1000" dirty="0"/>
          </a:p>
        </p:txBody>
      </p:sp>
      <p:sp>
        <p:nvSpPr>
          <p:cNvPr id="5" name="Text Placeholder 4">
            <a:extLst>
              <a:ext uri="{FF2B5EF4-FFF2-40B4-BE49-F238E27FC236}">
                <a16:creationId xmlns:a16="http://schemas.microsoft.com/office/drawing/2014/main" id="{CEEC410E-B314-D39E-3BE8-4624A4C5A6D6}"/>
              </a:ext>
            </a:extLst>
          </p:cNvPr>
          <p:cNvSpPr>
            <a:spLocks noGrp="1"/>
          </p:cNvSpPr>
          <p:nvPr>
            <p:ph type="body" sz="quarter" idx="11"/>
          </p:nvPr>
        </p:nvSpPr>
        <p:spPr>
          <a:xfrm>
            <a:off x="88901" y="3586581"/>
            <a:ext cx="8966200" cy="2903121"/>
          </a:xfrm>
        </p:spPr>
        <p:txBody>
          <a:bodyPr/>
          <a:lstStyle>
            <a:lvl1pPr marL="177800" indent="-177800">
              <a:defRPr sz="2000"/>
            </a:lvl1pPr>
            <a:lvl2pPr marL="355600" indent="-177800">
              <a:defRPr sz="1800"/>
            </a:lvl2pPr>
            <a:lvl3pPr marL="496800" indent="-136800">
              <a:defRPr sz="1600"/>
            </a:lvl3pPr>
            <a:lvl4pPr marL="640800" indent="-136800">
              <a:buClr>
                <a:srgbClr val="C00000"/>
              </a:buClr>
              <a:buSzPct val="125000"/>
              <a:buFont typeface="Arial" panose="020B0604020202020204" pitchFamily="34" charset="0"/>
              <a:buChar char="•"/>
              <a:defRPr lang="en-US" sz="1400" b="0" i="0" u="none" strike="noStrike" cap="none" dirty="0" smtClean="0">
                <a:solidFill>
                  <a:schemeClr val="dk1"/>
                </a:solidFill>
                <a:latin typeface="Arial"/>
                <a:ea typeface="Arial"/>
                <a:cs typeface="Arial"/>
                <a:sym typeface="Arial"/>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3945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4"/>
        <p:cNvGrpSpPr/>
        <p:nvPr/>
      </p:nvGrpSpPr>
      <p:grpSpPr>
        <a:xfrm>
          <a:off x="0" y="0"/>
          <a:ext cx="0" cy="0"/>
          <a:chOff x="0" y="0"/>
          <a:chExt cx="0" cy="0"/>
        </a:xfrm>
      </p:grpSpPr>
      <p:sp>
        <p:nvSpPr>
          <p:cNvPr id="55" name="Google Shape;55;p8"/>
          <p:cNvSpPr txBox="1">
            <a:spLocks noGrp="1"/>
          </p:cNvSpPr>
          <p:nvPr>
            <p:ph type="title"/>
          </p:nvPr>
        </p:nvSpPr>
        <p:spPr>
          <a:xfrm>
            <a:off x="628650" y="365126"/>
            <a:ext cx="7886700" cy="620782"/>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26262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6" name="Google Shape;56;p8"/>
          <p:cNvSpPr txBox="1">
            <a:spLocks noGrp="1"/>
          </p:cNvSpPr>
          <p:nvPr>
            <p:ph type="dt" idx="10"/>
          </p:nvPr>
        </p:nvSpPr>
        <p:spPr>
          <a:xfrm>
            <a:off x="1461052" y="6500030"/>
            <a:ext cx="1215854" cy="357971"/>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ftr" idx="11"/>
          </p:nvPr>
        </p:nvSpPr>
        <p:spPr>
          <a:xfrm>
            <a:off x="3028950" y="6484878"/>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Kahng ECE 260C SP25 </a:t>
            </a:r>
            <a:endParaRPr lang="en-US" dirty="0"/>
          </a:p>
        </p:txBody>
      </p:sp>
      <p:sp>
        <p:nvSpPr>
          <p:cNvPr id="58" name="Google Shape;58;p8"/>
          <p:cNvSpPr txBox="1">
            <a:spLocks noGrp="1"/>
          </p:cNvSpPr>
          <p:nvPr>
            <p:ph type="sldNum" idx="12"/>
          </p:nvPr>
        </p:nvSpPr>
        <p:spPr>
          <a:xfrm>
            <a:off x="7086600" y="6490772"/>
            <a:ext cx="2057400" cy="359231"/>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5112100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reserve="1">
  <p:cSld name="Title and Content">
    <p:spTree>
      <p:nvGrpSpPr>
        <p:cNvPr id="1" name="Shape 20"/>
        <p:cNvGrpSpPr/>
        <p:nvPr/>
      </p:nvGrpSpPr>
      <p:grpSpPr>
        <a:xfrm>
          <a:off x="0" y="0"/>
          <a:ext cx="0" cy="0"/>
          <a:chOff x="0" y="0"/>
          <a:chExt cx="0" cy="0"/>
        </a:xfrm>
      </p:grpSpPr>
      <p:sp>
        <p:nvSpPr>
          <p:cNvPr id="21" name="Google Shape;21;p54"/>
          <p:cNvSpPr txBox="1">
            <a:spLocks noGrp="1"/>
          </p:cNvSpPr>
          <p:nvPr>
            <p:ph type="body" idx="1" hasCustomPrompt="1"/>
          </p:nvPr>
        </p:nvSpPr>
        <p:spPr>
          <a:xfrm>
            <a:off x="20774" y="711882"/>
            <a:ext cx="8986701" cy="5688920"/>
          </a:xfrm>
          <a:prstGeom prst="rect">
            <a:avLst/>
          </a:prstGeom>
          <a:noFill/>
          <a:ln>
            <a:noFill/>
          </a:ln>
        </p:spPr>
        <p:txBody>
          <a:bodyPr spcFirstLastPara="1" wrap="square" lIns="92075" tIns="46025" rIns="92075" bIns="46025" anchor="t" anchorCtr="0">
            <a:noAutofit/>
          </a:bodyPr>
          <a:lstStyle>
            <a:lvl1pPr marL="233363" lvl="0" indent="-223838" algn="l">
              <a:lnSpc>
                <a:spcPct val="85000"/>
              </a:lnSpc>
              <a:spcBef>
                <a:spcPts val="840"/>
              </a:spcBef>
              <a:spcAft>
                <a:spcPts val="0"/>
              </a:spcAft>
              <a:buClr>
                <a:srgbClr val="C00000"/>
              </a:buClr>
              <a:buSzPts val="2800"/>
              <a:buFont typeface="Arial"/>
              <a:buChar char="•"/>
              <a:tabLst/>
              <a:defRPr sz="2400">
                <a:latin typeface="Arial"/>
                <a:ea typeface="Arial"/>
                <a:cs typeface="Arial"/>
                <a:sym typeface="Arial"/>
              </a:defRPr>
            </a:lvl1pPr>
            <a:lvl2pPr marL="466725" lvl="1" indent="-233363" algn="l">
              <a:lnSpc>
                <a:spcPct val="85000"/>
              </a:lnSpc>
              <a:spcBef>
                <a:spcPts val="720"/>
              </a:spcBef>
              <a:spcAft>
                <a:spcPts val="0"/>
              </a:spcAft>
              <a:buClr>
                <a:srgbClr val="C00000"/>
              </a:buClr>
              <a:buSzPts val="2400"/>
              <a:buFont typeface="Arial"/>
              <a:buChar char="•"/>
              <a:tabLst/>
              <a:defRPr sz="2000">
                <a:latin typeface="Arial"/>
                <a:ea typeface="Arial"/>
                <a:cs typeface="Arial"/>
                <a:sym typeface="Arial"/>
              </a:defRPr>
            </a:lvl2pPr>
            <a:lvl3pPr marL="625475" lvl="2" indent="-158750" algn="l">
              <a:lnSpc>
                <a:spcPct val="85000"/>
              </a:lnSpc>
              <a:spcBef>
                <a:spcPts val="600"/>
              </a:spcBef>
              <a:spcAft>
                <a:spcPts val="0"/>
              </a:spcAft>
              <a:buClr>
                <a:srgbClr val="C00000"/>
              </a:buClr>
              <a:buSzPts val="2000"/>
              <a:buFont typeface="Arial"/>
              <a:buChar char="•"/>
              <a:tabLst/>
              <a:defRPr sz="1800">
                <a:latin typeface="Arial"/>
                <a:ea typeface="Arial"/>
                <a:cs typeface="Arial"/>
                <a:sym typeface="Arial"/>
              </a:defRPr>
            </a:lvl3pPr>
            <a:lvl4pPr marL="858838" lvl="3" indent="-168275" algn="l">
              <a:lnSpc>
                <a:spcPct val="100000"/>
              </a:lnSpc>
              <a:spcBef>
                <a:spcPts val="360"/>
              </a:spcBef>
              <a:spcAft>
                <a:spcPts val="0"/>
              </a:spcAft>
              <a:buClr>
                <a:srgbClr val="C00000"/>
              </a:buClr>
              <a:buSzPts val="1800"/>
              <a:buFont typeface="Arial"/>
              <a:buChar char="•"/>
              <a:tabLst/>
              <a:defRPr sz="1600">
                <a:latin typeface="Arial"/>
                <a:ea typeface="Arial"/>
                <a:cs typeface="Arial"/>
                <a:sym typeface="Arial"/>
              </a:defRPr>
            </a:lvl4pPr>
            <a:lvl5pPr marL="2286000" lvl="4" indent="-330200" algn="l">
              <a:lnSpc>
                <a:spcPct val="100000"/>
              </a:lnSpc>
              <a:spcBef>
                <a:spcPts val="320"/>
              </a:spcBef>
              <a:spcAft>
                <a:spcPts val="0"/>
              </a:spcAft>
              <a:buClr>
                <a:srgbClr val="C00000"/>
              </a:buClr>
              <a:buSzPts val="1600"/>
              <a:buFont typeface="Arial"/>
              <a:buChar char="•"/>
              <a:defRPr>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r>
              <a:rPr lang="en-US" dirty="0"/>
              <a:t>No. 1</a:t>
            </a:r>
          </a:p>
          <a:p>
            <a:pPr lvl="1"/>
            <a:r>
              <a:rPr lang="en-US" dirty="0"/>
              <a:t>No. 2</a:t>
            </a:r>
          </a:p>
          <a:p>
            <a:pPr lvl="2"/>
            <a:r>
              <a:rPr lang="en-US" dirty="0"/>
              <a:t>No. 3</a:t>
            </a:r>
          </a:p>
          <a:p>
            <a:pPr lvl="3"/>
            <a:r>
              <a:rPr lang="en-US" dirty="0"/>
              <a:t>No. 4</a:t>
            </a:r>
            <a:endParaRPr dirty="0"/>
          </a:p>
        </p:txBody>
      </p:sp>
      <p:sp>
        <p:nvSpPr>
          <p:cNvPr id="22" name="Google Shape;22;p54"/>
          <p:cNvSpPr txBox="1">
            <a:spLocks noGrp="1"/>
          </p:cNvSpPr>
          <p:nvPr>
            <p:ph type="title"/>
          </p:nvPr>
        </p:nvSpPr>
        <p:spPr>
          <a:xfrm>
            <a:off x="20774" y="76956"/>
            <a:ext cx="9080268" cy="450818"/>
          </a:xfrm>
          <a:prstGeom prst="rect">
            <a:avLst/>
          </a:prstGeom>
          <a:noFill/>
          <a:ln>
            <a:noFill/>
          </a:ln>
        </p:spPr>
        <p:txBody>
          <a:bodyPr spcFirstLastPara="1" wrap="square" lIns="92075" tIns="46025" rIns="92075" bIns="46025"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r>
              <a:rPr lang="en-US"/>
              <a:t>Click to edit Master title style</a:t>
            </a:r>
            <a:endParaRPr dirty="0"/>
          </a:p>
        </p:txBody>
      </p:sp>
      <p:sp>
        <p:nvSpPr>
          <p:cNvPr id="3" name="Footer Placeholder 1">
            <a:extLst>
              <a:ext uri="{FF2B5EF4-FFF2-40B4-BE49-F238E27FC236}">
                <a16:creationId xmlns:a16="http://schemas.microsoft.com/office/drawing/2014/main" id="{BEB59772-3D10-C5FD-FC3A-D4580B127ADC}"/>
              </a:ext>
            </a:extLst>
          </p:cNvPr>
          <p:cNvSpPr>
            <a:spLocks noGrp="1"/>
          </p:cNvSpPr>
          <p:nvPr>
            <p:ph type="ftr" sz="quarter" idx="3"/>
          </p:nvPr>
        </p:nvSpPr>
        <p:spPr>
          <a:xfrm>
            <a:off x="343153" y="6591988"/>
            <a:ext cx="1706577" cy="247650"/>
          </a:xfrm>
          <a:prstGeom prst="rect">
            <a:avLst/>
          </a:prstGeom>
        </p:spPr>
        <p:txBody>
          <a:bodyPr/>
          <a:lstStyle>
            <a:lvl1pPr>
              <a:defRPr sz="1100"/>
            </a:lvl1pPr>
          </a:lstStyle>
          <a:p>
            <a:r>
              <a:rPr lang="en-US"/>
              <a:t>Kahng ECE 260C SP25 </a:t>
            </a:r>
          </a:p>
        </p:txBody>
      </p:sp>
    </p:spTree>
    <p:extLst>
      <p:ext uri="{BB962C8B-B14F-4D97-AF65-F5344CB8AC3E}">
        <p14:creationId xmlns:p14="http://schemas.microsoft.com/office/powerpoint/2010/main" val="1113473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F436E81-F93D-64F6-AE1D-E4D6246067AB}"/>
              </a:ext>
            </a:extLst>
          </p:cNvPr>
          <p:cNvSpPr>
            <a:spLocks noGrp="1"/>
          </p:cNvSpPr>
          <p:nvPr>
            <p:ph type="ftr" sz="quarter" idx="10"/>
          </p:nvPr>
        </p:nvSpPr>
        <p:spPr/>
        <p:txBody>
          <a:bodyPr/>
          <a:lstStyle/>
          <a:p>
            <a:r>
              <a:rPr lang="en-US"/>
              <a:t>Kahng ECE 260C SP25 </a:t>
            </a:r>
          </a:p>
        </p:txBody>
      </p:sp>
      <p:sp>
        <p:nvSpPr>
          <p:cNvPr id="4" name="Google Shape;22;p54">
            <a:extLst>
              <a:ext uri="{FF2B5EF4-FFF2-40B4-BE49-F238E27FC236}">
                <a16:creationId xmlns:a16="http://schemas.microsoft.com/office/drawing/2014/main" id="{4BF325C9-8D39-AB42-5A12-ACE9DB33EC60}"/>
              </a:ext>
            </a:extLst>
          </p:cNvPr>
          <p:cNvSpPr txBox="1">
            <a:spLocks noGrp="1"/>
          </p:cNvSpPr>
          <p:nvPr>
            <p:ph type="title"/>
          </p:nvPr>
        </p:nvSpPr>
        <p:spPr>
          <a:xfrm>
            <a:off x="20774" y="76956"/>
            <a:ext cx="9080268" cy="450818"/>
          </a:xfrm>
          <a:prstGeom prst="rect">
            <a:avLst/>
          </a:prstGeom>
          <a:noFill/>
          <a:ln>
            <a:noFill/>
          </a:ln>
        </p:spPr>
        <p:txBody>
          <a:bodyPr spcFirstLastPara="1" wrap="square" lIns="92075" tIns="46025" rIns="92075" bIns="46025"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r>
              <a:rPr lang="en-US"/>
              <a:t>Click to edit Master title style</a:t>
            </a:r>
            <a:endParaRPr dirty="0"/>
          </a:p>
        </p:txBody>
      </p:sp>
    </p:spTree>
    <p:extLst>
      <p:ext uri="{BB962C8B-B14F-4D97-AF65-F5344CB8AC3E}">
        <p14:creationId xmlns:p14="http://schemas.microsoft.com/office/powerpoint/2010/main" val="2581667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bsecti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43EC-F3AD-36D7-152D-ABB7B54CBA61}"/>
              </a:ext>
            </a:extLst>
          </p:cNvPr>
          <p:cNvSpPr>
            <a:spLocks noGrp="1"/>
          </p:cNvSpPr>
          <p:nvPr>
            <p:ph type="title"/>
          </p:nvPr>
        </p:nvSpPr>
        <p:spPr>
          <a:xfrm>
            <a:off x="133351" y="2409826"/>
            <a:ext cx="8905875" cy="581025"/>
          </a:xfrm>
        </p:spPr>
        <p:txBody>
          <a:bodyPr/>
          <a:lstStyle>
            <a:lvl1pPr algn="ctr">
              <a:defRPr b="1"/>
            </a:lvl1pPr>
          </a:lstStyle>
          <a:p>
            <a:r>
              <a:rPr lang="en-US"/>
              <a:t>Click to edit Master title style</a:t>
            </a:r>
            <a:endParaRPr lang="en-IN" dirty="0"/>
          </a:p>
        </p:txBody>
      </p:sp>
      <p:sp>
        <p:nvSpPr>
          <p:cNvPr id="3" name="Footer Placeholder 2">
            <a:extLst>
              <a:ext uri="{FF2B5EF4-FFF2-40B4-BE49-F238E27FC236}">
                <a16:creationId xmlns:a16="http://schemas.microsoft.com/office/drawing/2014/main" id="{F44788AD-A7A6-0411-6805-9CFB5886431D}"/>
              </a:ext>
            </a:extLst>
          </p:cNvPr>
          <p:cNvSpPr>
            <a:spLocks noGrp="1"/>
          </p:cNvSpPr>
          <p:nvPr>
            <p:ph type="ftr" sz="quarter" idx="10"/>
          </p:nvPr>
        </p:nvSpPr>
        <p:spPr/>
        <p:txBody>
          <a:bodyPr/>
          <a:lstStyle/>
          <a:p>
            <a:r>
              <a:rPr lang="en-IN"/>
              <a:t>Kahng ECE 260C SP25 </a:t>
            </a:r>
            <a:endParaRPr lang="en-IN" sz="1000" dirty="0"/>
          </a:p>
        </p:txBody>
      </p:sp>
      <p:sp>
        <p:nvSpPr>
          <p:cNvPr id="4" name="Google Shape;17;p53">
            <a:extLst>
              <a:ext uri="{FF2B5EF4-FFF2-40B4-BE49-F238E27FC236}">
                <a16:creationId xmlns:a16="http://schemas.microsoft.com/office/drawing/2014/main" id="{D0F4EA71-BBC4-449C-890D-CC7914963782}"/>
              </a:ext>
            </a:extLst>
          </p:cNvPr>
          <p:cNvSpPr txBox="1">
            <a:spLocks noGrp="1"/>
          </p:cNvSpPr>
          <p:nvPr>
            <p:ph type="subTitle" idx="1"/>
          </p:nvPr>
        </p:nvSpPr>
        <p:spPr>
          <a:xfrm>
            <a:off x="1404436" y="3429000"/>
            <a:ext cx="6400800" cy="1314450"/>
          </a:xfrm>
          <a:prstGeom prst="rect">
            <a:avLst/>
          </a:prstGeom>
          <a:noFill/>
          <a:ln>
            <a:noFill/>
          </a:ln>
        </p:spPr>
        <p:txBody>
          <a:bodyPr spcFirstLastPara="1" wrap="square" lIns="92075" tIns="46025" rIns="92075" bIns="46025" anchor="t" anchorCtr="0">
            <a:noAutofit/>
          </a:bodyPr>
          <a:lstStyle>
            <a:lvl1pPr lvl="0" algn="ctr">
              <a:lnSpc>
                <a:spcPct val="95000"/>
              </a:lnSpc>
              <a:spcBef>
                <a:spcPts val="540"/>
              </a:spcBef>
              <a:spcAft>
                <a:spcPts val="0"/>
              </a:spcAft>
              <a:buSzPts val="2400"/>
              <a:buFont typeface="Arial"/>
              <a:buNone/>
              <a:defRPr sz="1800" b="1"/>
            </a:lvl1pPr>
            <a:lvl2pPr lvl="1" algn="l">
              <a:lnSpc>
                <a:spcPct val="85000"/>
              </a:lnSpc>
              <a:spcBef>
                <a:spcPts val="405"/>
              </a:spcBef>
              <a:spcAft>
                <a:spcPts val="0"/>
              </a:spcAft>
              <a:buSzPts val="1800"/>
              <a:buChar char="•"/>
              <a:defRPr/>
            </a:lvl2pPr>
            <a:lvl3pPr lvl="2" algn="l">
              <a:lnSpc>
                <a:spcPct val="85000"/>
              </a:lnSpc>
              <a:spcBef>
                <a:spcPts val="405"/>
              </a:spcBef>
              <a:spcAft>
                <a:spcPts val="0"/>
              </a:spcAft>
              <a:buSzPts val="1800"/>
              <a:buChar char="•"/>
              <a:defRPr/>
            </a:lvl3pPr>
            <a:lvl4pPr lvl="3" algn="l">
              <a:lnSpc>
                <a:spcPct val="100000"/>
              </a:lnSpc>
              <a:spcBef>
                <a:spcPts val="270"/>
              </a:spcBef>
              <a:spcAft>
                <a:spcPts val="0"/>
              </a:spcAft>
              <a:buSzPts val="900"/>
              <a:buChar char="●"/>
              <a:defRPr/>
            </a:lvl4pPr>
            <a:lvl5pPr lvl="4" algn="l">
              <a:lnSpc>
                <a:spcPct val="100000"/>
              </a:lnSpc>
              <a:spcBef>
                <a:spcPts val="270"/>
              </a:spcBef>
              <a:spcAft>
                <a:spcPts val="0"/>
              </a:spcAft>
              <a:buClr>
                <a:schemeClr val="dk1"/>
              </a:buClr>
              <a:buSzPts val="1800"/>
              <a:buChar char="•"/>
              <a:defRPr/>
            </a:lvl5pPr>
            <a:lvl6pPr lvl="5" algn="l">
              <a:lnSpc>
                <a:spcPct val="100000"/>
              </a:lnSpc>
              <a:spcBef>
                <a:spcPts val="270"/>
              </a:spcBef>
              <a:spcAft>
                <a:spcPts val="0"/>
              </a:spcAft>
              <a:buClr>
                <a:schemeClr val="dk1"/>
              </a:buClr>
              <a:buSzPts val="1800"/>
              <a:buChar char="•"/>
              <a:defRPr/>
            </a:lvl6pPr>
            <a:lvl7pPr lvl="6" algn="l">
              <a:lnSpc>
                <a:spcPct val="100000"/>
              </a:lnSpc>
              <a:spcBef>
                <a:spcPts val="270"/>
              </a:spcBef>
              <a:spcAft>
                <a:spcPts val="0"/>
              </a:spcAft>
              <a:buClr>
                <a:schemeClr val="dk1"/>
              </a:buClr>
              <a:buSzPts val="1800"/>
              <a:buChar char="•"/>
              <a:defRPr/>
            </a:lvl7pPr>
            <a:lvl8pPr lvl="7" algn="l">
              <a:lnSpc>
                <a:spcPct val="100000"/>
              </a:lnSpc>
              <a:spcBef>
                <a:spcPts val="270"/>
              </a:spcBef>
              <a:spcAft>
                <a:spcPts val="0"/>
              </a:spcAft>
              <a:buClr>
                <a:schemeClr val="dk1"/>
              </a:buClr>
              <a:buSzPts val="1800"/>
              <a:buChar char="•"/>
              <a:defRPr/>
            </a:lvl8pPr>
            <a:lvl9pPr lvl="8" algn="l">
              <a:lnSpc>
                <a:spcPct val="100000"/>
              </a:lnSpc>
              <a:spcBef>
                <a:spcPts val="270"/>
              </a:spcBef>
              <a:spcAft>
                <a:spcPts val="0"/>
              </a:spcAft>
              <a:buClr>
                <a:schemeClr val="dk1"/>
              </a:buClr>
              <a:buSzPts val="1800"/>
              <a:buChar char="•"/>
              <a:defRPr/>
            </a:lvl9pPr>
          </a:lstStyle>
          <a:p>
            <a:r>
              <a:rPr lang="en-US"/>
              <a:t>Click to edit Master subtitle style</a:t>
            </a:r>
            <a:endParaRPr/>
          </a:p>
        </p:txBody>
      </p:sp>
    </p:spTree>
    <p:extLst>
      <p:ext uri="{BB962C8B-B14F-4D97-AF65-F5344CB8AC3E}">
        <p14:creationId xmlns:p14="http://schemas.microsoft.com/office/powerpoint/2010/main" val="220568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preserve="1" userDrawn="1">
  <p:cSld name="Title Slide">
    <p:spTree>
      <p:nvGrpSpPr>
        <p:cNvPr id="1" name="Shape 15"/>
        <p:cNvGrpSpPr/>
        <p:nvPr/>
      </p:nvGrpSpPr>
      <p:grpSpPr>
        <a:xfrm>
          <a:off x="0" y="0"/>
          <a:ext cx="0" cy="0"/>
          <a:chOff x="0" y="0"/>
          <a:chExt cx="0" cy="0"/>
        </a:xfrm>
      </p:grpSpPr>
      <p:sp>
        <p:nvSpPr>
          <p:cNvPr id="17" name="Google Shape;17;p53"/>
          <p:cNvSpPr txBox="1">
            <a:spLocks noGrp="1"/>
          </p:cNvSpPr>
          <p:nvPr>
            <p:ph type="subTitle" idx="1"/>
          </p:nvPr>
        </p:nvSpPr>
        <p:spPr>
          <a:xfrm>
            <a:off x="1371600" y="3429000"/>
            <a:ext cx="6400800" cy="1752600"/>
          </a:xfrm>
          <a:prstGeom prst="rect">
            <a:avLst/>
          </a:prstGeom>
          <a:noFill/>
          <a:ln>
            <a:noFill/>
          </a:ln>
        </p:spPr>
        <p:txBody>
          <a:bodyPr spcFirstLastPara="1" wrap="square" lIns="92075" tIns="46025" rIns="92075" bIns="46025" anchor="t" anchorCtr="0">
            <a:noAutofit/>
          </a:bodyPr>
          <a:lstStyle>
            <a:lvl1pPr lvl="0" algn="ctr">
              <a:lnSpc>
                <a:spcPct val="95000"/>
              </a:lnSpc>
              <a:spcBef>
                <a:spcPts val="720"/>
              </a:spcBef>
              <a:spcAft>
                <a:spcPts val="0"/>
              </a:spcAft>
              <a:buSzPts val="2400"/>
              <a:buFont typeface="Arial"/>
              <a:buNone/>
              <a:defRPr sz="2400" b="1"/>
            </a:lvl1pPr>
            <a:lvl2pPr lvl="1" algn="l">
              <a:lnSpc>
                <a:spcPct val="85000"/>
              </a:lnSpc>
              <a:spcBef>
                <a:spcPts val="540"/>
              </a:spcBef>
              <a:spcAft>
                <a:spcPts val="0"/>
              </a:spcAft>
              <a:buSzPts val="1800"/>
              <a:buChar char="•"/>
              <a:defRPr/>
            </a:lvl2pPr>
            <a:lvl3pPr lvl="2" algn="l">
              <a:lnSpc>
                <a:spcPct val="85000"/>
              </a:lnSpc>
              <a:spcBef>
                <a:spcPts val="540"/>
              </a:spcBef>
              <a:spcAft>
                <a:spcPts val="0"/>
              </a:spcAft>
              <a:buSzPts val="1800"/>
              <a:buChar char="•"/>
              <a:defRPr/>
            </a:lvl3pPr>
            <a:lvl4pPr lvl="3" algn="l">
              <a:lnSpc>
                <a:spcPct val="100000"/>
              </a:lnSpc>
              <a:spcBef>
                <a:spcPts val="360"/>
              </a:spcBef>
              <a:spcAft>
                <a:spcPts val="0"/>
              </a:spcAft>
              <a:buSzPts val="9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r>
              <a:rPr lang="en-US"/>
              <a:t>Click to edit Master subtitle style</a:t>
            </a:r>
            <a:endParaRPr/>
          </a:p>
        </p:txBody>
      </p:sp>
      <p:cxnSp>
        <p:nvCxnSpPr>
          <p:cNvPr id="18" name="Google Shape;18;p53"/>
          <p:cNvCxnSpPr/>
          <p:nvPr/>
        </p:nvCxnSpPr>
        <p:spPr>
          <a:xfrm>
            <a:off x="149226" y="2883838"/>
            <a:ext cx="8845550" cy="0"/>
          </a:xfrm>
          <a:prstGeom prst="straightConnector1">
            <a:avLst/>
          </a:prstGeom>
          <a:noFill/>
          <a:ln w="57150" cap="flat" cmpd="sng">
            <a:solidFill>
              <a:srgbClr val="C00000"/>
            </a:solidFill>
            <a:prstDash val="solid"/>
            <a:round/>
            <a:headEnd type="none" w="sm" len="sm"/>
            <a:tailEnd type="none" w="sm" len="sm"/>
          </a:ln>
        </p:spPr>
      </p:cxnSp>
      <p:sp>
        <p:nvSpPr>
          <p:cNvPr id="4" name="Footer Placeholder 1">
            <a:extLst>
              <a:ext uri="{FF2B5EF4-FFF2-40B4-BE49-F238E27FC236}">
                <a16:creationId xmlns:a16="http://schemas.microsoft.com/office/drawing/2014/main" id="{79726F76-792D-FDD9-8213-1E2DE2A5696B}"/>
              </a:ext>
            </a:extLst>
          </p:cNvPr>
          <p:cNvSpPr>
            <a:spLocks noGrp="1"/>
          </p:cNvSpPr>
          <p:nvPr>
            <p:ph type="ftr" sz="quarter" idx="3"/>
          </p:nvPr>
        </p:nvSpPr>
        <p:spPr>
          <a:xfrm>
            <a:off x="343153" y="6591988"/>
            <a:ext cx="1706577" cy="247650"/>
          </a:xfrm>
          <a:prstGeom prst="rect">
            <a:avLst/>
          </a:prstGeom>
        </p:spPr>
        <p:txBody>
          <a:bodyPr/>
          <a:lstStyle>
            <a:lvl1pPr>
              <a:defRPr sz="1100"/>
            </a:lvl1pPr>
          </a:lstStyle>
          <a:p>
            <a:r>
              <a:rPr lang="en-IN" dirty="0"/>
              <a:t>Kahng ECE 260C SP25</a:t>
            </a:r>
            <a:endParaRPr lang="en-IN" sz="1000" dirty="0"/>
          </a:p>
          <a:p>
            <a:endParaRPr lang="en-US" dirty="0"/>
          </a:p>
        </p:txBody>
      </p:sp>
      <p:sp>
        <p:nvSpPr>
          <p:cNvPr id="5" name="Google Shape;14;p22">
            <a:extLst>
              <a:ext uri="{FF2B5EF4-FFF2-40B4-BE49-F238E27FC236}">
                <a16:creationId xmlns:a16="http://schemas.microsoft.com/office/drawing/2014/main" id="{F66CEBE3-152E-6C88-78FC-C1CA02E4476E}"/>
              </a:ext>
            </a:extLst>
          </p:cNvPr>
          <p:cNvSpPr txBox="1"/>
          <p:nvPr/>
        </p:nvSpPr>
        <p:spPr>
          <a:xfrm>
            <a:off x="8683732" y="6620391"/>
            <a:ext cx="446054" cy="27695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t>‹#›</a:t>
            </a:fld>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6" name="Google Shape;13;p22" descr="UCSDa1">
            <a:extLst>
              <a:ext uri="{FF2B5EF4-FFF2-40B4-BE49-F238E27FC236}">
                <a16:creationId xmlns:a16="http://schemas.microsoft.com/office/drawing/2014/main" id="{2C4ECB9B-27CF-9A8E-0710-285A00F4F321}"/>
              </a:ext>
            </a:extLst>
          </p:cNvPr>
          <p:cNvPicPr preferRelativeResize="0"/>
          <p:nvPr/>
        </p:nvPicPr>
        <p:blipFill rotWithShape="1">
          <a:blip r:embed="rId2">
            <a:alphaModFix/>
          </a:blip>
          <a:srcRect/>
          <a:stretch/>
        </p:blipFill>
        <p:spPr>
          <a:xfrm>
            <a:off x="33241" y="6548439"/>
            <a:ext cx="328836" cy="307975"/>
          </a:xfrm>
          <a:prstGeom prst="rect">
            <a:avLst/>
          </a:prstGeom>
          <a:noFill/>
          <a:ln>
            <a:noFill/>
          </a:ln>
        </p:spPr>
      </p:pic>
    </p:spTree>
    <p:extLst>
      <p:ext uri="{BB962C8B-B14F-4D97-AF65-F5344CB8AC3E}">
        <p14:creationId xmlns:p14="http://schemas.microsoft.com/office/powerpoint/2010/main" val="272499928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Title Slide" type="title" preserve="1">
  <p:cSld name="1_Title Slide">
    <p:spTree>
      <p:nvGrpSpPr>
        <p:cNvPr id="1" name="Shape 15"/>
        <p:cNvGrpSpPr/>
        <p:nvPr/>
      </p:nvGrpSpPr>
      <p:grpSpPr>
        <a:xfrm>
          <a:off x="0" y="0"/>
          <a:ext cx="0" cy="0"/>
          <a:chOff x="0" y="0"/>
          <a:chExt cx="0" cy="0"/>
        </a:xfrm>
      </p:grpSpPr>
      <p:sp>
        <p:nvSpPr>
          <p:cNvPr id="16" name="Google Shape;16;p53"/>
          <p:cNvSpPr txBox="1">
            <a:spLocks noGrp="1"/>
          </p:cNvSpPr>
          <p:nvPr>
            <p:ph type="ctrTitle"/>
          </p:nvPr>
        </p:nvSpPr>
        <p:spPr>
          <a:xfrm>
            <a:off x="747169" y="1473883"/>
            <a:ext cx="7772400" cy="1143000"/>
          </a:xfrm>
          <a:prstGeom prst="rect">
            <a:avLst/>
          </a:prstGeom>
          <a:noFill/>
          <a:ln>
            <a:noFill/>
          </a:ln>
        </p:spPr>
        <p:txBody>
          <a:bodyPr spcFirstLastPara="1" wrap="square" lIns="92075" tIns="46025" rIns="92075" bIns="46025" anchor="ctr" anchorCtr="0">
            <a:noAutofit/>
          </a:bodyPr>
          <a:lstStyle>
            <a:lvl1pPr lvl="0" algn="ctr">
              <a:lnSpc>
                <a:spcPct val="90000"/>
              </a:lnSpc>
              <a:spcBef>
                <a:spcPts val="0"/>
              </a:spcBef>
              <a:spcAft>
                <a:spcPts val="0"/>
              </a:spcAft>
              <a:buSzPts val="1400"/>
              <a:buNone/>
              <a:defRPr sz="4000">
                <a:solidFill>
                  <a:schemeClr val="dk2"/>
                </a:solidFill>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r>
              <a:rPr lang="en-US"/>
              <a:t>Click to edit Master title style</a:t>
            </a:r>
            <a:endParaRPr/>
          </a:p>
        </p:txBody>
      </p:sp>
      <p:sp>
        <p:nvSpPr>
          <p:cNvPr id="17" name="Google Shape;17;p53"/>
          <p:cNvSpPr txBox="1">
            <a:spLocks noGrp="1"/>
          </p:cNvSpPr>
          <p:nvPr>
            <p:ph type="subTitle" idx="1"/>
          </p:nvPr>
        </p:nvSpPr>
        <p:spPr>
          <a:xfrm>
            <a:off x="1371600" y="3429000"/>
            <a:ext cx="6400800" cy="1752600"/>
          </a:xfrm>
          <a:prstGeom prst="rect">
            <a:avLst/>
          </a:prstGeom>
          <a:noFill/>
          <a:ln>
            <a:noFill/>
          </a:ln>
        </p:spPr>
        <p:txBody>
          <a:bodyPr spcFirstLastPara="1" wrap="square" lIns="92075" tIns="46025" rIns="92075" bIns="46025" anchor="t" anchorCtr="0">
            <a:noAutofit/>
          </a:bodyPr>
          <a:lstStyle>
            <a:lvl1pPr lvl="0" algn="ctr">
              <a:lnSpc>
                <a:spcPct val="95000"/>
              </a:lnSpc>
              <a:spcBef>
                <a:spcPts val="720"/>
              </a:spcBef>
              <a:spcAft>
                <a:spcPts val="0"/>
              </a:spcAft>
              <a:buSzPts val="2400"/>
              <a:buFont typeface="Arial"/>
              <a:buNone/>
              <a:defRPr sz="2400" b="1"/>
            </a:lvl1pPr>
            <a:lvl2pPr lvl="1" algn="l">
              <a:lnSpc>
                <a:spcPct val="85000"/>
              </a:lnSpc>
              <a:spcBef>
                <a:spcPts val="540"/>
              </a:spcBef>
              <a:spcAft>
                <a:spcPts val="0"/>
              </a:spcAft>
              <a:buSzPts val="1800"/>
              <a:buChar char="•"/>
              <a:defRPr/>
            </a:lvl2pPr>
            <a:lvl3pPr lvl="2" algn="l">
              <a:lnSpc>
                <a:spcPct val="85000"/>
              </a:lnSpc>
              <a:spcBef>
                <a:spcPts val="540"/>
              </a:spcBef>
              <a:spcAft>
                <a:spcPts val="0"/>
              </a:spcAft>
              <a:buSzPts val="1800"/>
              <a:buChar char="•"/>
              <a:defRPr/>
            </a:lvl3pPr>
            <a:lvl4pPr lvl="3" algn="l">
              <a:lnSpc>
                <a:spcPct val="100000"/>
              </a:lnSpc>
              <a:spcBef>
                <a:spcPts val="360"/>
              </a:spcBef>
              <a:spcAft>
                <a:spcPts val="0"/>
              </a:spcAft>
              <a:buSzPts val="9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r>
              <a:rPr lang="en-US"/>
              <a:t>Click to edit Master subtitle style</a:t>
            </a:r>
            <a:endParaRPr/>
          </a:p>
        </p:txBody>
      </p:sp>
      <p:cxnSp>
        <p:nvCxnSpPr>
          <p:cNvPr id="18" name="Google Shape;18;p53"/>
          <p:cNvCxnSpPr/>
          <p:nvPr/>
        </p:nvCxnSpPr>
        <p:spPr>
          <a:xfrm>
            <a:off x="149225" y="2883838"/>
            <a:ext cx="8845550" cy="0"/>
          </a:xfrm>
          <a:prstGeom prst="straightConnector1">
            <a:avLst/>
          </a:prstGeom>
          <a:noFill/>
          <a:ln w="57150" cap="flat" cmpd="sng">
            <a:solidFill>
              <a:srgbClr val="C00000"/>
            </a:solidFill>
            <a:prstDash val="solid"/>
            <a:round/>
            <a:headEnd type="none" w="sm" len="sm"/>
            <a:tailEnd type="none" w="sm" len="sm"/>
          </a:ln>
        </p:spPr>
      </p:cxnSp>
      <p:sp>
        <p:nvSpPr>
          <p:cNvPr id="4" name="Footer Placeholder 1">
            <a:extLst>
              <a:ext uri="{FF2B5EF4-FFF2-40B4-BE49-F238E27FC236}">
                <a16:creationId xmlns:a16="http://schemas.microsoft.com/office/drawing/2014/main" id="{79726F76-792D-FDD9-8213-1E2DE2A5696B}"/>
              </a:ext>
            </a:extLst>
          </p:cNvPr>
          <p:cNvSpPr>
            <a:spLocks noGrp="1"/>
          </p:cNvSpPr>
          <p:nvPr>
            <p:ph type="ftr" sz="quarter" idx="3"/>
          </p:nvPr>
        </p:nvSpPr>
        <p:spPr>
          <a:xfrm>
            <a:off x="343152" y="6591988"/>
            <a:ext cx="1706577" cy="247650"/>
          </a:xfrm>
          <a:prstGeom prst="rect">
            <a:avLst/>
          </a:prstGeom>
        </p:spPr>
        <p:txBody>
          <a:bodyPr/>
          <a:lstStyle>
            <a:lvl1pPr>
              <a:defRPr sz="1100"/>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t>Kahng ECE 260C SP25</a:t>
            </a:r>
            <a:endParaRPr kumimoji="0" lang="en-IN" sz="1100" b="0" i="0" u="none" strike="noStrike" kern="0" cap="none" spc="0" normalizeH="0" baseline="0" noProof="0" dirty="0">
              <a:ln>
                <a:noFill/>
              </a:ln>
              <a:solidFill>
                <a:srgbClr val="000000"/>
              </a:solidFill>
              <a:effectLst/>
              <a:uLnTx/>
              <a:uFillTx/>
              <a:latin typeface="Arial"/>
              <a:cs typeface="Arial"/>
              <a:sym typeface="Arial"/>
            </a:endParaRPr>
          </a:p>
        </p:txBody>
      </p:sp>
      <p:sp>
        <p:nvSpPr>
          <p:cNvPr id="5" name="Google Shape;14;p22">
            <a:extLst>
              <a:ext uri="{FF2B5EF4-FFF2-40B4-BE49-F238E27FC236}">
                <a16:creationId xmlns:a16="http://schemas.microsoft.com/office/drawing/2014/main" id="{F66CEBE3-152E-6C88-78FC-C1CA02E4476E}"/>
              </a:ext>
            </a:extLst>
          </p:cNvPr>
          <p:cNvSpPr txBox="1"/>
          <p:nvPr/>
        </p:nvSpPr>
        <p:spPr>
          <a:xfrm>
            <a:off x="8683732" y="6620389"/>
            <a:ext cx="446054" cy="27695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t>‹#›</a:t>
            </a:fld>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6" name="Google Shape;13;p22" descr="UCSDa1">
            <a:extLst>
              <a:ext uri="{FF2B5EF4-FFF2-40B4-BE49-F238E27FC236}">
                <a16:creationId xmlns:a16="http://schemas.microsoft.com/office/drawing/2014/main" id="{2C4ECB9B-27CF-9A8E-0710-285A00F4F321}"/>
              </a:ext>
            </a:extLst>
          </p:cNvPr>
          <p:cNvPicPr preferRelativeResize="0"/>
          <p:nvPr/>
        </p:nvPicPr>
        <p:blipFill rotWithShape="1">
          <a:blip r:embed="rId2">
            <a:alphaModFix/>
          </a:blip>
          <a:srcRect/>
          <a:stretch/>
        </p:blipFill>
        <p:spPr>
          <a:xfrm>
            <a:off x="33241" y="6548437"/>
            <a:ext cx="328836" cy="307975"/>
          </a:xfrm>
          <a:prstGeom prst="rect">
            <a:avLst/>
          </a:prstGeom>
          <a:noFill/>
          <a:ln>
            <a:noFill/>
          </a:ln>
        </p:spPr>
      </p:pic>
    </p:spTree>
    <p:extLst>
      <p:ext uri="{BB962C8B-B14F-4D97-AF65-F5344CB8AC3E}">
        <p14:creationId xmlns:p14="http://schemas.microsoft.com/office/powerpoint/2010/main" val="418571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preserve="1">
  <p:cSld name="Title and Content">
    <p:spTree>
      <p:nvGrpSpPr>
        <p:cNvPr id="1" name="Shape 20"/>
        <p:cNvGrpSpPr/>
        <p:nvPr/>
      </p:nvGrpSpPr>
      <p:grpSpPr>
        <a:xfrm>
          <a:off x="0" y="0"/>
          <a:ext cx="0" cy="0"/>
          <a:chOff x="0" y="0"/>
          <a:chExt cx="0" cy="0"/>
        </a:xfrm>
      </p:grpSpPr>
      <p:sp>
        <p:nvSpPr>
          <p:cNvPr id="21" name="Google Shape;21;p54"/>
          <p:cNvSpPr txBox="1">
            <a:spLocks noGrp="1"/>
          </p:cNvSpPr>
          <p:nvPr>
            <p:ph type="body" idx="1" hasCustomPrompt="1"/>
          </p:nvPr>
        </p:nvSpPr>
        <p:spPr>
          <a:xfrm>
            <a:off x="20774" y="711882"/>
            <a:ext cx="8986701" cy="5688920"/>
          </a:xfrm>
          <a:prstGeom prst="rect">
            <a:avLst/>
          </a:prstGeom>
          <a:noFill/>
          <a:ln>
            <a:noFill/>
          </a:ln>
        </p:spPr>
        <p:txBody>
          <a:bodyPr spcFirstLastPara="1" wrap="square" lIns="92075" tIns="46025" rIns="92075" bIns="46025" anchor="t" anchorCtr="0">
            <a:noAutofit/>
          </a:bodyPr>
          <a:lstStyle>
            <a:lvl1pPr marL="233363" lvl="0" indent="-223838" algn="l">
              <a:lnSpc>
                <a:spcPct val="85000"/>
              </a:lnSpc>
              <a:spcBef>
                <a:spcPts val="840"/>
              </a:spcBef>
              <a:spcAft>
                <a:spcPts val="0"/>
              </a:spcAft>
              <a:buClr>
                <a:srgbClr val="C00000"/>
              </a:buClr>
              <a:buSzPts val="2800"/>
              <a:buFont typeface="Arial"/>
              <a:buChar char="•"/>
              <a:tabLst/>
              <a:defRPr sz="2400">
                <a:latin typeface="Arial"/>
                <a:ea typeface="Arial"/>
                <a:cs typeface="Arial"/>
                <a:sym typeface="Arial"/>
              </a:defRPr>
            </a:lvl1pPr>
            <a:lvl2pPr marL="466725" lvl="1" indent="-233363" algn="l">
              <a:lnSpc>
                <a:spcPct val="85000"/>
              </a:lnSpc>
              <a:spcBef>
                <a:spcPts val="720"/>
              </a:spcBef>
              <a:spcAft>
                <a:spcPts val="0"/>
              </a:spcAft>
              <a:buClr>
                <a:srgbClr val="C00000"/>
              </a:buClr>
              <a:buSzPts val="2400"/>
              <a:buFont typeface="Arial"/>
              <a:buChar char="•"/>
              <a:tabLst/>
              <a:defRPr sz="2000">
                <a:latin typeface="Arial"/>
                <a:ea typeface="Arial"/>
                <a:cs typeface="Arial"/>
                <a:sym typeface="Arial"/>
              </a:defRPr>
            </a:lvl2pPr>
            <a:lvl3pPr marL="625475" lvl="2" indent="-158750" algn="l">
              <a:lnSpc>
                <a:spcPct val="85000"/>
              </a:lnSpc>
              <a:spcBef>
                <a:spcPts val="600"/>
              </a:spcBef>
              <a:spcAft>
                <a:spcPts val="0"/>
              </a:spcAft>
              <a:buClr>
                <a:srgbClr val="C00000"/>
              </a:buClr>
              <a:buSzPts val="2000"/>
              <a:buFont typeface="Arial"/>
              <a:buChar char="•"/>
              <a:tabLst/>
              <a:defRPr sz="1800">
                <a:latin typeface="Arial"/>
                <a:ea typeface="Arial"/>
                <a:cs typeface="Arial"/>
                <a:sym typeface="Arial"/>
              </a:defRPr>
            </a:lvl3pPr>
            <a:lvl4pPr marL="858838" lvl="3" indent="-168275" algn="l">
              <a:lnSpc>
                <a:spcPct val="100000"/>
              </a:lnSpc>
              <a:spcBef>
                <a:spcPts val="360"/>
              </a:spcBef>
              <a:spcAft>
                <a:spcPts val="0"/>
              </a:spcAft>
              <a:buClr>
                <a:srgbClr val="C00000"/>
              </a:buClr>
              <a:buSzPts val="1800"/>
              <a:buFont typeface="Arial"/>
              <a:buChar char="•"/>
              <a:tabLst/>
              <a:defRPr sz="1600">
                <a:latin typeface="Arial"/>
                <a:ea typeface="Arial"/>
                <a:cs typeface="Arial"/>
                <a:sym typeface="Arial"/>
              </a:defRPr>
            </a:lvl4pPr>
            <a:lvl5pPr marL="2286000" lvl="4" indent="-330200" algn="l">
              <a:lnSpc>
                <a:spcPct val="100000"/>
              </a:lnSpc>
              <a:spcBef>
                <a:spcPts val="320"/>
              </a:spcBef>
              <a:spcAft>
                <a:spcPts val="0"/>
              </a:spcAft>
              <a:buClr>
                <a:srgbClr val="C00000"/>
              </a:buClr>
              <a:buSzPts val="1600"/>
              <a:buFont typeface="Arial"/>
              <a:buChar char="•"/>
              <a:defRPr>
                <a:latin typeface="Arial"/>
                <a:ea typeface="Arial"/>
                <a:cs typeface="Arial"/>
                <a:sym typeface="Aria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r>
              <a:rPr lang="en-US" dirty="0"/>
              <a:t>No. 1</a:t>
            </a:r>
          </a:p>
          <a:p>
            <a:pPr lvl="1"/>
            <a:r>
              <a:rPr lang="en-US" dirty="0"/>
              <a:t>No. 2</a:t>
            </a:r>
          </a:p>
          <a:p>
            <a:pPr lvl="2"/>
            <a:r>
              <a:rPr lang="en-US" dirty="0"/>
              <a:t>No. 3</a:t>
            </a:r>
          </a:p>
          <a:p>
            <a:pPr lvl="3"/>
            <a:r>
              <a:rPr lang="en-US" dirty="0"/>
              <a:t>No. 4</a:t>
            </a:r>
            <a:endParaRPr dirty="0"/>
          </a:p>
        </p:txBody>
      </p:sp>
      <p:sp>
        <p:nvSpPr>
          <p:cNvPr id="22" name="Google Shape;22;p54"/>
          <p:cNvSpPr txBox="1">
            <a:spLocks noGrp="1"/>
          </p:cNvSpPr>
          <p:nvPr>
            <p:ph type="title"/>
          </p:nvPr>
        </p:nvSpPr>
        <p:spPr>
          <a:xfrm>
            <a:off x="20774" y="76956"/>
            <a:ext cx="9080268" cy="450818"/>
          </a:xfrm>
          <a:prstGeom prst="rect">
            <a:avLst/>
          </a:prstGeom>
          <a:noFill/>
          <a:ln>
            <a:noFill/>
          </a:ln>
        </p:spPr>
        <p:txBody>
          <a:bodyPr spcFirstLastPara="1" wrap="square" lIns="92075" tIns="46025" rIns="92075" bIns="46025"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r>
              <a:rPr lang="en-US"/>
              <a:t>Click to edit Master title style</a:t>
            </a:r>
            <a:endParaRPr dirty="0"/>
          </a:p>
        </p:txBody>
      </p:sp>
      <p:sp>
        <p:nvSpPr>
          <p:cNvPr id="3" name="Footer Placeholder 1">
            <a:extLst>
              <a:ext uri="{FF2B5EF4-FFF2-40B4-BE49-F238E27FC236}">
                <a16:creationId xmlns:a16="http://schemas.microsoft.com/office/drawing/2014/main" id="{BEB59772-3D10-C5FD-FC3A-D4580B127ADC}"/>
              </a:ext>
            </a:extLst>
          </p:cNvPr>
          <p:cNvSpPr>
            <a:spLocks noGrp="1"/>
          </p:cNvSpPr>
          <p:nvPr>
            <p:ph type="ftr" sz="quarter" idx="3"/>
          </p:nvPr>
        </p:nvSpPr>
        <p:spPr>
          <a:xfrm>
            <a:off x="343153" y="6591988"/>
            <a:ext cx="1706577" cy="247650"/>
          </a:xfrm>
          <a:prstGeom prst="rect">
            <a:avLst/>
          </a:prstGeom>
        </p:spPr>
        <p:txBody>
          <a:bodyPr/>
          <a:lstStyle>
            <a:lvl1pPr>
              <a:defRPr sz="1100"/>
            </a:lvl1pPr>
          </a:lstStyle>
          <a:p>
            <a:r>
              <a:rPr lang="en-IN"/>
              <a:t>Kahng ECE 260C SP25 </a:t>
            </a:r>
            <a:endParaRPr lang="en-IN" sz="1000" dirty="0"/>
          </a:p>
        </p:txBody>
      </p:sp>
    </p:spTree>
    <p:extLst>
      <p:ext uri="{BB962C8B-B14F-4D97-AF65-F5344CB8AC3E}">
        <p14:creationId xmlns:p14="http://schemas.microsoft.com/office/powerpoint/2010/main" val="318094364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F436E81-F93D-64F6-AE1D-E4D6246067AB}"/>
              </a:ext>
            </a:extLst>
          </p:cNvPr>
          <p:cNvSpPr>
            <a:spLocks noGrp="1"/>
          </p:cNvSpPr>
          <p:nvPr>
            <p:ph type="ftr" sz="quarter" idx="10"/>
          </p:nvPr>
        </p:nvSpPr>
        <p:spPr>
          <a:xfrm>
            <a:off x="343153" y="6591988"/>
            <a:ext cx="1706577" cy="247650"/>
          </a:xfrm>
          <a:prstGeom prst="rect">
            <a:avLst/>
          </a:prstGeom>
        </p:spPr>
        <p:txBody>
          <a:bodyPr/>
          <a:lstStyle/>
          <a:p>
            <a:r>
              <a:rPr lang="en-IN"/>
              <a:t>Kahng ECE 260C SP25 </a:t>
            </a:r>
            <a:endParaRPr lang="en-IN" sz="1000" dirty="0"/>
          </a:p>
        </p:txBody>
      </p:sp>
      <p:sp>
        <p:nvSpPr>
          <p:cNvPr id="4" name="Google Shape;22;p54">
            <a:extLst>
              <a:ext uri="{FF2B5EF4-FFF2-40B4-BE49-F238E27FC236}">
                <a16:creationId xmlns:a16="http://schemas.microsoft.com/office/drawing/2014/main" id="{4BF325C9-8D39-AB42-5A12-ACE9DB33EC60}"/>
              </a:ext>
            </a:extLst>
          </p:cNvPr>
          <p:cNvSpPr txBox="1">
            <a:spLocks noGrp="1"/>
          </p:cNvSpPr>
          <p:nvPr>
            <p:ph type="title"/>
          </p:nvPr>
        </p:nvSpPr>
        <p:spPr>
          <a:xfrm>
            <a:off x="20774" y="76956"/>
            <a:ext cx="9080268" cy="450818"/>
          </a:xfrm>
          <a:prstGeom prst="rect">
            <a:avLst/>
          </a:prstGeom>
          <a:noFill/>
          <a:ln>
            <a:noFill/>
          </a:ln>
        </p:spPr>
        <p:txBody>
          <a:bodyPr spcFirstLastPara="1" wrap="square" lIns="92075" tIns="46025" rIns="92075" bIns="46025" anchor="ctr" anchorCtr="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r>
              <a:rPr lang="en-US"/>
              <a:t>Click to edit Master title style</a:t>
            </a:r>
            <a:endParaRPr dirty="0"/>
          </a:p>
        </p:txBody>
      </p:sp>
    </p:spTree>
    <p:extLst>
      <p:ext uri="{BB962C8B-B14F-4D97-AF65-F5344CB8AC3E}">
        <p14:creationId xmlns:p14="http://schemas.microsoft.com/office/powerpoint/2010/main" val="1907937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ubsecti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A43EC-F3AD-36D7-152D-ABB7B54CBA61}"/>
              </a:ext>
            </a:extLst>
          </p:cNvPr>
          <p:cNvSpPr>
            <a:spLocks noGrp="1"/>
          </p:cNvSpPr>
          <p:nvPr>
            <p:ph type="title"/>
          </p:nvPr>
        </p:nvSpPr>
        <p:spPr>
          <a:xfrm>
            <a:off x="133351" y="2409826"/>
            <a:ext cx="8905875" cy="581025"/>
          </a:xfrm>
        </p:spPr>
        <p:txBody>
          <a:bodyPr/>
          <a:lstStyle>
            <a:lvl1pPr algn="ctr">
              <a:defRPr b="1"/>
            </a:lvl1pPr>
          </a:lstStyle>
          <a:p>
            <a:r>
              <a:rPr lang="en-US"/>
              <a:t>Click to edit Master title style</a:t>
            </a:r>
            <a:endParaRPr lang="en-IN" dirty="0"/>
          </a:p>
        </p:txBody>
      </p:sp>
      <p:sp>
        <p:nvSpPr>
          <p:cNvPr id="3" name="Footer Placeholder 2">
            <a:extLst>
              <a:ext uri="{FF2B5EF4-FFF2-40B4-BE49-F238E27FC236}">
                <a16:creationId xmlns:a16="http://schemas.microsoft.com/office/drawing/2014/main" id="{F44788AD-A7A6-0411-6805-9CFB5886431D}"/>
              </a:ext>
            </a:extLst>
          </p:cNvPr>
          <p:cNvSpPr>
            <a:spLocks noGrp="1"/>
          </p:cNvSpPr>
          <p:nvPr>
            <p:ph type="ftr" sz="quarter" idx="10"/>
          </p:nvPr>
        </p:nvSpPr>
        <p:spPr>
          <a:xfrm>
            <a:off x="343153" y="6591988"/>
            <a:ext cx="1706577" cy="247650"/>
          </a:xfrm>
          <a:prstGeom prst="rect">
            <a:avLst/>
          </a:prstGeom>
        </p:spPr>
        <p:txBody>
          <a:bodyPr/>
          <a:lstStyle/>
          <a:p>
            <a:r>
              <a:rPr lang="en-IN"/>
              <a:t>Kahng ECE 260C SP25 </a:t>
            </a:r>
            <a:endParaRPr lang="en-IN" sz="1000" dirty="0"/>
          </a:p>
        </p:txBody>
      </p:sp>
      <p:sp>
        <p:nvSpPr>
          <p:cNvPr id="4" name="Google Shape;17;p53">
            <a:extLst>
              <a:ext uri="{FF2B5EF4-FFF2-40B4-BE49-F238E27FC236}">
                <a16:creationId xmlns:a16="http://schemas.microsoft.com/office/drawing/2014/main" id="{D0F4EA71-BBC4-449C-890D-CC7914963782}"/>
              </a:ext>
            </a:extLst>
          </p:cNvPr>
          <p:cNvSpPr txBox="1">
            <a:spLocks noGrp="1"/>
          </p:cNvSpPr>
          <p:nvPr>
            <p:ph type="subTitle" idx="1"/>
          </p:nvPr>
        </p:nvSpPr>
        <p:spPr>
          <a:xfrm>
            <a:off x="1404436" y="3429000"/>
            <a:ext cx="6400800" cy="1314450"/>
          </a:xfrm>
          <a:prstGeom prst="rect">
            <a:avLst/>
          </a:prstGeom>
          <a:noFill/>
          <a:ln>
            <a:noFill/>
          </a:ln>
        </p:spPr>
        <p:txBody>
          <a:bodyPr spcFirstLastPara="1" wrap="square" lIns="92075" tIns="46025" rIns="92075" bIns="46025" anchor="t" anchorCtr="0">
            <a:noAutofit/>
          </a:bodyPr>
          <a:lstStyle>
            <a:lvl1pPr lvl="0" algn="ctr">
              <a:lnSpc>
                <a:spcPct val="95000"/>
              </a:lnSpc>
              <a:spcBef>
                <a:spcPts val="540"/>
              </a:spcBef>
              <a:spcAft>
                <a:spcPts val="0"/>
              </a:spcAft>
              <a:buSzPts val="2400"/>
              <a:buFont typeface="Arial"/>
              <a:buNone/>
              <a:defRPr sz="1800" b="1"/>
            </a:lvl1pPr>
            <a:lvl2pPr lvl="1" algn="l">
              <a:lnSpc>
                <a:spcPct val="85000"/>
              </a:lnSpc>
              <a:spcBef>
                <a:spcPts val="405"/>
              </a:spcBef>
              <a:spcAft>
                <a:spcPts val="0"/>
              </a:spcAft>
              <a:buSzPts val="1800"/>
              <a:buChar char="•"/>
              <a:defRPr/>
            </a:lvl2pPr>
            <a:lvl3pPr lvl="2" algn="l">
              <a:lnSpc>
                <a:spcPct val="85000"/>
              </a:lnSpc>
              <a:spcBef>
                <a:spcPts val="405"/>
              </a:spcBef>
              <a:spcAft>
                <a:spcPts val="0"/>
              </a:spcAft>
              <a:buSzPts val="1800"/>
              <a:buChar char="•"/>
              <a:defRPr/>
            </a:lvl3pPr>
            <a:lvl4pPr lvl="3" algn="l">
              <a:lnSpc>
                <a:spcPct val="100000"/>
              </a:lnSpc>
              <a:spcBef>
                <a:spcPts val="270"/>
              </a:spcBef>
              <a:spcAft>
                <a:spcPts val="0"/>
              </a:spcAft>
              <a:buSzPts val="900"/>
              <a:buChar char="●"/>
              <a:defRPr/>
            </a:lvl4pPr>
            <a:lvl5pPr lvl="4" algn="l">
              <a:lnSpc>
                <a:spcPct val="100000"/>
              </a:lnSpc>
              <a:spcBef>
                <a:spcPts val="270"/>
              </a:spcBef>
              <a:spcAft>
                <a:spcPts val="0"/>
              </a:spcAft>
              <a:buClr>
                <a:schemeClr val="dk1"/>
              </a:buClr>
              <a:buSzPts val="1800"/>
              <a:buChar char="•"/>
              <a:defRPr/>
            </a:lvl5pPr>
            <a:lvl6pPr lvl="5" algn="l">
              <a:lnSpc>
                <a:spcPct val="100000"/>
              </a:lnSpc>
              <a:spcBef>
                <a:spcPts val="270"/>
              </a:spcBef>
              <a:spcAft>
                <a:spcPts val="0"/>
              </a:spcAft>
              <a:buClr>
                <a:schemeClr val="dk1"/>
              </a:buClr>
              <a:buSzPts val="1800"/>
              <a:buChar char="•"/>
              <a:defRPr/>
            </a:lvl6pPr>
            <a:lvl7pPr lvl="6" algn="l">
              <a:lnSpc>
                <a:spcPct val="100000"/>
              </a:lnSpc>
              <a:spcBef>
                <a:spcPts val="270"/>
              </a:spcBef>
              <a:spcAft>
                <a:spcPts val="0"/>
              </a:spcAft>
              <a:buClr>
                <a:schemeClr val="dk1"/>
              </a:buClr>
              <a:buSzPts val="1800"/>
              <a:buChar char="•"/>
              <a:defRPr/>
            </a:lvl7pPr>
            <a:lvl8pPr lvl="7" algn="l">
              <a:lnSpc>
                <a:spcPct val="100000"/>
              </a:lnSpc>
              <a:spcBef>
                <a:spcPts val="270"/>
              </a:spcBef>
              <a:spcAft>
                <a:spcPts val="0"/>
              </a:spcAft>
              <a:buClr>
                <a:schemeClr val="dk1"/>
              </a:buClr>
              <a:buSzPts val="1800"/>
              <a:buChar char="•"/>
              <a:defRPr/>
            </a:lvl8pPr>
            <a:lvl9pPr lvl="8" algn="l">
              <a:lnSpc>
                <a:spcPct val="100000"/>
              </a:lnSpc>
              <a:spcBef>
                <a:spcPts val="270"/>
              </a:spcBef>
              <a:spcAft>
                <a:spcPts val="0"/>
              </a:spcAft>
              <a:buClr>
                <a:schemeClr val="dk1"/>
              </a:buClr>
              <a:buSzPts val="1800"/>
              <a:buChar char="•"/>
              <a:defRPr/>
            </a:lvl9pPr>
          </a:lstStyle>
          <a:p>
            <a:r>
              <a:rPr lang="en-US"/>
              <a:t>Click to edit Master subtitle style</a:t>
            </a:r>
            <a:endParaRPr/>
          </a:p>
        </p:txBody>
      </p:sp>
    </p:spTree>
    <p:extLst>
      <p:ext uri="{BB962C8B-B14F-4D97-AF65-F5344CB8AC3E}">
        <p14:creationId xmlns:p14="http://schemas.microsoft.com/office/powerpoint/2010/main" val="17180698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png"/><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51458" y="33997"/>
            <a:ext cx="9078327" cy="595312"/>
          </a:xfrm>
          <a:prstGeom prst="rect">
            <a:avLst/>
          </a:prstGeom>
          <a:noFill/>
          <a:ln>
            <a:noFill/>
          </a:ln>
        </p:spPr>
        <p:txBody>
          <a:bodyPr spcFirstLastPara="1" wrap="square" lIns="92075" tIns="46025" rIns="92075" bIns="46025" anchor="ctr" anchorCtr="0">
            <a:noAutofit/>
          </a:bodyPr>
          <a:lstStyle>
            <a:lvl1pPr marR="0" lvl="0" algn="l" rtl="0">
              <a:lnSpc>
                <a:spcPct val="90000"/>
              </a:lnSpc>
              <a:spcBef>
                <a:spcPts val="0"/>
              </a:spcBef>
              <a:spcAft>
                <a:spcPts val="0"/>
              </a:spcAft>
              <a:buClr>
                <a:srgbClr val="000000"/>
              </a:buClr>
              <a:buSzPts val="1400"/>
              <a:buFont typeface="Arial"/>
              <a:buNone/>
              <a:defRPr sz="3200" b="1" i="0" u="none" strike="noStrike" cap="none">
                <a:solidFill>
                  <a:srgbClr val="254061"/>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3200" b="1" i="0" u="none" strike="noStrike" cap="none">
                <a:solidFill>
                  <a:srgbClr val="25406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3200" b="1" i="0" u="none" strike="noStrike" cap="none">
                <a:solidFill>
                  <a:srgbClr val="25406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3200" b="1" i="0" u="none" strike="noStrike" cap="none">
                <a:solidFill>
                  <a:srgbClr val="25406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3200" b="1" i="0" u="none" strike="noStrike" cap="none">
                <a:solidFill>
                  <a:srgbClr val="25406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3200" b="0" i="0" u="none" strike="noStrike" cap="none">
                <a:solidFill>
                  <a:schemeClr val="hlink"/>
                </a:solidFill>
                <a:latin typeface="Tahoma"/>
                <a:ea typeface="Tahoma"/>
                <a:cs typeface="Tahoma"/>
                <a:sym typeface="Tahoma"/>
              </a:defRPr>
            </a:lvl6pPr>
            <a:lvl7pPr marR="0" lvl="6" algn="l" rtl="0">
              <a:lnSpc>
                <a:spcPct val="90000"/>
              </a:lnSpc>
              <a:spcBef>
                <a:spcPts val="0"/>
              </a:spcBef>
              <a:spcAft>
                <a:spcPts val="0"/>
              </a:spcAft>
              <a:buClr>
                <a:srgbClr val="000000"/>
              </a:buClr>
              <a:buSzPts val="1400"/>
              <a:buFont typeface="Arial"/>
              <a:buNone/>
              <a:defRPr sz="3200" b="0" i="0" u="none" strike="noStrike" cap="none">
                <a:solidFill>
                  <a:schemeClr val="hlink"/>
                </a:solidFill>
                <a:latin typeface="Tahoma"/>
                <a:ea typeface="Tahoma"/>
                <a:cs typeface="Tahoma"/>
                <a:sym typeface="Tahoma"/>
              </a:defRPr>
            </a:lvl7pPr>
            <a:lvl8pPr marR="0" lvl="7" algn="l" rtl="0">
              <a:lnSpc>
                <a:spcPct val="90000"/>
              </a:lnSpc>
              <a:spcBef>
                <a:spcPts val="0"/>
              </a:spcBef>
              <a:spcAft>
                <a:spcPts val="0"/>
              </a:spcAft>
              <a:buClr>
                <a:srgbClr val="000000"/>
              </a:buClr>
              <a:buSzPts val="1400"/>
              <a:buFont typeface="Arial"/>
              <a:buNone/>
              <a:defRPr sz="3200" b="0" i="0" u="none" strike="noStrike" cap="none">
                <a:solidFill>
                  <a:schemeClr val="hlink"/>
                </a:solidFill>
                <a:latin typeface="Tahoma"/>
                <a:ea typeface="Tahoma"/>
                <a:cs typeface="Tahoma"/>
                <a:sym typeface="Tahoma"/>
              </a:defRPr>
            </a:lvl8pPr>
            <a:lvl9pPr marR="0" lvl="8" algn="l" rtl="0">
              <a:lnSpc>
                <a:spcPct val="90000"/>
              </a:lnSpc>
              <a:spcBef>
                <a:spcPts val="0"/>
              </a:spcBef>
              <a:spcAft>
                <a:spcPts val="0"/>
              </a:spcAft>
              <a:buClr>
                <a:srgbClr val="000000"/>
              </a:buClr>
              <a:buSzPts val="1400"/>
              <a:buFont typeface="Arial"/>
              <a:buNone/>
              <a:defRPr sz="3200" b="0" i="0" u="none" strike="noStrike" cap="none">
                <a:solidFill>
                  <a:schemeClr val="hlink"/>
                </a:solidFill>
                <a:latin typeface="Tahoma"/>
                <a:ea typeface="Tahoma"/>
                <a:cs typeface="Tahoma"/>
                <a:sym typeface="Tahoma"/>
              </a:defRPr>
            </a:lvl9pPr>
          </a:lstStyle>
          <a:p>
            <a:endParaRPr dirty="0"/>
          </a:p>
        </p:txBody>
      </p:sp>
      <p:sp>
        <p:nvSpPr>
          <p:cNvPr id="11" name="Google Shape;11;p22"/>
          <p:cNvSpPr txBox="1">
            <a:spLocks noGrp="1"/>
          </p:cNvSpPr>
          <p:nvPr>
            <p:ph type="body" idx="1"/>
          </p:nvPr>
        </p:nvSpPr>
        <p:spPr>
          <a:xfrm>
            <a:off x="76201" y="801688"/>
            <a:ext cx="8931275" cy="5746750"/>
          </a:xfrm>
          <a:prstGeom prst="rect">
            <a:avLst/>
          </a:prstGeom>
          <a:noFill/>
          <a:ln>
            <a:noFill/>
          </a:ln>
        </p:spPr>
        <p:txBody>
          <a:bodyPr spcFirstLastPara="1" wrap="square" lIns="92075" tIns="46025" rIns="92075" bIns="46025" anchor="t" anchorCtr="0">
            <a:noAutofit/>
          </a:bodyPr>
          <a:lstStyle>
            <a:lvl1pPr marL="457200" marR="0" lvl="0" indent="-406400" algn="l" rtl="0">
              <a:lnSpc>
                <a:spcPct val="85000"/>
              </a:lnSpc>
              <a:spcBef>
                <a:spcPts val="840"/>
              </a:spcBef>
              <a:spcAft>
                <a:spcPts val="0"/>
              </a:spcAft>
              <a:buClr>
                <a:srgbClr val="C0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85000"/>
              </a:lnSpc>
              <a:spcBef>
                <a:spcPts val="720"/>
              </a:spcBef>
              <a:spcAft>
                <a:spcPts val="0"/>
              </a:spcAft>
              <a:buClr>
                <a:srgbClr val="C00000"/>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85000"/>
              </a:lnSpc>
              <a:spcBef>
                <a:spcPts val="600"/>
              </a:spcBef>
              <a:spcAft>
                <a:spcPts val="0"/>
              </a:spcAft>
              <a:buClr>
                <a:srgbClr val="C00000"/>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285750" algn="l" rtl="0">
              <a:lnSpc>
                <a:spcPct val="100000"/>
              </a:lnSpc>
              <a:spcBef>
                <a:spcPts val="360"/>
              </a:spcBef>
              <a:spcAft>
                <a:spcPts val="0"/>
              </a:spcAft>
              <a:buClr>
                <a:srgbClr val="FF3300"/>
              </a:buClr>
              <a:buSzPts val="900"/>
              <a:buFont typeface="Arial"/>
              <a:buChar char="●"/>
              <a:defRPr sz="1800" b="0" i="0" u="none" strike="noStrike" cap="none">
                <a:solidFill>
                  <a:schemeClr val="dk1"/>
                </a:solidFill>
                <a:latin typeface="Arial Narrow"/>
                <a:ea typeface="Arial Narrow"/>
                <a:cs typeface="Arial Narrow"/>
                <a:sym typeface="Arial Narrow"/>
              </a:defRPr>
            </a:lvl4pPr>
            <a:lvl5pPr marL="2286000" marR="0" lvl="4" indent="-330200" algn="l" rtl="0">
              <a:lnSpc>
                <a:spcPct val="100000"/>
              </a:lnSpc>
              <a:spcBef>
                <a:spcPts val="320"/>
              </a:spcBef>
              <a:spcAft>
                <a:spcPts val="0"/>
              </a:spcAft>
              <a:buClr>
                <a:schemeClr val="dk1"/>
              </a:buClr>
              <a:buSzPts val="1600"/>
              <a:buFont typeface="Arial Narrow"/>
              <a:buChar char="•"/>
              <a:defRPr sz="1600" b="0" i="0" u="none" strike="noStrike" cap="none">
                <a:solidFill>
                  <a:schemeClr val="dk1"/>
                </a:solidFill>
                <a:latin typeface="Arial Narrow"/>
                <a:ea typeface="Arial Narrow"/>
                <a:cs typeface="Arial Narrow"/>
                <a:sym typeface="Arial Narrow"/>
              </a:defRPr>
            </a:lvl5pPr>
            <a:lvl6pPr marL="2743200" marR="0" lvl="5" indent="-330200" algn="l" rtl="0">
              <a:lnSpc>
                <a:spcPct val="100000"/>
              </a:lnSpc>
              <a:spcBef>
                <a:spcPts val="320"/>
              </a:spcBef>
              <a:spcAft>
                <a:spcPts val="0"/>
              </a:spcAft>
              <a:buClr>
                <a:schemeClr val="dk1"/>
              </a:buClr>
              <a:buSzPts val="1600"/>
              <a:buFont typeface="Arial Narrow"/>
              <a:buChar char="•"/>
              <a:defRPr sz="1600" b="0" i="0" u="none" strike="noStrike" cap="none">
                <a:solidFill>
                  <a:schemeClr val="dk1"/>
                </a:solidFill>
                <a:latin typeface="Arial Narrow"/>
                <a:ea typeface="Arial Narrow"/>
                <a:cs typeface="Arial Narrow"/>
                <a:sym typeface="Arial Narrow"/>
              </a:defRPr>
            </a:lvl6pPr>
            <a:lvl7pPr marL="3200400" marR="0" lvl="6" indent="-330200" algn="l" rtl="0">
              <a:lnSpc>
                <a:spcPct val="100000"/>
              </a:lnSpc>
              <a:spcBef>
                <a:spcPts val="320"/>
              </a:spcBef>
              <a:spcAft>
                <a:spcPts val="0"/>
              </a:spcAft>
              <a:buClr>
                <a:schemeClr val="dk1"/>
              </a:buClr>
              <a:buSzPts val="1600"/>
              <a:buFont typeface="Arial Narrow"/>
              <a:buChar char="•"/>
              <a:defRPr sz="1600" b="0" i="0" u="none" strike="noStrike" cap="none">
                <a:solidFill>
                  <a:schemeClr val="dk1"/>
                </a:solidFill>
                <a:latin typeface="Arial Narrow"/>
                <a:ea typeface="Arial Narrow"/>
                <a:cs typeface="Arial Narrow"/>
                <a:sym typeface="Arial Narrow"/>
              </a:defRPr>
            </a:lvl7pPr>
            <a:lvl8pPr marL="3657600" marR="0" lvl="7" indent="-330200" algn="l" rtl="0">
              <a:lnSpc>
                <a:spcPct val="100000"/>
              </a:lnSpc>
              <a:spcBef>
                <a:spcPts val="320"/>
              </a:spcBef>
              <a:spcAft>
                <a:spcPts val="0"/>
              </a:spcAft>
              <a:buClr>
                <a:schemeClr val="dk1"/>
              </a:buClr>
              <a:buSzPts val="1600"/>
              <a:buFont typeface="Arial Narrow"/>
              <a:buChar char="•"/>
              <a:defRPr sz="1600" b="0" i="0" u="none" strike="noStrike" cap="none">
                <a:solidFill>
                  <a:schemeClr val="dk1"/>
                </a:solidFill>
                <a:latin typeface="Arial Narrow"/>
                <a:ea typeface="Arial Narrow"/>
                <a:cs typeface="Arial Narrow"/>
                <a:sym typeface="Arial Narrow"/>
              </a:defRPr>
            </a:lvl8pPr>
            <a:lvl9pPr marL="4114800" marR="0" lvl="8" indent="-330200" algn="l" rtl="0">
              <a:lnSpc>
                <a:spcPct val="100000"/>
              </a:lnSpc>
              <a:spcBef>
                <a:spcPts val="320"/>
              </a:spcBef>
              <a:spcAft>
                <a:spcPts val="0"/>
              </a:spcAft>
              <a:buClr>
                <a:schemeClr val="dk1"/>
              </a:buClr>
              <a:buSzPts val="1600"/>
              <a:buFont typeface="Arial Narrow"/>
              <a:buChar char="•"/>
              <a:defRPr sz="1600" b="0" i="0" u="none" strike="noStrike" cap="none">
                <a:solidFill>
                  <a:schemeClr val="dk1"/>
                </a:solidFill>
                <a:latin typeface="Arial Narrow"/>
                <a:ea typeface="Arial Narrow"/>
                <a:cs typeface="Arial Narrow"/>
                <a:sym typeface="Arial Narrow"/>
              </a:defRPr>
            </a:lvl9pPr>
          </a:lstStyle>
          <a:p>
            <a:endParaRPr dirty="0"/>
          </a:p>
        </p:txBody>
      </p:sp>
      <p:cxnSp>
        <p:nvCxnSpPr>
          <p:cNvPr id="12" name="Google Shape;12;p22"/>
          <p:cNvCxnSpPr/>
          <p:nvPr/>
        </p:nvCxnSpPr>
        <p:spPr>
          <a:xfrm>
            <a:off x="163513" y="610569"/>
            <a:ext cx="8845550" cy="0"/>
          </a:xfrm>
          <a:prstGeom prst="straightConnector1">
            <a:avLst/>
          </a:prstGeom>
          <a:noFill/>
          <a:ln w="57150" cap="flat" cmpd="sng">
            <a:solidFill>
              <a:srgbClr val="C00000"/>
            </a:solidFill>
            <a:prstDash val="solid"/>
            <a:round/>
            <a:headEnd type="none" w="sm" len="sm"/>
            <a:tailEnd type="none" w="sm" len="sm"/>
          </a:ln>
        </p:spPr>
      </p:cxnSp>
      <p:pic>
        <p:nvPicPr>
          <p:cNvPr id="13" name="Google Shape;13;p22" descr="UCSDa1"/>
          <p:cNvPicPr preferRelativeResize="0"/>
          <p:nvPr/>
        </p:nvPicPr>
        <p:blipFill rotWithShape="1">
          <a:blip r:embed="rId6">
            <a:alphaModFix/>
          </a:blip>
          <a:srcRect/>
          <a:stretch/>
        </p:blipFill>
        <p:spPr>
          <a:xfrm>
            <a:off x="33241" y="6548439"/>
            <a:ext cx="328836" cy="307975"/>
          </a:xfrm>
          <a:prstGeom prst="rect">
            <a:avLst/>
          </a:prstGeom>
          <a:noFill/>
          <a:ln>
            <a:noFill/>
          </a:ln>
        </p:spPr>
      </p:pic>
      <p:sp>
        <p:nvSpPr>
          <p:cNvPr id="14" name="Google Shape;14;p22"/>
          <p:cNvSpPr txBox="1"/>
          <p:nvPr/>
        </p:nvSpPr>
        <p:spPr>
          <a:xfrm>
            <a:off x="8683732" y="6620391"/>
            <a:ext cx="446054" cy="27695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t>‹#›</a:t>
            </a:fld>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2" name="Footer Placeholder 1">
            <a:extLst>
              <a:ext uri="{FF2B5EF4-FFF2-40B4-BE49-F238E27FC236}">
                <a16:creationId xmlns:a16="http://schemas.microsoft.com/office/drawing/2014/main" id="{9FBD9C9A-9B70-932E-4B93-8534F1A4C28A}"/>
              </a:ext>
            </a:extLst>
          </p:cNvPr>
          <p:cNvSpPr>
            <a:spLocks noGrp="1"/>
          </p:cNvSpPr>
          <p:nvPr>
            <p:ph type="ftr" sz="quarter" idx="3"/>
          </p:nvPr>
        </p:nvSpPr>
        <p:spPr>
          <a:xfrm>
            <a:off x="343153" y="6591988"/>
            <a:ext cx="1706577" cy="247650"/>
          </a:xfrm>
          <a:prstGeom prst="rect">
            <a:avLst/>
          </a:prstGeom>
        </p:spPr>
        <p:txBody>
          <a:bodyPr/>
          <a:lstStyle>
            <a:lvl1pPr>
              <a:defRPr sz="1100"/>
            </a:lvl1pPr>
          </a:lstStyle>
          <a:p>
            <a:r>
              <a:rPr lang="en-US"/>
              <a:t>Kahng ECE 260C SP25 </a:t>
            </a:r>
          </a:p>
        </p:txBody>
      </p:sp>
    </p:spTree>
    <p:extLst>
      <p:ext uri="{BB962C8B-B14F-4D97-AF65-F5344CB8AC3E}">
        <p14:creationId xmlns:p14="http://schemas.microsoft.com/office/powerpoint/2010/main" val="216486020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sldNum="0"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51458" y="33997"/>
            <a:ext cx="9078327" cy="595312"/>
          </a:xfrm>
          <a:prstGeom prst="rect">
            <a:avLst/>
          </a:prstGeom>
          <a:noFill/>
          <a:ln>
            <a:noFill/>
          </a:ln>
        </p:spPr>
        <p:txBody>
          <a:bodyPr spcFirstLastPara="1" wrap="square" lIns="92075" tIns="46025" rIns="92075" bIns="46025" anchor="ctr" anchorCtr="0">
            <a:noAutofit/>
          </a:bodyPr>
          <a:lstStyle>
            <a:lvl1pPr marR="0" lvl="0" algn="l" rtl="0">
              <a:lnSpc>
                <a:spcPct val="90000"/>
              </a:lnSpc>
              <a:spcBef>
                <a:spcPts val="0"/>
              </a:spcBef>
              <a:spcAft>
                <a:spcPts val="0"/>
              </a:spcAft>
              <a:buClr>
                <a:srgbClr val="000000"/>
              </a:buClr>
              <a:buSzPts val="1400"/>
              <a:buFont typeface="Arial"/>
              <a:buNone/>
              <a:defRPr sz="3200" b="1" i="0" u="none" strike="noStrike" cap="none">
                <a:solidFill>
                  <a:srgbClr val="254061"/>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3200" b="1" i="0" u="none" strike="noStrike" cap="none">
                <a:solidFill>
                  <a:srgbClr val="25406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3200" b="1" i="0" u="none" strike="noStrike" cap="none">
                <a:solidFill>
                  <a:srgbClr val="25406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3200" b="1" i="0" u="none" strike="noStrike" cap="none">
                <a:solidFill>
                  <a:srgbClr val="25406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3200" b="1" i="0" u="none" strike="noStrike" cap="none">
                <a:solidFill>
                  <a:srgbClr val="25406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3200" b="0" i="0" u="none" strike="noStrike" cap="none">
                <a:solidFill>
                  <a:schemeClr val="hlink"/>
                </a:solidFill>
                <a:latin typeface="Tahoma"/>
                <a:ea typeface="Tahoma"/>
                <a:cs typeface="Tahoma"/>
                <a:sym typeface="Tahoma"/>
              </a:defRPr>
            </a:lvl6pPr>
            <a:lvl7pPr marR="0" lvl="6" algn="l" rtl="0">
              <a:lnSpc>
                <a:spcPct val="90000"/>
              </a:lnSpc>
              <a:spcBef>
                <a:spcPts val="0"/>
              </a:spcBef>
              <a:spcAft>
                <a:spcPts val="0"/>
              </a:spcAft>
              <a:buClr>
                <a:srgbClr val="000000"/>
              </a:buClr>
              <a:buSzPts val="1400"/>
              <a:buFont typeface="Arial"/>
              <a:buNone/>
              <a:defRPr sz="3200" b="0" i="0" u="none" strike="noStrike" cap="none">
                <a:solidFill>
                  <a:schemeClr val="hlink"/>
                </a:solidFill>
                <a:latin typeface="Tahoma"/>
                <a:ea typeface="Tahoma"/>
                <a:cs typeface="Tahoma"/>
                <a:sym typeface="Tahoma"/>
              </a:defRPr>
            </a:lvl7pPr>
            <a:lvl8pPr marR="0" lvl="7" algn="l" rtl="0">
              <a:lnSpc>
                <a:spcPct val="90000"/>
              </a:lnSpc>
              <a:spcBef>
                <a:spcPts val="0"/>
              </a:spcBef>
              <a:spcAft>
                <a:spcPts val="0"/>
              </a:spcAft>
              <a:buClr>
                <a:srgbClr val="000000"/>
              </a:buClr>
              <a:buSzPts val="1400"/>
              <a:buFont typeface="Arial"/>
              <a:buNone/>
              <a:defRPr sz="3200" b="0" i="0" u="none" strike="noStrike" cap="none">
                <a:solidFill>
                  <a:schemeClr val="hlink"/>
                </a:solidFill>
                <a:latin typeface="Tahoma"/>
                <a:ea typeface="Tahoma"/>
                <a:cs typeface="Tahoma"/>
                <a:sym typeface="Tahoma"/>
              </a:defRPr>
            </a:lvl8pPr>
            <a:lvl9pPr marR="0" lvl="8" algn="l" rtl="0">
              <a:lnSpc>
                <a:spcPct val="90000"/>
              </a:lnSpc>
              <a:spcBef>
                <a:spcPts val="0"/>
              </a:spcBef>
              <a:spcAft>
                <a:spcPts val="0"/>
              </a:spcAft>
              <a:buClr>
                <a:srgbClr val="000000"/>
              </a:buClr>
              <a:buSzPts val="1400"/>
              <a:buFont typeface="Arial"/>
              <a:buNone/>
              <a:defRPr sz="3200" b="0" i="0" u="none" strike="noStrike" cap="none">
                <a:solidFill>
                  <a:schemeClr val="hlink"/>
                </a:solidFill>
                <a:latin typeface="Tahoma"/>
                <a:ea typeface="Tahoma"/>
                <a:cs typeface="Tahoma"/>
                <a:sym typeface="Tahoma"/>
              </a:defRPr>
            </a:lvl9pPr>
          </a:lstStyle>
          <a:p>
            <a:endParaRPr dirty="0"/>
          </a:p>
        </p:txBody>
      </p:sp>
      <p:sp>
        <p:nvSpPr>
          <p:cNvPr id="11" name="Google Shape;11;p22"/>
          <p:cNvSpPr txBox="1">
            <a:spLocks noGrp="1"/>
          </p:cNvSpPr>
          <p:nvPr>
            <p:ph type="body" idx="1"/>
          </p:nvPr>
        </p:nvSpPr>
        <p:spPr>
          <a:xfrm>
            <a:off x="76201" y="801688"/>
            <a:ext cx="8931275" cy="5746750"/>
          </a:xfrm>
          <a:prstGeom prst="rect">
            <a:avLst/>
          </a:prstGeom>
          <a:noFill/>
          <a:ln>
            <a:noFill/>
          </a:ln>
        </p:spPr>
        <p:txBody>
          <a:bodyPr spcFirstLastPara="1" wrap="square" lIns="92075" tIns="46025" rIns="92075" bIns="46025" anchor="t" anchorCtr="0">
            <a:noAutofit/>
          </a:bodyPr>
          <a:lstStyle>
            <a:lvl1pPr marL="457200" marR="0" lvl="0" indent="-406400" algn="l" rtl="0">
              <a:lnSpc>
                <a:spcPct val="85000"/>
              </a:lnSpc>
              <a:spcBef>
                <a:spcPts val="840"/>
              </a:spcBef>
              <a:spcAft>
                <a:spcPts val="0"/>
              </a:spcAft>
              <a:buClr>
                <a:srgbClr val="C0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85000"/>
              </a:lnSpc>
              <a:spcBef>
                <a:spcPts val="720"/>
              </a:spcBef>
              <a:spcAft>
                <a:spcPts val="0"/>
              </a:spcAft>
              <a:buClr>
                <a:srgbClr val="C00000"/>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85000"/>
              </a:lnSpc>
              <a:spcBef>
                <a:spcPts val="600"/>
              </a:spcBef>
              <a:spcAft>
                <a:spcPts val="0"/>
              </a:spcAft>
              <a:buClr>
                <a:srgbClr val="C00000"/>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285750" algn="l" rtl="0">
              <a:lnSpc>
                <a:spcPct val="100000"/>
              </a:lnSpc>
              <a:spcBef>
                <a:spcPts val="360"/>
              </a:spcBef>
              <a:spcAft>
                <a:spcPts val="0"/>
              </a:spcAft>
              <a:buClr>
                <a:srgbClr val="FF3300"/>
              </a:buClr>
              <a:buSzPts val="900"/>
              <a:buFont typeface="Arial"/>
              <a:buChar char="●"/>
              <a:defRPr sz="1800" b="0" i="0" u="none" strike="noStrike" cap="none">
                <a:solidFill>
                  <a:schemeClr val="dk1"/>
                </a:solidFill>
                <a:latin typeface="Arial Narrow"/>
                <a:ea typeface="Arial Narrow"/>
                <a:cs typeface="Arial Narrow"/>
                <a:sym typeface="Arial Narrow"/>
              </a:defRPr>
            </a:lvl4pPr>
            <a:lvl5pPr marL="2286000" marR="0" lvl="4" indent="-330200" algn="l" rtl="0">
              <a:lnSpc>
                <a:spcPct val="100000"/>
              </a:lnSpc>
              <a:spcBef>
                <a:spcPts val="320"/>
              </a:spcBef>
              <a:spcAft>
                <a:spcPts val="0"/>
              </a:spcAft>
              <a:buClr>
                <a:schemeClr val="dk1"/>
              </a:buClr>
              <a:buSzPts val="1600"/>
              <a:buFont typeface="Arial Narrow"/>
              <a:buChar char="•"/>
              <a:defRPr sz="1600" b="0" i="0" u="none" strike="noStrike" cap="none">
                <a:solidFill>
                  <a:schemeClr val="dk1"/>
                </a:solidFill>
                <a:latin typeface="Arial Narrow"/>
                <a:ea typeface="Arial Narrow"/>
                <a:cs typeface="Arial Narrow"/>
                <a:sym typeface="Arial Narrow"/>
              </a:defRPr>
            </a:lvl5pPr>
            <a:lvl6pPr marL="2743200" marR="0" lvl="5" indent="-330200" algn="l" rtl="0">
              <a:lnSpc>
                <a:spcPct val="100000"/>
              </a:lnSpc>
              <a:spcBef>
                <a:spcPts val="320"/>
              </a:spcBef>
              <a:spcAft>
                <a:spcPts val="0"/>
              </a:spcAft>
              <a:buClr>
                <a:schemeClr val="dk1"/>
              </a:buClr>
              <a:buSzPts val="1600"/>
              <a:buFont typeface="Arial Narrow"/>
              <a:buChar char="•"/>
              <a:defRPr sz="1600" b="0" i="0" u="none" strike="noStrike" cap="none">
                <a:solidFill>
                  <a:schemeClr val="dk1"/>
                </a:solidFill>
                <a:latin typeface="Arial Narrow"/>
                <a:ea typeface="Arial Narrow"/>
                <a:cs typeface="Arial Narrow"/>
                <a:sym typeface="Arial Narrow"/>
              </a:defRPr>
            </a:lvl6pPr>
            <a:lvl7pPr marL="3200400" marR="0" lvl="6" indent="-330200" algn="l" rtl="0">
              <a:lnSpc>
                <a:spcPct val="100000"/>
              </a:lnSpc>
              <a:spcBef>
                <a:spcPts val="320"/>
              </a:spcBef>
              <a:spcAft>
                <a:spcPts val="0"/>
              </a:spcAft>
              <a:buClr>
                <a:schemeClr val="dk1"/>
              </a:buClr>
              <a:buSzPts val="1600"/>
              <a:buFont typeface="Arial Narrow"/>
              <a:buChar char="•"/>
              <a:defRPr sz="1600" b="0" i="0" u="none" strike="noStrike" cap="none">
                <a:solidFill>
                  <a:schemeClr val="dk1"/>
                </a:solidFill>
                <a:latin typeface="Arial Narrow"/>
                <a:ea typeface="Arial Narrow"/>
                <a:cs typeface="Arial Narrow"/>
                <a:sym typeface="Arial Narrow"/>
              </a:defRPr>
            </a:lvl7pPr>
            <a:lvl8pPr marL="3657600" marR="0" lvl="7" indent="-330200" algn="l" rtl="0">
              <a:lnSpc>
                <a:spcPct val="100000"/>
              </a:lnSpc>
              <a:spcBef>
                <a:spcPts val="320"/>
              </a:spcBef>
              <a:spcAft>
                <a:spcPts val="0"/>
              </a:spcAft>
              <a:buClr>
                <a:schemeClr val="dk1"/>
              </a:buClr>
              <a:buSzPts val="1600"/>
              <a:buFont typeface="Arial Narrow"/>
              <a:buChar char="•"/>
              <a:defRPr sz="1600" b="0" i="0" u="none" strike="noStrike" cap="none">
                <a:solidFill>
                  <a:schemeClr val="dk1"/>
                </a:solidFill>
                <a:latin typeface="Arial Narrow"/>
                <a:ea typeface="Arial Narrow"/>
                <a:cs typeface="Arial Narrow"/>
                <a:sym typeface="Arial Narrow"/>
              </a:defRPr>
            </a:lvl8pPr>
            <a:lvl9pPr marL="4114800" marR="0" lvl="8" indent="-330200" algn="l" rtl="0">
              <a:lnSpc>
                <a:spcPct val="100000"/>
              </a:lnSpc>
              <a:spcBef>
                <a:spcPts val="320"/>
              </a:spcBef>
              <a:spcAft>
                <a:spcPts val="0"/>
              </a:spcAft>
              <a:buClr>
                <a:schemeClr val="dk1"/>
              </a:buClr>
              <a:buSzPts val="1600"/>
              <a:buFont typeface="Arial Narrow"/>
              <a:buChar char="•"/>
              <a:defRPr sz="1600" b="0" i="0" u="none" strike="noStrike" cap="none">
                <a:solidFill>
                  <a:schemeClr val="dk1"/>
                </a:solidFill>
                <a:latin typeface="Arial Narrow"/>
                <a:ea typeface="Arial Narrow"/>
                <a:cs typeface="Arial Narrow"/>
                <a:sym typeface="Arial Narrow"/>
              </a:defRPr>
            </a:lvl9pPr>
          </a:lstStyle>
          <a:p>
            <a:endParaRPr dirty="0"/>
          </a:p>
        </p:txBody>
      </p:sp>
      <p:cxnSp>
        <p:nvCxnSpPr>
          <p:cNvPr id="12" name="Google Shape;12;p22"/>
          <p:cNvCxnSpPr/>
          <p:nvPr/>
        </p:nvCxnSpPr>
        <p:spPr>
          <a:xfrm>
            <a:off x="163513" y="610569"/>
            <a:ext cx="8845550" cy="0"/>
          </a:xfrm>
          <a:prstGeom prst="straightConnector1">
            <a:avLst/>
          </a:prstGeom>
          <a:noFill/>
          <a:ln w="57150" cap="flat" cmpd="sng">
            <a:solidFill>
              <a:srgbClr val="C00000"/>
            </a:solidFill>
            <a:prstDash val="solid"/>
            <a:round/>
            <a:headEnd type="none" w="sm" len="sm"/>
            <a:tailEnd type="none" w="sm" len="sm"/>
          </a:ln>
        </p:spPr>
      </p:cxnSp>
      <p:pic>
        <p:nvPicPr>
          <p:cNvPr id="13" name="Google Shape;13;p22" descr="UCSDa1"/>
          <p:cNvPicPr preferRelativeResize="0"/>
          <p:nvPr/>
        </p:nvPicPr>
        <p:blipFill rotWithShape="1">
          <a:blip r:embed="rId13">
            <a:alphaModFix/>
          </a:blip>
          <a:srcRect/>
          <a:stretch/>
        </p:blipFill>
        <p:spPr>
          <a:xfrm>
            <a:off x="33241" y="6548439"/>
            <a:ext cx="328836" cy="307975"/>
          </a:xfrm>
          <a:prstGeom prst="rect">
            <a:avLst/>
          </a:prstGeom>
          <a:noFill/>
          <a:ln>
            <a:noFill/>
          </a:ln>
        </p:spPr>
      </p:pic>
      <p:sp>
        <p:nvSpPr>
          <p:cNvPr id="14" name="Google Shape;14;p22"/>
          <p:cNvSpPr txBox="1"/>
          <p:nvPr/>
        </p:nvSpPr>
        <p:spPr>
          <a:xfrm>
            <a:off x="8683732" y="6620391"/>
            <a:ext cx="446054" cy="27695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fld id="{00000000-1234-1234-1234-123412341234}" type="slidenum">
              <a:rPr kumimoji="0" lang="en-US" sz="1200" b="0" i="0" u="none" strike="noStrike" kern="0" cap="none" spc="0" normalizeH="0" baseline="0" noProof="0">
                <a:ln>
                  <a:noFill/>
                </a:ln>
                <a:solidFill>
                  <a:srgbClr val="000000"/>
                </a:solidFill>
                <a:effectLst/>
                <a:uLnTx/>
                <a:uFillTx/>
                <a:latin typeface="Arial"/>
                <a:ea typeface="Arial"/>
                <a:cs typeface="Arial"/>
                <a:sym typeface="Arial"/>
              </a:rPr>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t>‹#›</a:t>
            </a:fld>
            <a:endParaRPr kumimoji="0" sz="12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4" name="Footer Placeholder 2">
            <a:extLst>
              <a:ext uri="{FF2B5EF4-FFF2-40B4-BE49-F238E27FC236}">
                <a16:creationId xmlns:a16="http://schemas.microsoft.com/office/drawing/2014/main" id="{984B414D-0392-275C-7B07-5973893883A3}"/>
              </a:ext>
            </a:extLst>
          </p:cNvPr>
          <p:cNvSpPr>
            <a:spLocks noGrp="1"/>
          </p:cNvSpPr>
          <p:nvPr>
            <p:ph type="ftr" sz="quarter" idx="3"/>
          </p:nvPr>
        </p:nvSpPr>
        <p:spPr>
          <a:xfrm>
            <a:off x="343153" y="6591988"/>
            <a:ext cx="1706577" cy="247650"/>
          </a:xfrm>
          <a:prstGeom prst="rect">
            <a:avLst/>
          </a:prstGeom>
        </p:spPr>
        <p:txBody>
          <a:bodyPr/>
          <a:lstStyle>
            <a:lvl1pPr>
              <a:defRPr sz="1100"/>
            </a:lvl1pPr>
          </a:lstStyle>
          <a:p>
            <a:r>
              <a:rPr lang="en-IN"/>
              <a:t>Kahng ECE 260C SP25 </a:t>
            </a:r>
            <a:endParaRPr lang="en-IN" sz="1000" dirty="0"/>
          </a:p>
        </p:txBody>
      </p:sp>
    </p:spTree>
    <p:extLst>
      <p:ext uri="{BB962C8B-B14F-4D97-AF65-F5344CB8AC3E}">
        <p14:creationId xmlns:p14="http://schemas.microsoft.com/office/powerpoint/2010/main" val="287753882"/>
      </p:ext>
    </p:extLst>
  </p:cSld>
  <p:clrMap bg1="lt1" tx1="dk1" bg2="dk2" tx2="lt2" accent1="accent1" accent2="accent2" accent3="accent3" accent4="accent4" accent5="accent5" accent6="accent6" hlink="hlink" folHlink="folHlink"/>
  <p:sldLayoutIdLst>
    <p:sldLayoutId id="2147483679" r:id="rId1"/>
    <p:sldLayoutId id="214748368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hf sldNum="0"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2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22.emf"/><Relationship Id="rId5" Type="http://schemas.openxmlformats.org/officeDocument/2006/relationships/oleObject" Target="../embeddings/oleObject2.bin"/><Relationship Id="rId10" Type="http://schemas.openxmlformats.org/officeDocument/2006/relationships/image" Target="../media/image24.emf"/><Relationship Id="rId4" Type="http://schemas.openxmlformats.org/officeDocument/2006/relationships/image" Target="../media/image21.emf"/><Relationship Id="rId9" Type="http://schemas.openxmlformats.org/officeDocument/2006/relationships/oleObject" Target="../embeddings/oleObject4.bin"/></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37.xml"/><Relationship Id="rId1" Type="http://schemas.openxmlformats.org/officeDocument/2006/relationships/slideLayout" Target="../slideLayouts/slideLayout11.xml"/><Relationship Id="rId4" Type="http://schemas.openxmlformats.org/officeDocument/2006/relationships/image" Target="../media/image26.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40.xml"/><Relationship Id="rId1" Type="http://schemas.openxmlformats.org/officeDocument/2006/relationships/slideLayout" Target="../slideLayouts/slideLayout7.xml"/><Relationship Id="rId4" Type="http://schemas.openxmlformats.org/officeDocument/2006/relationships/image" Target="../media/image27.em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48CE-D19C-1474-6289-8BC4E9A41966}"/>
              </a:ext>
            </a:extLst>
          </p:cNvPr>
          <p:cNvSpPr>
            <a:spLocks noGrp="1"/>
          </p:cNvSpPr>
          <p:nvPr>
            <p:ph type="ctrTitle"/>
          </p:nvPr>
        </p:nvSpPr>
        <p:spPr>
          <a:xfrm>
            <a:off x="760412" y="1009650"/>
            <a:ext cx="7772400" cy="1128183"/>
          </a:xfrm>
        </p:spPr>
        <p:txBody>
          <a:bodyPr>
            <a:normAutofit fontScale="90000"/>
          </a:bodyPr>
          <a:lstStyle/>
          <a:p>
            <a:br>
              <a:rPr lang="en-US" dirty="0"/>
            </a:br>
            <a:r>
              <a:rPr lang="en-US" dirty="0"/>
              <a:t>ECE 260C</a:t>
            </a:r>
            <a:br>
              <a:rPr lang="en-US" dirty="0"/>
            </a:br>
            <a:br>
              <a:rPr lang="en-US" dirty="0"/>
            </a:br>
            <a:r>
              <a:rPr lang="en-US" dirty="0"/>
              <a:t>Logic Synthesis</a:t>
            </a:r>
          </a:p>
        </p:txBody>
      </p:sp>
      <p:sp>
        <p:nvSpPr>
          <p:cNvPr id="3" name="Subtitle 2">
            <a:extLst>
              <a:ext uri="{FF2B5EF4-FFF2-40B4-BE49-F238E27FC236}">
                <a16:creationId xmlns:a16="http://schemas.microsoft.com/office/drawing/2014/main" id="{B80C272F-E825-3812-C1FB-37A1B0CEB5C5}"/>
              </a:ext>
            </a:extLst>
          </p:cNvPr>
          <p:cNvSpPr>
            <a:spLocks noGrp="1"/>
          </p:cNvSpPr>
          <p:nvPr>
            <p:ph type="subTitle" idx="1"/>
          </p:nvPr>
        </p:nvSpPr>
        <p:spPr>
          <a:xfrm>
            <a:off x="1371600" y="3429000"/>
            <a:ext cx="6400800" cy="1752600"/>
          </a:xfrm>
        </p:spPr>
        <p:txBody>
          <a:bodyPr/>
          <a:lstStyle/>
          <a:p>
            <a:r>
              <a:rPr lang="en-US" dirty="0"/>
              <a:t>Cho Moon</a:t>
            </a:r>
          </a:p>
          <a:p>
            <a:endParaRPr lang="en-US" dirty="0"/>
          </a:p>
        </p:txBody>
      </p:sp>
      <p:sp>
        <p:nvSpPr>
          <p:cNvPr id="6" name="Footer Placeholder 5">
            <a:extLst>
              <a:ext uri="{FF2B5EF4-FFF2-40B4-BE49-F238E27FC236}">
                <a16:creationId xmlns:a16="http://schemas.microsoft.com/office/drawing/2014/main" id="{2E0DC4D1-463B-D31D-5B22-DE9BF8EF17BD}"/>
              </a:ext>
            </a:extLst>
          </p:cNvPr>
          <p:cNvSpPr>
            <a:spLocks noGrp="1"/>
          </p:cNvSpPr>
          <p:nvPr>
            <p:ph type="ftr" sz="quarter" idx="3"/>
          </p:nvPr>
        </p:nvSpPr>
        <p:spPr>
          <a:xfrm>
            <a:off x="343152" y="6591988"/>
            <a:ext cx="1706577" cy="247650"/>
          </a:xfrm>
        </p:spPr>
        <p:txBody>
          <a:bodyPr/>
          <a:lstStyle/>
          <a:p>
            <a:r>
              <a:rPr lang="en-IN" dirty="0"/>
              <a:t>ECE 260C</a:t>
            </a:r>
          </a:p>
          <a:p>
            <a:endParaRPr lang="en-US" dirty="0"/>
          </a:p>
        </p:txBody>
      </p:sp>
    </p:spTree>
    <p:extLst>
      <p:ext uri="{BB962C8B-B14F-4D97-AF65-F5344CB8AC3E}">
        <p14:creationId xmlns:p14="http://schemas.microsoft.com/office/powerpoint/2010/main" val="1662479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D8220AE-9017-0CAF-8C49-9FA64522BBA4}"/>
              </a:ext>
            </a:extLst>
          </p:cNvPr>
          <p:cNvSpPr>
            <a:spLocks noGrp="1" noChangeArrowheads="1"/>
          </p:cNvSpPr>
          <p:nvPr>
            <p:ph type="title"/>
          </p:nvPr>
        </p:nvSpPr>
        <p:spPr/>
        <p:txBody>
          <a:bodyPr spcFirstLastPara="1" wrap="square" lIns="92075" tIns="46038" rIns="92075" bIns="46038" anchor="ctr" anchorCtr="0">
            <a:normAutofit fontScale="90000"/>
          </a:bodyPr>
          <a:lstStyle/>
          <a:p>
            <a:r>
              <a:rPr lang="en-US" altLang="en-US"/>
              <a:t>Combinational Logic Synthesis</a:t>
            </a:r>
          </a:p>
        </p:txBody>
      </p:sp>
      <p:sp>
        <p:nvSpPr>
          <p:cNvPr id="7188" name="Rectangle 34">
            <a:extLst>
              <a:ext uri="{FF2B5EF4-FFF2-40B4-BE49-F238E27FC236}">
                <a16:creationId xmlns:a16="http://schemas.microsoft.com/office/drawing/2014/main" id="{BD2A46B9-3ECF-C81D-7485-509ECD877559}"/>
              </a:ext>
            </a:extLst>
          </p:cNvPr>
          <p:cNvSpPr>
            <a:spLocks noChangeArrowheads="1"/>
          </p:cNvSpPr>
          <p:nvPr/>
        </p:nvSpPr>
        <p:spPr bwMode="auto">
          <a:xfrm>
            <a:off x="3375476" y="6112742"/>
            <a:ext cx="2696251" cy="26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r>
              <a:rPr lang="en-US" altLang="en-US" b="0" dirty="0"/>
              <a:t>Slide courtesy of Devadas, et. al</a:t>
            </a:r>
          </a:p>
        </p:txBody>
      </p:sp>
      <p:grpSp>
        <p:nvGrpSpPr>
          <p:cNvPr id="7325" name="Group 7324">
            <a:extLst>
              <a:ext uri="{FF2B5EF4-FFF2-40B4-BE49-F238E27FC236}">
                <a16:creationId xmlns:a16="http://schemas.microsoft.com/office/drawing/2014/main" id="{1E874379-BF58-CF27-4F5B-F462B263CACB}"/>
              </a:ext>
            </a:extLst>
          </p:cNvPr>
          <p:cNvGrpSpPr/>
          <p:nvPr/>
        </p:nvGrpSpPr>
        <p:grpSpPr>
          <a:xfrm>
            <a:off x="557741" y="1839686"/>
            <a:ext cx="7893050" cy="3473450"/>
            <a:chOff x="333375" y="1666875"/>
            <a:chExt cx="7893050" cy="3473450"/>
          </a:xfrm>
        </p:grpSpPr>
        <p:sp>
          <p:nvSpPr>
            <p:cNvPr id="7294" name="Line 3">
              <a:extLst>
                <a:ext uri="{FF2B5EF4-FFF2-40B4-BE49-F238E27FC236}">
                  <a16:creationId xmlns:a16="http://schemas.microsoft.com/office/drawing/2014/main" id="{AAC4EF6F-FBB4-76F0-D24C-39B34FA51DFF}"/>
                </a:ext>
              </a:extLst>
            </p:cNvPr>
            <p:cNvSpPr>
              <a:spLocks noChangeShapeType="1"/>
            </p:cNvSpPr>
            <p:nvPr/>
          </p:nvSpPr>
          <p:spPr bwMode="auto">
            <a:xfrm>
              <a:off x="2825750" y="3825875"/>
              <a:ext cx="0" cy="887413"/>
            </a:xfrm>
            <a:prstGeom prst="line">
              <a:avLst/>
            </a:prstGeom>
            <a:noFill/>
            <a:ln w="57150">
              <a:solidFill>
                <a:srgbClr val="063DE8"/>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7295" name="Line 4">
              <a:extLst>
                <a:ext uri="{FF2B5EF4-FFF2-40B4-BE49-F238E27FC236}">
                  <a16:creationId xmlns:a16="http://schemas.microsoft.com/office/drawing/2014/main" id="{4384EFF9-0C9C-2950-0126-80ED8A9F3ABE}"/>
                </a:ext>
              </a:extLst>
            </p:cNvPr>
            <p:cNvSpPr>
              <a:spLocks noChangeShapeType="1"/>
            </p:cNvSpPr>
            <p:nvPr/>
          </p:nvSpPr>
          <p:spPr bwMode="auto">
            <a:xfrm>
              <a:off x="2827338" y="2473325"/>
              <a:ext cx="0" cy="887413"/>
            </a:xfrm>
            <a:prstGeom prst="line">
              <a:avLst/>
            </a:prstGeom>
            <a:noFill/>
            <a:ln w="57150">
              <a:solidFill>
                <a:srgbClr val="063DE8"/>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7296" name="Rectangle 5">
              <a:extLst>
                <a:ext uri="{FF2B5EF4-FFF2-40B4-BE49-F238E27FC236}">
                  <a16:creationId xmlns:a16="http://schemas.microsoft.com/office/drawing/2014/main" id="{0945FDE2-BEF0-8A9B-FC63-FAD404167369}"/>
                </a:ext>
              </a:extLst>
            </p:cNvPr>
            <p:cNvSpPr>
              <a:spLocks noChangeArrowheads="1"/>
            </p:cNvSpPr>
            <p:nvPr/>
          </p:nvSpPr>
          <p:spPr bwMode="auto">
            <a:xfrm>
              <a:off x="2052638" y="3248025"/>
              <a:ext cx="1641475" cy="546100"/>
            </a:xfrm>
            <a:prstGeom prst="rect">
              <a:avLst/>
            </a:prstGeom>
            <a:solidFill>
              <a:srgbClr val="000000"/>
            </a:solidFill>
            <a:ln w="12700">
              <a:solidFill>
                <a:srgbClr val="EAEC5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algn="ctr" defTabSz="914400" eaLnBrk="0" fontAlgn="base" latinLnBrk="0" hangingPunct="0">
                <a:lnSpc>
                  <a:spcPct val="88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EAEC5E"/>
                  </a:solidFill>
                  <a:effectLst/>
                  <a:uLnTx/>
                  <a:uFillTx/>
                  <a:latin typeface="Arial" panose="020B0604020202020204" pitchFamily="34" charset="0"/>
                  <a:ea typeface="+mn-ea"/>
                  <a:cs typeface="+mn-cs"/>
                </a:rPr>
                <a:t>Logic Synthesis</a:t>
              </a:r>
            </a:p>
          </p:txBody>
        </p:sp>
        <p:sp>
          <p:nvSpPr>
            <p:cNvPr id="7297" name="Oval 6">
              <a:extLst>
                <a:ext uri="{FF2B5EF4-FFF2-40B4-BE49-F238E27FC236}">
                  <a16:creationId xmlns:a16="http://schemas.microsoft.com/office/drawing/2014/main" id="{D9133F71-4E07-5135-62CD-16632A4D8332}"/>
                </a:ext>
              </a:extLst>
            </p:cNvPr>
            <p:cNvSpPr>
              <a:spLocks noChangeArrowheads="1"/>
            </p:cNvSpPr>
            <p:nvPr/>
          </p:nvSpPr>
          <p:spPr bwMode="auto">
            <a:xfrm>
              <a:off x="2197100" y="2166938"/>
              <a:ext cx="1201738" cy="447675"/>
            </a:xfrm>
            <a:prstGeom prst="ellipse">
              <a:avLst/>
            </a:prstGeom>
            <a:solidFill>
              <a:srgbClr val="000000"/>
            </a:solidFill>
            <a:ln w="12700">
              <a:solidFill>
                <a:srgbClr val="EAEC5E"/>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algn="ctr" defTabSz="914400" eaLnBrk="0" fontAlgn="base" latinLnBrk="0" hangingPunct="0">
                <a:lnSpc>
                  <a:spcPct val="9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EAEC5E"/>
                  </a:solidFill>
                  <a:effectLst/>
                  <a:uLnTx/>
                  <a:uFillTx/>
                  <a:latin typeface="Arial" panose="020B0604020202020204" pitchFamily="34" charset="0"/>
                  <a:ea typeface="+mn-ea"/>
                  <a:cs typeface="+mn-cs"/>
                </a:rPr>
                <a:t>netlist</a:t>
              </a:r>
            </a:p>
          </p:txBody>
        </p:sp>
        <p:sp>
          <p:nvSpPr>
            <p:cNvPr id="7298" name="Oval 7">
              <a:extLst>
                <a:ext uri="{FF2B5EF4-FFF2-40B4-BE49-F238E27FC236}">
                  <a16:creationId xmlns:a16="http://schemas.microsoft.com/office/drawing/2014/main" id="{AB45C75B-8F60-5F87-9845-FD77C9EA1549}"/>
                </a:ext>
              </a:extLst>
            </p:cNvPr>
            <p:cNvSpPr>
              <a:spLocks noChangeArrowheads="1"/>
            </p:cNvSpPr>
            <p:nvPr/>
          </p:nvSpPr>
          <p:spPr bwMode="auto">
            <a:xfrm>
              <a:off x="2330450" y="4514850"/>
              <a:ext cx="1136650" cy="481013"/>
            </a:xfrm>
            <a:prstGeom prst="ellipse">
              <a:avLst/>
            </a:prstGeom>
            <a:solidFill>
              <a:srgbClr val="000000"/>
            </a:solidFill>
            <a:ln w="12700">
              <a:solidFill>
                <a:srgbClr val="EAEC5E"/>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algn="ctr" defTabSz="914400" eaLnBrk="0" fontAlgn="base" latinLnBrk="0" hangingPunct="0">
                <a:lnSpc>
                  <a:spcPct val="90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EAEC5E"/>
                  </a:solidFill>
                  <a:effectLst/>
                  <a:uLnTx/>
                  <a:uFillTx/>
                  <a:latin typeface="Arial" panose="020B0604020202020204" pitchFamily="34" charset="0"/>
                  <a:ea typeface="+mn-ea"/>
                  <a:cs typeface="+mn-cs"/>
                </a:rPr>
                <a:t>netlist</a:t>
              </a:r>
            </a:p>
          </p:txBody>
        </p:sp>
        <p:grpSp>
          <p:nvGrpSpPr>
            <p:cNvPr id="7299" name="Group 8">
              <a:extLst>
                <a:ext uri="{FF2B5EF4-FFF2-40B4-BE49-F238E27FC236}">
                  <a16:creationId xmlns:a16="http://schemas.microsoft.com/office/drawing/2014/main" id="{88CCCC2D-8B8F-D42B-3BAD-B8DE5E5A475C}"/>
                </a:ext>
              </a:extLst>
            </p:cNvPr>
            <p:cNvGrpSpPr>
              <a:grpSpLocks/>
            </p:cNvGrpSpPr>
            <p:nvPr/>
          </p:nvGrpSpPr>
          <p:grpSpPr bwMode="auto">
            <a:xfrm>
              <a:off x="333375" y="2928938"/>
              <a:ext cx="1127125" cy="1358900"/>
              <a:chOff x="3378" y="1276"/>
              <a:chExt cx="710" cy="856"/>
            </a:xfrm>
          </p:grpSpPr>
          <p:sp>
            <p:nvSpPr>
              <p:cNvPr id="7300" name="Rectangle 9">
                <a:extLst>
                  <a:ext uri="{FF2B5EF4-FFF2-40B4-BE49-F238E27FC236}">
                    <a16:creationId xmlns:a16="http://schemas.microsoft.com/office/drawing/2014/main" id="{33FEE388-F914-25C2-36B8-A5DA6F5F0127}"/>
                  </a:ext>
                </a:extLst>
              </p:cNvPr>
              <p:cNvSpPr>
                <a:spLocks noChangeArrowheads="1"/>
              </p:cNvSpPr>
              <p:nvPr/>
            </p:nvSpPr>
            <p:spPr bwMode="auto">
              <a:xfrm>
                <a:off x="3392" y="1424"/>
                <a:ext cx="668" cy="596"/>
              </a:xfrm>
              <a:prstGeom prst="rect">
                <a:avLst/>
              </a:prstGeom>
              <a:solidFill>
                <a:srgbClr val="000000"/>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7301" name="Group 10">
                <a:extLst>
                  <a:ext uri="{FF2B5EF4-FFF2-40B4-BE49-F238E27FC236}">
                    <a16:creationId xmlns:a16="http://schemas.microsoft.com/office/drawing/2014/main" id="{CF3DFE62-F6D5-8950-DEF8-E1CAAF9216A5}"/>
                  </a:ext>
                </a:extLst>
              </p:cNvPr>
              <p:cNvGrpSpPr>
                <a:grpSpLocks/>
              </p:cNvGrpSpPr>
              <p:nvPr/>
            </p:nvGrpSpPr>
            <p:grpSpPr bwMode="auto">
              <a:xfrm>
                <a:off x="3378" y="1276"/>
                <a:ext cx="710" cy="856"/>
                <a:chOff x="3378" y="1276"/>
                <a:chExt cx="710" cy="856"/>
              </a:xfrm>
            </p:grpSpPr>
            <p:sp>
              <p:nvSpPr>
                <p:cNvPr id="7302" name="Line 11">
                  <a:extLst>
                    <a:ext uri="{FF2B5EF4-FFF2-40B4-BE49-F238E27FC236}">
                      <a16:creationId xmlns:a16="http://schemas.microsoft.com/office/drawing/2014/main" id="{46877C98-2E6D-6AF6-8DB6-649EC1A7386D}"/>
                    </a:ext>
                  </a:extLst>
                </p:cNvPr>
                <p:cNvSpPr>
                  <a:spLocks noChangeShapeType="1"/>
                </p:cNvSpPr>
                <p:nvPr/>
              </p:nvSpPr>
              <p:spPr bwMode="auto">
                <a:xfrm flipH="1">
                  <a:off x="3385" y="1343"/>
                  <a:ext cx="1" cy="721"/>
                </a:xfrm>
                <a:prstGeom prst="line">
                  <a:avLst/>
                </a:prstGeom>
                <a:noFill/>
                <a:ln w="50800">
                  <a:solidFill>
                    <a:srgbClr val="91919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7303" name="Line 12">
                  <a:extLst>
                    <a:ext uri="{FF2B5EF4-FFF2-40B4-BE49-F238E27FC236}">
                      <a16:creationId xmlns:a16="http://schemas.microsoft.com/office/drawing/2014/main" id="{29A50F75-80E9-36D7-3033-0F6534688579}"/>
                    </a:ext>
                  </a:extLst>
                </p:cNvPr>
                <p:cNvSpPr>
                  <a:spLocks noChangeShapeType="1"/>
                </p:cNvSpPr>
                <p:nvPr/>
              </p:nvSpPr>
              <p:spPr bwMode="auto">
                <a:xfrm flipH="1">
                  <a:off x="4077" y="1356"/>
                  <a:ext cx="3" cy="709"/>
                </a:xfrm>
                <a:prstGeom prst="line">
                  <a:avLst/>
                </a:prstGeom>
                <a:noFill/>
                <a:ln w="50800">
                  <a:solidFill>
                    <a:srgbClr val="91919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7304" name="Oval 13">
                  <a:extLst>
                    <a:ext uri="{FF2B5EF4-FFF2-40B4-BE49-F238E27FC236}">
                      <a16:creationId xmlns:a16="http://schemas.microsoft.com/office/drawing/2014/main" id="{77D60D84-6FD6-08B5-085F-6858D10CFB81}"/>
                    </a:ext>
                  </a:extLst>
                </p:cNvPr>
                <p:cNvSpPr>
                  <a:spLocks noChangeArrowheads="1"/>
                </p:cNvSpPr>
                <p:nvPr/>
              </p:nvSpPr>
              <p:spPr bwMode="auto">
                <a:xfrm>
                  <a:off x="3378" y="1276"/>
                  <a:ext cx="698" cy="160"/>
                </a:xfrm>
                <a:prstGeom prst="ellipse">
                  <a:avLst/>
                </a:prstGeom>
                <a:solidFill>
                  <a:srgbClr val="000000"/>
                </a:solidFill>
                <a:ln w="50800">
                  <a:solidFill>
                    <a:srgbClr val="91919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305" name="Oval 14">
                  <a:extLst>
                    <a:ext uri="{FF2B5EF4-FFF2-40B4-BE49-F238E27FC236}">
                      <a16:creationId xmlns:a16="http://schemas.microsoft.com/office/drawing/2014/main" id="{DE14BF35-9CF7-B033-A298-F9DF3E6BE347}"/>
                    </a:ext>
                  </a:extLst>
                </p:cNvPr>
                <p:cNvSpPr>
                  <a:spLocks noChangeArrowheads="1"/>
                </p:cNvSpPr>
                <p:nvPr/>
              </p:nvSpPr>
              <p:spPr bwMode="auto">
                <a:xfrm>
                  <a:off x="3404" y="1975"/>
                  <a:ext cx="684" cy="157"/>
                </a:xfrm>
                <a:prstGeom prst="ellipse">
                  <a:avLst/>
                </a:prstGeom>
                <a:solidFill>
                  <a:srgbClr val="000000"/>
                </a:solidFill>
                <a:ln w="50800">
                  <a:solidFill>
                    <a:srgbClr val="91919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306" name="Rectangle 15">
                  <a:extLst>
                    <a:ext uri="{FF2B5EF4-FFF2-40B4-BE49-F238E27FC236}">
                      <a16:creationId xmlns:a16="http://schemas.microsoft.com/office/drawing/2014/main" id="{001240A2-FB2D-AFAB-6657-EB02CA4CF61A}"/>
                    </a:ext>
                  </a:extLst>
                </p:cNvPr>
                <p:cNvSpPr>
                  <a:spLocks noChangeArrowheads="1"/>
                </p:cNvSpPr>
                <p:nvPr/>
              </p:nvSpPr>
              <p:spPr bwMode="auto">
                <a:xfrm>
                  <a:off x="3422" y="1603"/>
                  <a:ext cx="658" cy="25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EAEC5E"/>
                      </a:solidFill>
                      <a:effectLst/>
                      <a:uLnTx/>
                      <a:uFillTx/>
                      <a:latin typeface="Arial" panose="020B0604020202020204" pitchFamily="34" charset="0"/>
                      <a:ea typeface="+mn-ea"/>
                      <a:cs typeface="+mn-cs"/>
                    </a:rPr>
                    <a:t>Library</a:t>
                  </a:r>
                </a:p>
              </p:txBody>
            </p:sp>
          </p:grpSp>
        </p:grpSp>
        <p:sp>
          <p:nvSpPr>
            <p:cNvPr id="7307" name="Line 16">
              <a:extLst>
                <a:ext uri="{FF2B5EF4-FFF2-40B4-BE49-F238E27FC236}">
                  <a16:creationId xmlns:a16="http://schemas.microsoft.com/office/drawing/2014/main" id="{AE2D4E20-086E-A3CD-2D30-00EE47F44A78}"/>
                </a:ext>
              </a:extLst>
            </p:cNvPr>
            <p:cNvSpPr>
              <a:spLocks noChangeShapeType="1"/>
            </p:cNvSpPr>
            <p:nvPr/>
          </p:nvSpPr>
          <p:spPr bwMode="auto">
            <a:xfrm>
              <a:off x="1466850" y="3608388"/>
              <a:ext cx="571500" cy="0"/>
            </a:xfrm>
            <a:prstGeom prst="line">
              <a:avLst/>
            </a:prstGeom>
            <a:noFill/>
            <a:ln w="57150">
              <a:solidFill>
                <a:srgbClr val="063DE8"/>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7308" name="Rectangle 17">
              <a:extLst>
                <a:ext uri="{FF2B5EF4-FFF2-40B4-BE49-F238E27FC236}">
                  <a16:creationId xmlns:a16="http://schemas.microsoft.com/office/drawing/2014/main" id="{6EF72BB5-075C-D0E9-F88F-E6277311E99C}"/>
                </a:ext>
              </a:extLst>
            </p:cNvPr>
            <p:cNvSpPr>
              <a:spLocks noChangeArrowheads="1"/>
            </p:cNvSpPr>
            <p:nvPr/>
          </p:nvSpPr>
          <p:spPr bwMode="auto">
            <a:xfrm>
              <a:off x="4124325" y="2665413"/>
              <a:ext cx="1641475" cy="546100"/>
            </a:xfrm>
            <a:prstGeom prst="rect">
              <a:avLst/>
            </a:prstGeom>
            <a:solidFill>
              <a:srgbClr val="000000"/>
            </a:solidFill>
            <a:ln w="12700">
              <a:solidFill>
                <a:srgbClr val="EAEC5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algn="ctr" defTabSz="914400" eaLnBrk="0" fontAlgn="base" latinLnBrk="0" hangingPunct="0">
                <a:lnSpc>
                  <a:spcPct val="88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EAEC5E"/>
                  </a:solidFill>
                  <a:effectLst/>
                  <a:uLnTx/>
                  <a:uFillTx/>
                  <a:latin typeface="Arial" panose="020B0604020202020204" pitchFamily="34" charset="0"/>
                  <a:ea typeface="+mn-ea"/>
                  <a:cs typeface="+mn-cs"/>
                </a:rPr>
                <a:t>tech</a:t>
              </a:r>
            </a:p>
            <a:p>
              <a:pPr marL="0" marR="0" lvl="0" indent="0" algn="ctr" defTabSz="914400" eaLnBrk="0" fontAlgn="base" latinLnBrk="0" hangingPunct="0">
                <a:lnSpc>
                  <a:spcPct val="88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EAEC5E"/>
                  </a:solidFill>
                  <a:effectLst/>
                  <a:uLnTx/>
                  <a:uFillTx/>
                  <a:latin typeface="Arial" panose="020B0604020202020204" pitchFamily="34" charset="0"/>
                  <a:ea typeface="+mn-ea"/>
                  <a:cs typeface="+mn-cs"/>
                </a:rPr>
                <a:t>independent</a:t>
              </a:r>
            </a:p>
          </p:txBody>
        </p:sp>
        <p:sp>
          <p:nvSpPr>
            <p:cNvPr id="7309" name="Rectangle 18">
              <a:extLst>
                <a:ext uri="{FF2B5EF4-FFF2-40B4-BE49-F238E27FC236}">
                  <a16:creationId xmlns:a16="http://schemas.microsoft.com/office/drawing/2014/main" id="{0EA39CB1-DC75-6D8E-6922-3767A40DF0CA}"/>
                </a:ext>
              </a:extLst>
            </p:cNvPr>
            <p:cNvSpPr>
              <a:spLocks noChangeArrowheads="1"/>
            </p:cNvSpPr>
            <p:nvPr/>
          </p:nvSpPr>
          <p:spPr bwMode="auto">
            <a:xfrm>
              <a:off x="4141788" y="3581400"/>
              <a:ext cx="1641475" cy="546100"/>
            </a:xfrm>
            <a:prstGeom prst="rect">
              <a:avLst/>
            </a:prstGeom>
            <a:solidFill>
              <a:srgbClr val="000000"/>
            </a:solidFill>
            <a:ln w="12700">
              <a:solidFill>
                <a:srgbClr val="EAEC5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algn="ctr" defTabSz="914400" eaLnBrk="0" fontAlgn="base" latinLnBrk="0" hangingPunct="0">
                <a:lnSpc>
                  <a:spcPct val="88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EAEC5E"/>
                  </a:solidFill>
                  <a:effectLst/>
                  <a:uLnTx/>
                  <a:uFillTx/>
                  <a:latin typeface="Arial" panose="020B0604020202020204" pitchFamily="34" charset="0"/>
                  <a:ea typeface="+mn-ea"/>
                  <a:cs typeface="+mn-cs"/>
                </a:rPr>
                <a:t>tech</a:t>
              </a:r>
            </a:p>
            <a:p>
              <a:pPr marL="0" marR="0" lvl="0" indent="0" algn="ctr" defTabSz="914400" eaLnBrk="0" fontAlgn="base" latinLnBrk="0" hangingPunct="0">
                <a:lnSpc>
                  <a:spcPct val="88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EAEC5E"/>
                  </a:solidFill>
                  <a:effectLst/>
                  <a:uLnTx/>
                  <a:uFillTx/>
                  <a:latin typeface="Arial" panose="020B0604020202020204" pitchFamily="34" charset="0"/>
                  <a:ea typeface="+mn-ea"/>
                  <a:cs typeface="+mn-cs"/>
                </a:rPr>
                <a:t>dependent</a:t>
              </a:r>
            </a:p>
          </p:txBody>
        </p:sp>
        <p:sp>
          <p:nvSpPr>
            <p:cNvPr id="7310" name="Rectangle 19">
              <a:extLst>
                <a:ext uri="{FF2B5EF4-FFF2-40B4-BE49-F238E27FC236}">
                  <a16:creationId xmlns:a16="http://schemas.microsoft.com/office/drawing/2014/main" id="{CD066A11-CB74-8D83-A595-E2A62EC1D9CE}"/>
                </a:ext>
              </a:extLst>
            </p:cNvPr>
            <p:cNvSpPr>
              <a:spLocks noChangeArrowheads="1"/>
            </p:cNvSpPr>
            <p:nvPr/>
          </p:nvSpPr>
          <p:spPr bwMode="auto">
            <a:xfrm>
              <a:off x="6545263" y="1666875"/>
              <a:ext cx="1641475" cy="546100"/>
            </a:xfrm>
            <a:prstGeom prst="rect">
              <a:avLst/>
            </a:prstGeom>
            <a:solidFill>
              <a:srgbClr val="000000"/>
            </a:solidFill>
            <a:ln w="12700">
              <a:solidFill>
                <a:srgbClr val="EAEC5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algn="ctr" defTabSz="914400" eaLnBrk="0" fontAlgn="base" latinLnBrk="0" hangingPunct="0">
                <a:lnSpc>
                  <a:spcPct val="88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EAEC5E"/>
                  </a:solidFill>
                  <a:effectLst/>
                  <a:uLnTx/>
                  <a:uFillTx/>
                  <a:latin typeface="Arial" panose="020B0604020202020204" pitchFamily="34" charset="0"/>
                  <a:ea typeface="+mn-ea"/>
                  <a:cs typeface="+mn-cs"/>
                </a:rPr>
                <a:t>2-level</a:t>
              </a:r>
            </a:p>
            <a:p>
              <a:pPr marL="0" marR="0" lvl="0" indent="0" algn="ctr" defTabSz="914400" eaLnBrk="0" fontAlgn="base" latinLnBrk="0" hangingPunct="0">
                <a:lnSpc>
                  <a:spcPct val="88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EAEC5E"/>
                  </a:solidFill>
                  <a:effectLst/>
                  <a:uLnTx/>
                  <a:uFillTx/>
                  <a:latin typeface="Arial" panose="020B0604020202020204" pitchFamily="34" charset="0"/>
                  <a:ea typeface="+mn-ea"/>
                  <a:cs typeface="+mn-cs"/>
                </a:rPr>
                <a:t>Logic opt</a:t>
              </a:r>
            </a:p>
          </p:txBody>
        </p:sp>
        <p:sp>
          <p:nvSpPr>
            <p:cNvPr id="7311" name="Line 20">
              <a:extLst>
                <a:ext uri="{FF2B5EF4-FFF2-40B4-BE49-F238E27FC236}">
                  <a16:creationId xmlns:a16="http://schemas.microsoft.com/office/drawing/2014/main" id="{567D8546-10E7-E507-DF6F-3122B026B843}"/>
                </a:ext>
              </a:extLst>
            </p:cNvPr>
            <p:cNvSpPr>
              <a:spLocks noChangeShapeType="1"/>
            </p:cNvSpPr>
            <p:nvPr/>
          </p:nvSpPr>
          <p:spPr bwMode="auto">
            <a:xfrm flipV="1">
              <a:off x="3708400" y="3030538"/>
              <a:ext cx="439738" cy="550862"/>
            </a:xfrm>
            <a:prstGeom prst="line">
              <a:avLst/>
            </a:prstGeom>
            <a:noFill/>
            <a:ln w="57150">
              <a:solidFill>
                <a:srgbClr val="081D58"/>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7312" name="Line 21">
              <a:extLst>
                <a:ext uri="{FF2B5EF4-FFF2-40B4-BE49-F238E27FC236}">
                  <a16:creationId xmlns:a16="http://schemas.microsoft.com/office/drawing/2014/main" id="{B9AE384D-3CD3-456D-FD4E-B076C0AADEEF}"/>
                </a:ext>
              </a:extLst>
            </p:cNvPr>
            <p:cNvSpPr>
              <a:spLocks noChangeShapeType="1"/>
            </p:cNvSpPr>
            <p:nvPr/>
          </p:nvSpPr>
          <p:spPr bwMode="auto">
            <a:xfrm>
              <a:off x="3690938" y="3581400"/>
              <a:ext cx="508000" cy="288925"/>
            </a:xfrm>
            <a:prstGeom prst="line">
              <a:avLst/>
            </a:prstGeom>
            <a:noFill/>
            <a:ln w="57150">
              <a:solidFill>
                <a:srgbClr val="081D58"/>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7313" name="Rectangle 22">
              <a:extLst>
                <a:ext uri="{FF2B5EF4-FFF2-40B4-BE49-F238E27FC236}">
                  <a16:creationId xmlns:a16="http://schemas.microsoft.com/office/drawing/2014/main" id="{170541E2-26CE-405F-931E-DFF7BEABF030}"/>
                </a:ext>
              </a:extLst>
            </p:cNvPr>
            <p:cNvSpPr>
              <a:spLocks noChangeArrowheads="1"/>
            </p:cNvSpPr>
            <p:nvPr/>
          </p:nvSpPr>
          <p:spPr bwMode="auto">
            <a:xfrm>
              <a:off x="6584950" y="2711450"/>
              <a:ext cx="1641475" cy="546100"/>
            </a:xfrm>
            <a:prstGeom prst="rect">
              <a:avLst/>
            </a:prstGeom>
            <a:solidFill>
              <a:srgbClr val="000000"/>
            </a:solidFill>
            <a:ln w="12700">
              <a:solidFill>
                <a:srgbClr val="EAEC5E"/>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algn="ctr" defTabSz="914400" eaLnBrk="0" fontAlgn="base" latinLnBrk="0" hangingPunct="0">
                <a:lnSpc>
                  <a:spcPct val="88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EAEC5E"/>
                  </a:solidFill>
                  <a:effectLst/>
                  <a:uLnTx/>
                  <a:uFillTx/>
                  <a:latin typeface="Arial" panose="020B0604020202020204" pitchFamily="34" charset="0"/>
                  <a:ea typeface="+mn-ea"/>
                  <a:cs typeface="+mn-cs"/>
                </a:rPr>
                <a:t>multilevel</a:t>
              </a:r>
            </a:p>
            <a:p>
              <a:pPr marL="0" marR="0" lvl="0" indent="0" algn="ctr" defTabSz="914400" eaLnBrk="0" fontAlgn="base" latinLnBrk="0" hangingPunct="0">
                <a:lnSpc>
                  <a:spcPct val="88000"/>
                </a:lnSpc>
                <a:spcBef>
                  <a:spcPct val="0"/>
                </a:spcBef>
                <a:spcAft>
                  <a:spcPct val="0"/>
                </a:spcAft>
                <a:buClrTx/>
                <a:buSzTx/>
                <a:buFontTx/>
                <a:buNone/>
                <a:tabLst/>
                <a:defRPr/>
              </a:pPr>
              <a:r>
                <a:rPr kumimoji="0" lang="en-US" altLang="en-US" sz="1800" b="1" i="0" u="none" strike="noStrike" kern="1200" cap="none" spc="0" normalizeH="0" baseline="0" noProof="0">
                  <a:ln>
                    <a:noFill/>
                  </a:ln>
                  <a:solidFill>
                    <a:srgbClr val="EAEC5E"/>
                  </a:solidFill>
                  <a:effectLst/>
                  <a:uLnTx/>
                  <a:uFillTx/>
                  <a:latin typeface="Arial" panose="020B0604020202020204" pitchFamily="34" charset="0"/>
                  <a:ea typeface="+mn-ea"/>
                  <a:cs typeface="+mn-cs"/>
                </a:rPr>
                <a:t>Logic opt</a:t>
              </a:r>
            </a:p>
          </p:txBody>
        </p:sp>
        <p:sp>
          <p:nvSpPr>
            <p:cNvPr id="7314" name="Line 23">
              <a:extLst>
                <a:ext uri="{FF2B5EF4-FFF2-40B4-BE49-F238E27FC236}">
                  <a16:creationId xmlns:a16="http://schemas.microsoft.com/office/drawing/2014/main" id="{C1EB37EC-3484-6896-2CF2-8AC5E3AA2133}"/>
                </a:ext>
              </a:extLst>
            </p:cNvPr>
            <p:cNvSpPr>
              <a:spLocks noChangeShapeType="1"/>
            </p:cNvSpPr>
            <p:nvPr/>
          </p:nvSpPr>
          <p:spPr bwMode="auto">
            <a:xfrm flipV="1">
              <a:off x="5722938" y="1952625"/>
              <a:ext cx="846137" cy="946150"/>
            </a:xfrm>
            <a:prstGeom prst="line">
              <a:avLst/>
            </a:prstGeom>
            <a:noFill/>
            <a:ln w="57150">
              <a:solidFill>
                <a:srgbClr val="081D58"/>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7315" name="Line 24">
              <a:extLst>
                <a:ext uri="{FF2B5EF4-FFF2-40B4-BE49-F238E27FC236}">
                  <a16:creationId xmlns:a16="http://schemas.microsoft.com/office/drawing/2014/main" id="{7213696D-00F2-6B2F-7EF7-E80243630F84}"/>
                </a:ext>
              </a:extLst>
            </p:cNvPr>
            <p:cNvSpPr>
              <a:spLocks noChangeShapeType="1"/>
            </p:cNvSpPr>
            <p:nvPr/>
          </p:nvSpPr>
          <p:spPr bwMode="auto">
            <a:xfrm>
              <a:off x="5740400" y="2976563"/>
              <a:ext cx="868363" cy="119062"/>
            </a:xfrm>
            <a:prstGeom prst="line">
              <a:avLst/>
            </a:prstGeom>
            <a:noFill/>
            <a:ln w="57150">
              <a:solidFill>
                <a:srgbClr val="081D58"/>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grpSp>
          <p:nvGrpSpPr>
            <p:cNvPr id="7316" name="Group 25">
              <a:extLst>
                <a:ext uri="{FF2B5EF4-FFF2-40B4-BE49-F238E27FC236}">
                  <a16:creationId xmlns:a16="http://schemas.microsoft.com/office/drawing/2014/main" id="{6C249DBD-6FC4-9E6E-A55A-1E97D0BACDEA}"/>
                </a:ext>
              </a:extLst>
            </p:cNvPr>
            <p:cNvGrpSpPr>
              <a:grpSpLocks/>
            </p:cNvGrpSpPr>
            <p:nvPr/>
          </p:nvGrpSpPr>
          <p:grpSpPr bwMode="auto">
            <a:xfrm>
              <a:off x="6797675" y="3781425"/>
              <a:ext cx="1127125" cy="1358900"/>
              <a:chOff x="3378" y="1276"/>
              <a:chExt cx="710" cy="856"/>
            </a:xfrm>
          </p:grpSpPr>
          <p:sp>
            <p:nvSpPr>
              <p:cNvPr id="7317" name="Rectangle 26">
                <a:extLst>
                  <a:ext uri="{FF2B5EF4-FFF2-40B4-BE49-F238E27FC236}">
                    <a16:creationId xmlns:a16="http://schemas.microsoft.com/office/drawing/2014/main" id="{72986B1E-E32F-279F-9ECB-CF8B55B2F5C8}"/>
                  </a:ext>
                </a:extLst>
              </p:cNvPr>
              <p:cNvSpPr>
                <a:spLocks noChangeArrowheads="1"/>
              </p:cNvSpPr>
              <p:nvPr/>
            </p:nvSpPr>
            <p:spPr bwMode="auto">
              <a:xfrm>
                <a:off x="3392" y="1424"/>
                <a:ext cx="668" cy="596"/>
              </a:xfrm>
              <a:prstGeom prst="rect">
                <a:avLst/>
              </a:prstGeom>
              <a:solidFill>
                <a:srgbClr val="000000"/>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7318" name="Group 27">
                <a:extLst>
                  <a:ext uri="{FF2B5EF4-FFF2-40B4-BE49-F238E27FC236}">
                    <a16:creationId xmlns:a16="http://schemas.microsoft.com/office/drawing/2014/main" id="{DE26B44E-FB26-D2E1-74E2-59EB7CA94420}"/>
                  </a:ext>
                </a:extLst>
              </p:cNvPr>
              <p:cNvGrpSpPr>
                <a:grpSpLocks/>
              </p:cNvGrpSpPr>
              <p:nvPr/>
            </p:nvGrpSpPr>
            <p:grpSpPr bwMode="auto">
              <a:xfrm>
                <a:off x="3378" y="1276"/>
                <a:ext cx="710" cy="856"/>
                <a:chOff x="3378" y="1276"/>
                <a:chExt cx="710" cy="856"/>
              </a:xfrm>
            </p:grpSpPr>
            <p:sp>
              <p:nvSpPr>
                <p:cNvPr id="7319" name="Line 28">
                  <a:extLst>
                    <a:ext uri="{FF2B5EF4-FFF2-40B4-BE49-F238E27FC236}">
                      <a16:creationId xmlns:a16="http://schemas.microsoft.com/office/drawing/2014/main" id="{DAEAD995-3212-E33E-89D3-224A5721B7E4}"/>
                    </a:ext>
                  </a:extLst>
                </p:cNvPr>
                <p:cNvSpPr>
                  <a:spLocks noChangeShapeType="1"/>
                </p:cNvSpPr>
                <p:nvPr/>
              </p:nvSpPr>
              <p:spPr bwMode="auto">
                <a:xfrm flipH="1">
                  <a:off x="3385" y="1343"/>
                  <a:ext cx="1" cy="721"/>
                </a:xfrm>
                <a:prstGeom prst="line">
                  <a:avLst/>
                </a:prstGeom>
                <a:noFill/>
                <a:ln w="50800">
                  <a:solidFill>
                    <a:srgbClr val="91919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7320" name="Line 29">
                  <a:extLst>
                    <a:ext uri="{FF2B5EF4-FFF2-40B4-BE49-F238E27FC236}">
                      <a16:creationId xmlns:a16="http://schemas.microsoft.com/office/drawing/2014/main" id="{EFCABFFE-5C3E-2CA6-49E0-AFE278CB86BF}"/>
                    </a:ext>
                  </a:extLst>
                </p:cNvPr>
                <p:cNvSpPr>
                  <a:spLocks noChangeShapeType="1"/>
                </p:cNvSpPr>
                <p:nvPr/>
              </p:nvSpPr>
              <p:spPr bwMode="auto">
                <a:xfrm flipH="1">
                  <a:off x="4077" y="1356"/>
                  <a:ext cx="3" cy="709"/>
                </a:xfrm>
                <a:prstGeom prst="line">
                  <a:avLst/>
                </a:prstGeom>
                <a:noFill/>
                <a:ln w="50800">
                  <a:solidFill>
                    <a:srgbClr val="91919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7321" name="Oval 30">
                  <a:extLst>
                    <a:ext uri="{FF2B5EF4-FFF2-40B4-BE49-F238E27FC236}">
                      <a16:creationId xmlns:a16="http://schemas.microsoft.com/office/drawing/2014/main" id="{89962E01-6DF1-215D-3E06-8FE484676ABA}"/>
                    </a:ext>
                  </a:extLst>
                </p:cNvPr>
                <p:cNvSpPr>
                  <a:spLocks noChangeArrowheads="1"/>
                </p:cNvSpPr>
                <p:nvPr/>
              </p:nvSpPr>
              <p:spPr bwMode="auto">
                <a:xfrm>
                  <a:off x="3378" y="1276"/>
                  <a:ext cx="698" cy="160"/>
                </a:xfrm>
                <a:prstGeom prst="ellipse">
                  <a:avLst/>
                </a:prstGeom>
                <a:solidFill>
                  <a:srgbClr val="000000"/>
                </a:solidFill>
                <a:ln w="50800">
                  <a:solidFill>
                    <a:srgbClr val="91919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322" name="Oval 31">
                  <a:extLst>
                    <a:ext uri="{FF2B5EF4-FFF2-40B4-BE49-F238E27FC236}">
                      <a16:creationId xmlns:a16="http://schemas.microsoft.com/office/drawing/2014/main" id="{FC20F6D4-4A4F-20B9-4CCD-03B10A5BF3EF}"/>
                    </a:ext>
                  </a:extLst>
                </p:cNvPr>
                <p:cNvSpPr>
                  <a:spLocks noChangeArrowheads="1"/>
                </p:cNvSpPr>
                <p:nvPr/>
              </p:nvSpPr>
              <p:spPr bwMode="auto">
                <a:xfrm>
                  <a:off x="3404" y="1975"/>
                  <a:ext cx="684" cy="157"/>
                </a:xfrm>
                <a:prstGeom prst="ellipse">
                  <a:avLst/>
                </a:prstGeom>
                <a:solidFill>
                  <a:srgbClr val="000000"/>
                </a:solidFill>
                <a:ln w="50800">
                  <a:solidFill>
                    <a:srgbClr val="91919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7323" name="Rectangle 32">
                  <a:extLst>
                    <a:ext uri="{FF2B5EF4-FFF2-40B4-BE49-F238E27FC236}">
                      <a16:creationId xmlns:a16="http://schemas.microsoft.com/office/drawing/2014/main" id="{6289679E-0F91-2A56-926D-647B07F84B7D}"/>
                    </a:ext>
                  </a:extLst>
                </p:cNvPr>
                <p:cNvSpPr>
                  <a:spLocks noChangeArrowheads="1"/>
                </p:cNvSpPr>
                <p:nvPr/>
              </p:nvSpPr>
              <p:spPr bwMode="auto">
                <a:xfrm>
                  <a:off x="3422" y="1603"/>
                  <a:ext cx="658" cy="250"/>
                </a:xfrm>
                <a:prstGeom prst="rect">
                  <a:avLst/>
                </a:prstGeom>
                <a:solidFill>
                  <a:srgbClr val="00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EAEC5E"/>
                      </a:solidFill>
                      <a:effectLst/>
                      <a:uLnTx/>
                      <a:uFillTx/>
                      <a:latin typeface="Arial" panose="020B0604020202020204" pitchFamily="34" charset="0"/>
                      <a:ea typeface="+mn-ea"/>
                      <a:cs typeface="+mn-cs"/>
                    </a:rPr>
                    <a:t>Library</a:t>
                  </a:r>
                </a:p>
              </p:txBody>
            </p:sp>
          </p:grpSp>
        </p:grpSp>
        <p:sp>
          <p:nvSpPr>
            <p:cNvPr id="7324" name="Line 33">
              <a:extLst>
                <a:ext uri="{FF2B5EF4-FFF2-40B4-BE49-F238E27FC236}">
                  <a16:creationId xmlns:a16="http://schemas.microsoft.com/office/drawing/2014/main" id="{B78546C4-13EF-5EBB-CFCE-052B45701353}"/>
                </a:ext>
              </a:extLst>
            </p:cNvPr>
            <p:cNvSpPr>
              <a:spLocks noChangeShapeType="1"/>
            </p:cNvSpPr>
            <p:nvPr/>
          </p:nvSpPr>
          <p:spPr bwMode="auto">
            <a:xfrm>
              <a:off x="5727700" y="3860800"/>
              <a:ext cx="1079500" cy="496888"/>
            </a:xfrm>
            <a:prstGeom prst="line">
              <a:avLst/>
            </a:prstGeom>
            <a:noFill/>
            <a:ln w="57150">
              <a:solidFill>
                <a:srgbClr val="063DE8"/>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grpSp>
      <p:sp>
        <p:nvSpPr>
          <p:cNvPr id="7326" name="Footer Placeholder 7325">
            <a:extLst>
              <a:ext uri="{FF2B5EF4-FFF2-40B4-BE49-F238E27FC236}">
                <a16:creationId xmlns:a16="http://schemas.microsoft.com/office/drawing/2014/main" id="{FB86E93C-24C5-2608-28F5-41B31C167480}"/>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77FE34FC-A769-DC6B-37D9-2F9ABEEA9609}"/>
              </a:ext>
            </a:extLst>
          </p:cNvPr>
          <p:cNvSpPr>
            <a:spLocks noGrp="1" noChangeArrowheads="1"/>
          </p:cNvSpPr>
          <p:nvPr>
            <p:ph type="body" idx="1"/>
          </p:nvPr>
        </p:nvSpPr>
        <p:spPr>
          <a:xfrm>
            <a:off x="396379" y="1277255"/>
            <a:ext cx="8542090" cy="3786525"/>
          </a:xfrm>
        </p:spPr>
        <p:txBody>
          <a:bodyPr>
            <a:normAutofit/>
          </a:bodyPr>
          <a:lstStyle/>
          <a:p>
            <a:pPr marL="342900" indent="-342900">
              <a:buNone/>
            </a:pPr>
            <a:r>
              <a:rPr lang="en-US" altLang="en-US" dirty="0"/>
              <a:t> </a:t>
            </a:r>
            <a:r>
              <a:rPr lang="en-US" altLang="en-US" i="1" dirty="0"/>
              <a:t>f</a:t>
            </a:r>
            <a:r>
              <a:rPr lang="en-US" altLang="en-US" dirty="0"/>
              <a:t>(x) : B</a:t>
            </a:r>
            <a:r>
              <a:rPr lang="en-US" altLang="en-US" baseline="50000" dirty="0"/>
              <a:t>n</a:t>
            </a:r>
            <a:r>
              <a:rPr lang="en-US" altLang="en-US" dirty="0"/>
              <a:t>      B</a:t>
            </a:r>
          </a:p>
          <a:p>
            <a:pPr marL="342900" indent="-342900">
              <a:buNone/>
            </a:pPr>
            <a:r>
              <a:rPr lang="en-US" altLang="en-US" sz="2000" dirty="0"/>
              <a:t> B = {0, 1}, x = (x</a:t>
            </a:r>
            <a:r>
              <a:rPr lang="en-US" altLang="en-US" sz="2000" baseline="-25000" dirty="0"/>
              <a:t>1</a:t>
            </a:r>
            <a:r>
              <a:rPr lang="en-US" altLang="en-US" sz="2000" dirty="0"/>
              <a:t>, x</a:t>
            </a:r>
            <a:r>
              <a:rPr lang="en-US" altLang="en-US" sz="2000" baseline="-25000" dirty="0"/>
              <a:t>2</a:t>
            </a:r>
            <a:r>
              <a:rPr lang="en-US" altLang="en-US" sz="2000" dirty="0"/>
              <a:t>, …, </a:t>
            </a:r>
            <a:r>
              <a:rPr lang="en-US" altLang="en-US" sz="2000" dirty="0" err="1"/>
              <a:t>x</a:t>
            </a:r>
            <a:r>
              <a:rPr lang="en-US" altLang="en-US" sz="2000" baseline="-25000" dirty="0" err="1"/>
              <a:t>n</a:t>
            </a:r>
            <a:r>
              <a:rPr lang="en-US" altLang="en-US" sz="2000" dirty="0"/>
              <a:t>)</a:t>
            </a:r>
          </a:p>
          <a:p>
            <a:pPr marL="342900" indent="-342900"/>
            <a:r>
              <a:rPr lang="en-US" altLang="en-US" dirty="0"/>
              <a:t>x</a:t>
            </a:r>
            <a:r>
              <a:rPr lang="en-US" altLang="en-US" baseline="-25000" dirty="0"/>
              <a:t>1</a:t>
            </a:r>
            <a:r>
              <a:rPr lang="en-US" altLang="en-US" dirty="0"/>
              <a:t>, x</a:t>
            </a:r>
            <a:r>
              <a:rPr lang="en-US" altLang="en-US" baseline="-25000" dirty="0"/>
              <a:t>2</a:t>
            </a:r>
            <a:r>
              <a:rPr lang="en-US" altLang="en-US" dirty="0"/>
              <a:t>, … are </a:t>
            </a:r>
            <a:r>
              <a:rPr lang="en-US" altLang="en-US" dirty="0">
                <a:solidFill>
                  <a:srgbClr val="FF0000"/>
                </a:solidFill>
              </a:rPr>
              <a:t>variables</a:t>
            </a:r>
            <a:endParaRPr lang="en-US" altLang="en-US" dirty="0"/>
          </a:p>
          <a:p>
            <a:pPr marL="342900" indent="-342900"/>
            <a:r>
              <a:rPr lang="en-US" altLang="en-US" dirty="0"/>
              <a:t>x</a:t>
            </a:r>
            <a:r>
              <a:rPr lang="en-US" altLang="en-US" baseline="-25000" dirty="0"/>
              <a:t>1</a:t>
            </a:r>
            <a:r>
              <a:rPr lang="en-US" altLang="en-US" dirty="0"/>
              <a:t>, x</a:t>
            </a:r>
            <a:r>
              <a:rPr lang="en-US" altLang="en-US" baseline="-25000" dirty="0"/>
              <a:t>1</a:t>
            </a:r>
            <a:r>
              <a:rPr lang="en-US" altLang="en-US" dirty="0"/>
              <a:t>, x</a:t>
            </a:r>
            <a:r>
              <a:rPr lang="en-US" altLang="en-US" baseline="-25000" dirty="0"/>
              <a:t>2</a:t>
            </a:r>
            <a:r>
              <a:rPr lang="en-US" altLang="en-US" dirty="0"/>
              <a:t>, x</a:t>
            </a:r>
            <a:r>
              <a:rPr lang="en-US" altLang="en-US" baseline="-25000" dirty="0"/>
              <a:t>2</a:t>
            </a:r>
            <a:r>
              <a:rPr lang="en-US" altLang="en-US" dirty="0"/>
              <a:t>, … are </a:t>
            </a:r>
            <a:r>
              <a:rPr lang="en-US" altLang="en-US" dirty="0">
                <a:solidFill>
                  <a:srgbClr val="FF0000"/>
                </a:solidFill>
              </a:rPr>
              <a:t>literals</a:t>
            </a:r>
            <a:endParaRPr lang="en-US" altLang="en-US" dirty="0"/>
          </a:p>
          <a:p>
            <a:pPr marL="342900" indent="-342900"/>
            <a:r>
              <a:rPr lang="en-US" altLang="en-US" dirty="0"/>
              <a:t>each vertex of B</a:t>
            </a:r>
            <a:r>
              <a:rPr lang="en-US" altLang="en-US" baseline="50000" dirty="0"/>
              <a:t>n</a:t>
            </a:r>
            <a:r>
              <a:rPr lang="en-US" altLang="en-US" dirty="0"/>
              <a:t> is mapped to 0 or 1</a:t>
            </a:r>
          </a:p>
          <a:p>
            <a:pPr marL="342900" indent="-342900"/>
            <a:r>
              <a:rPr lang="en-US" altLang="en-US" dirty="0"/>
              <a:t>the </a:t>
            </a:r>
            <a:r>
              <a:rPr lang="en-US" altLang="en-US" dirty="0">
                <a:solidFill>
                  <a:srgbClr val="FF0000"/>
                </a:solidFill>
              </a:rPr>
              <a:t>onset </a:t>
            </a:r>
            <a:r>
              <a:rPr lang="en-US" altLang="en-US" dirty="0"/>
              <a:t>of </a:t>
            </a:r>
            <a:r>
              <a:rPr lang="en-US" altLang="en-US" i="1" dirty="0"/>
              <a:t>f</a:t>
            </a:r>
            <a:r>
              <a:rPr lang="en-US" altLang="en-US" dirty="0"/>
              <a:t> is</a:t>
            </a:r>
            <a:r>
              <a:rPr lang="en-US" altLang="en-US" dirty="0">
                <a:solidFill>
                  <a:srgbClr val="FF0000"/>
                </a:solidFill>
              </a:rPr>
              <a:t> </a:t>
            </a:r>
            <a:r>
              <a:rPr lang="en-US" altLang="en-US" dirty="0"/>
              <a:t>a set of input values for which f(x) = 1 </a:t>
            </a:r>
          </a:p>
          <a:p>
            <a:pPr marL="342900" indent="-342900"/>
            <a:r>
              <a:rPr lang="en-US" altLang="en-US" dirty="0"/>
              <a:t>the </a:t>
            </a:r>
            <a:r>
              <a:rPr lang="en-US" altLang="en-US" dirty="0">
                <a:solidFill>
                  <a:srgbClr val="FF0000"/>
                </a:solidFill>
              </a:rPr>
              <a:t>offset </a:t>
            </a:r>
            <a:r>
              <a:rPr lang="en-US" altLang="en-US" dirty="0"/>
              <a:t>of </a:t>
            </a:r>
            <a:r>
              <a:rPr lang="en-US" altLang="en-US" i="1" dirty="0"/>
              <a:t>f</a:t>
            </a:r>
            <a:r>
              <a:rPr lang="en-US" altLang="en-US" dirty="0"/>
              <a:t> is</a:t>
            </a:r>
            <a:r>
              <a:rPr lang="en-US" altLang="en-US" dirty="0">
                <a:solidFill>
                  <a:srgbClr val="FF0000"/>
                </a:solidFill>
              </a:rPr>
              <a:t> </a:t>
            </a:r>
            <a:r>
              <a:rPr lang="en-US" altLang="en-US" dirty="0"/>
              <a:t>a set of input values for which f(x) = 0</a:t>
            </a:r>
            <a:endParaRPr lang="en-US" altLang="en-US" sz="2000" dirty="0">
              <a:solidFill>
                <a:srgbClr val="FF0000"/>
              </a:solidFill>
            </a:endParaRPr>
          </a:p>
        </p:txBody>
      </p:sp>
      <p:sp>
        <p:nvSpPr>
          <p:cNvPr id="9218" name="Rectangle 2">
            <a:extLst>
              <a:ext uri="{FF2B5EF4-FFF2-40B4-BE49-F238E27FC236}">
                <a16:creationId xmlns:a16="http://schemas.microsoft.com/office/drawing/2014/main" id="{F9D4E7F6-07E4-2DDD-3668-901164BDE130}"/>
              </a:ext>
            </a:extLst>
          </p:cNvPr>
          <p:cNvSpPr>
            <a:spLocks noGrp="1" noChangeArrowheads="1"/>
          </p:cNvSpPr>
          <p:nvPr>
            <p:ph type="title"/>
          </p:nvPr>
        </p:nvSpPr>
        <p:spPr/>
        <p:txBody>
          <a:bodyPr/>
          <a:lstStyle/>
          <a:p>
            <a:r>
              <a:rPr lang="en-US" altLang="en-US"/>
              <a:t>Boolean Functions</a:t>
            </a:r>
          </a:p>
        </p:txBody>
      </p:sp>
      <p:sp>
        <p:nvSpPr>
          <p:cNvPr id="9220" name="Line 4">
            <a:extLst>
              <a:ext uri="{FF2B5EF4-FFF2-40B4-BE49-F238E27FC236}">
                <a16:creationId xmlns:a16="http://schemas.microsoft.com/office/drawing/2014/main" id="{6DDA91AA-A472-CAE3-AD17-26E0ADDC602B}"/>
              </a:ext>
            </a:extLst>
          </p:cNvPr>
          <p:cNvSpPr>
            <a:spLocks noChangeShapeType="1"/>
          </p:cNvSpPr>
          <p:nvPr/>
        </p:nvSpPr>
        <p:spPr bwMode="auto">
          <a:xfrm>
            <a:off x="1596632" y="1590869"/>
            <a:ext cx="381000"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en-US"/>
          </a:p>
        </p:txBody>
      </p:sp>
      <p:sp>
        <p:nvSpPr>
          <p:cNvPr id="9221" name="Line 5">
            <a:extLst>
              <a:ext uri="{FF2B5EF4-FFF2-40B4-BE49-F238E27FC236}">
                <a16:creationId xmlns:a16="http://schemas.microsoft.com/office/drawing/2014/main" id="{0D345175-F57E-A5AF-7217-6D7F366F3829}"/>
              </a:ext>
            </a:extLst>
          </p:cNvPr>
          <p:cNvSpPr>
            <a:spLocks noChangeShapeType="1"/>
          </p:cNvSpPr>
          <p:nvPr/>
        </p:nvSpPr>
        <p:spPr bwMode="auto">
          <a:xfrm>
            <a:off x="1207337" y="2610613"/>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p>
            <a:endParaRPr lang="en-US"/>
          </a:p>
        </p:txBody>
      </p:sp>
      <p:sp>
        <p:nvSpPr>
          <p:cNvPr id="9222" name="Line 6">
            <a:extLst>
              <a:ext uri="{FF2B5EF4-FFF2-40B4-BE49-F238E27FC236}">
                <a16:creationId xmlns:a16="http://schemas.microsoft.com/office/drawing/2014/main" id="{81E12B48-6B42-A539-4340-5F526510EDC7}"/>
              </a:ext>
            </a:extLst>
          </p:cNvPr>
          <p:cNvSpPr>
            <a:spLocks noChangeShapeType="1"/>
          </p:cNvSpPr>
          <p:nvPr/>
        </p:nvSpPr>
        <p:spPr bwMode="auto">
          <a:xfrm>
            <a:off x="2016082" y="2610613"/>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en-US"/>
          </a:p>
        </p:txBody>
      </p:sp>
      <p:sp>
        <p:nvSpPr>
          <p:cNvPr id="2" name="Footer Placeholder 1">
            <a:extLst>
              <a:ext uri="{FF2B5EF4-FFF2-40B4-BE49-F238E27FC236}">
                <a16:creationId xmlns:a16="http://schemas.microsoft.com/office/drawing/2014/main" id="{AB9C7C72-93C4-541C-14B5-83408C89B7CB}"/>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32DFC03A-F463-07CC-3992-BCC1565895F0}"/>
              </a:ext>
            </a:extLst>
          </p:cNvPr>
          <p:cNvSpPr>
            <a:spLocks noGrp="1" noChangeArrowheads="1"/>
          </p:cNvSpPr>
          <p:nvPr>
            <p:ph type="title" idx="4294967295"/>
          </p:nvPr>
        </p:nvSpPr>
        <p:spPr>
          <a:xfrm>
            <a:off x="0" y="11113"/>
            <a:ext cx="10515600" cy="620712"/>
          </a:xfrm>
        </p:spPr>
        <p:txBody>
          <a:bodyPr>
            <a:normAutofit/>
          </a:bodyPr>
          <a:lstStyle/>
          <a:p>
            <a:r>
              <a:rPr lang="en-US" altLang="en-US" dirty="0"/>
              <a:t>Logic Formulas</a:t>
            </a:r>
          </a:p>
        </p:txBody>
      </p:sp>
      <p:pic>
        <p:nvPicPr>
          <p:cNvPr id="12292" name="Picture 4">
            <a:extLst>
              <a:ext uri="{FF2B5EF4-FFF2-40B4-BE49-F238E27FC236}">
                <a16:creationId xmlns:a16="http://schemas.microsoft.com/office/drawing/2014/main" id="{78F1FBA6-CC14-9DB9-F8C3-88EA1A131B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7703" y="689302"/>
            <a:ext cx="300513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3" name="Picture 5">
            <a:extLst>
              <a:ext uri="{FF2B5EF4-FFF2-40B4-BE49-F238E27FC236}">
                <a16:creationId xmlns:a16="http://schemas.microsoft.com/office/drawing/2014/main" id="{D6AF0C20-7423-3B65-8737-D92E34FD75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4316" y="3645915"/>
            <a:ext cx="6611937"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4" name="Picture 6">
            <a:extLst>
              <a:ext uri="{FF2B5EF4-FFF2-40B4-BE49-F238E27FC236}">
                <a16:creationId xmlns:a16="http://schemas.microsoft.com/office/drawing/2014/main" id="{464EDC26-5E21-8A24-418D-AE5F77D661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1399" y="3356101"/>
            <a:ext cx="5280025" cy="331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6" name="Picture 8">
            <a:extLst>
              <a:ext uri="{FF2B5EF4-FFF2-40B4-BE49-F238E27FC236}">
                <a16:creationId xmlns:a16="http://schemas.microsoft.com/office/drawing/2014/main" id="{F6B3E48A-AF94-7E85-258F-D4004FD3702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7957" y="1254388"/>
            <a:ext cx="38862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7" name="Picture 9">
            <a:extLst>
              <a:ext uri="{FF2B5EF4-FFF2-40B4-BE49-F238E27FC236}">
                <a16:creationId xmlns:a16="http://schemas.microsoft.com/office/drawing/2014/main" id="{1052447C-2636-E878-5EAA-56E370283F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81035" y="4327214"/>
            <a:ext cx="4921250" cy="170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2298" name="Group 10">
            <a:extLst>
              <a:ext uri="{FF2B5EF4-FFF2-40B4-BE49-F238E27FC236}">
                <a16:creationId xmlns:a16="http://schemas.microsoft.com/office/drawing/2014/main" id="{EF28D76D-C9FA-CA44-7A4E-C6BD529F2CCB}"/>
              </a:ext>
            </a:extLst>
          </p:cNvPr>
          <p:cNvGrpSpPr>
            <a:grpSpLocks/>
          </p:cNvGrpSpPr>
          <p:nvPr/>
        </p:nvGrpSpPr>
        <p:grpSpPr bwMode="auto">
          <a:xfrm>
            <a:off x="470586" y="6121490"/>
            <a:ext cx="8443912" cy="336550"/>
            <a:chOff x="-261" y="3477"/>
            <a:chExt cx="6327" cy="252"/>
          </a:xfrm>
        </p:grpSpPr>
        <p:pic>
          <p:nvPicPr>
            <p:cNvPr id="12301" name="Picture 11">
              <a:extLst>
                <a:ext uri="{FF2B5EF4-FFF2-40B4-BE49-F238E27FC236}">
                  <a16:creationId xmlns:a16="http://schemas.microsoft.com/office/drawing/2014/main" id="{C7716A9F-01D6-4E36-B525-8AD3D5C9385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10" y="3477"/>
              <a:ext cx="135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02" name="Picture 12">
              <a:extLst>
                <a:ext uri="{FF2B5EF4-FFF2-40B4-BE49-F238E27FC236}">
                  <a16:creationId xmlns:a16="http://schemas.microsoft.com/office/drawing/2014/main" id="{2F1D2A54-8B86-4B38-0D4C-4218BE03E03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1" y="3483"/>
              <a:ext cx="498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2299" name="Picture 13">
            <a:extLst>
              <a:ext uri="{FF2B5EF4-FFF2-40B4-BE49-F238E27FC236}">
                <a16:creationId xmlns:a16="http://schemas.microsoft.com/office/drawing/2014/main" id="{76B8F6CA-C6C7-0B0F-48C0-2AF2973EC09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22652" y="1077244"/>
            <a:ext cx="787400" cy="26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300" name="Rectangle 14">
            <a:extLst>
              <a:ext uri="{FF2B5EF4-FFF2-40B4-BE49-F238E27FC236}">
                <a16:creationId xmlns:a16="http://schemas.microsoft.com/office/drawing/2014/main" id="{56BCB5F9-89EE-87FA-5D14-192F120AD7E1}"/>
              </a:ext>
            </a:extLst>
          </p:cNvPr>
          <p:cNvSpPr>
            <a:spLocks noChangeArrowheads="1"/>
          </p:cNvSpPr>
          <p:nvPr/>
        </p:nvSpPr>
        <p:spPr bwMode="auto">
          <a:xfrm>
            <a:off x="3670302" y="6544166"/>
            <a:ext cx="2696251" cy="26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r>
              <a:rPr lang="en-US" altLang="en-US" b="0" dirty="0"/>
              <a:t>Slide courtesy of Devadas, et. al</a:t>
            </a:r>
          </a:p>
        </p:txBody>
      </p:sp>
      <p:sp>
        <p:nvSpPr>
          <p:cNvPr id="2" name="Footer Placeholder 1">
            <a:extLst>
              <a:ext uri="{FF2B5EF4-FFF2-40B4-BE49-F238E27FC236}">
                <a16:creationId xmlns:a16="http://schemas.microsoft.com/office/drawing/2014/main" id="{3E17315D-15FD-2F40-E22B-275B57530CA9}"/>
              </a:ext>
            </a:extLst>
          </p:cNvPr>
          <p:cNvSpPr>
            <a:spLocks noGrp="1"/>
          </p:cNvSpPr>
          <p:nvPr>
            <p:ph type="ftr" sz="quarter" idx="10"/>
          </p:nvPr>
        </p:nvSpPr>
        <p:spPr/>
        <p:txBody>
          <a:bodyPr/>
          <a:lstStyle/>
          <a:p>
            <a:r>
              <a:rPr lang="en-IN"/>
              <a:t>Kahng ECE 260C SP25 </a:t>
            </a:r>
            <a:endParaRPr lang="en-IN" dirty="0"/>
          </a:p>
        </p:txBody>
      </p:sp>
    </p:spTree>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66F54B-570A-9F7D-2C4E-069E66F1D7FC}"/>
              </a:ext>
            </a:extLst>
          </p:cNvPr>
          <p:cNvSpPr>
            <a:spLocks noGrp="1"/>
          </p:cNvSpPr>
          <p:nvPr>
            <p:ph type="body" idx="1"/>
          </p:nvPr>
        </p:nvSpPr>
        <p:spPr>
          <a:xfrm>
            <a:off x="437837" y="3273633"/>
            <a:ext cx="5777406" cy="1354473"/>
          </a:xfrm>
        </p:spPr>
        <p:txBody>
          <a:bodyPr>
            <a:normAutofit/>
          </a:bodyPr>
          <a:lstStyle/>
          <a:p>
            <a:r>
              <a:rPr lang="en-US" dirty="0"/>
              <a:t>Binary decision diagram (BDD)</a:t>
            </a:r>
          </a:p>
          <a:p>
            <a:r>
              <a:rPr lang="en-US" dirty="0"/>
              <a:t>Logic Network (LN)</a:t>
            </a:r>
          </a:p>
          <a:p>
            <a:r>
              <a:rPr lang="en-US" dirty="0"/>
              <a:t>And-inverter Graph (AIG)</a:t>
            </a:r>
          </a:p>
          <a:p>
            <a:endParaRPr lang="en-US" dirty="0"/>
          </a:p>
        </p:txBody>
      </p:sp>
      <p:sp>
        <p:nvSpPr>
          <p:cNvPr id="2" name="Title 1">
            <a:extLst>
              <a:ext uri="{FF2B5EF4-FFF2-40B4-BE49-F238E27FC236}">
                <a16:creationId xmlns:a16="http://schemas.microsoft.com/office/drawing/2014/main" id="{BD141277-1ED8-705B-C30C-E3688244EF7B}"/>
              </a:ext>
            </a:extLst>
          </p:cNvPr>
          <p:cNvSpPr>
            <a:spLocks noGrp="1"/>
          </p:cNvSpPr>
          <p:nvPr>
            <p:ph type="title"/>
          </p:nvPr>
        </p:nvSpPr>
        <p:spPr>
          <a:xfrm>
            <a:off x="20774" y="76956"/>
            <a:ext cx="9080268" cy="450818"/>
          </a:xfrm>
        </p:spPr>
        <p:txBody>
          <a:bodyPr/>
          <a:lstStyle/>
          <a:p>
            <a:r>
              <a:rPr lang="en-US" dirty="0"/>
              <a:t>Logic Representation</a:t>
            </a:r>
          </a:p>
        </p:txBody>
      </p:sp>
      <p:graphicFrame>
        <p:nvGraphicFramePr>
          <p:cNvPr id="4" name="Table 3">
            <a:extLst>
              <a:ext uri="{FF2B5EF4-FFF2-40B4-BE49-F238E27FC236}">
                <a16:creationId xmlns:a16="http://schemas.microsoft.com/office/drawing/2014/main" id="{93838747-1114-A510-0125-E5FEC07C0C7B}"/>
              </a:ext>
            </a:extLst>
          </p:cNvPr>
          <p:cNvGraphicFramePr>
            <a:graphicFrameLocks noGrp="1"/>
          </p:cNvGraphicFramePr>
          <p:nvPr>
            <p:extLst>
              <p:ext uri="{D42A27DB-BD31-4B8C-83A1-F6EECF244321}">
                <p14:modId xmlns:p14="http://schemas.microsoft.com/office/powerpoint/2010/main" val="3835518345"/>
              </p:ext>
            </p:extLst>
          </p:nvPr>
        </p:nvGraphicFramePr>
        <p:xfrm>
          <a:off x="577474" y="2378269"/>
          <a:ext cx="7911256" cy="876115"/>
        </p:xfrm>
        <a:graphic>
          <a:graphicData uri="http://schemas.openxmlformats.org/drawingml/2006/table">
            <a:tbl>
              <a:tblPr firstRow="1" bandRow="1">
                <a:tableStyleId>{5C22544A-7EE6-4342-B048-85BDC9FD1C3A}</a:tableStyleId>
              </a:tblPr>
              <a:tblGrid>
                <a:gridCol w="465368">
                  <a:extLst>
                    <a:ext uri="{9D8B030D-6E8A-4147-A177-3AD203B41FA5}">
                      <a16:colId xmlns:a16="http://schemas.microsoft.com/office/drawing/2014/main" val="1571614708"/>
                    </a:ext>
                  </a:extLst>
                </a:gridCol>
                <a:gridCol w="465368">
                  <a:extLst>
                    <a:ext uri="{9D8B030D-6E8A-4147-A177-3AD203B41FA5}">
                      <a16:colId xmlns:a16="http://schemas.microsoft.com/office/drawing/2014/main" val="3016301666"/>
                    </a:ext>
                  </a:extLst>
                </a:gridCol>
                <a:gridCol w="465368">
                  <a:extLst>
                    <a:ext uri="{9D8B030D-6E8A-4147-A177-3AD203B41FA5}">
                      <a16:colId xmlns:a16="http://schemas.microsoft.com/office/drawing/2014/main" val="2246669131"/>
                    </a:ext>
                  </a:extLst>
                </a:gridCol>
                <a:gridCol w="465368">
                  <a:extLst>
                    <a:ext uri="{9D8B030D-6E8A-4147-A177-3AD203B41FA5}">
                      <a16:colId xmlns:a16="http://schemas.microsoft.com/office/drawing/2014/main" val="1096612613"/>
                    </a:ext>
                  </a:extLst>
                </a:gridCol>
                <a:gridCol w="465368">
                  <a:extLst>
                    <a:ext uri="{9D8B030D-6E8A-4147-A177-3AD203B41FA5}">
                      <a16:colId xmlns:a16="http://schemas.microsoft.com/office/drawing/2014/main" val="776855868"/>
                    </a:ext>
                  </a:extLst>
                </a:gridCol>
                <a:gridCol w="465368">
                  <a:extLst>
                    <a:ext uri="{9D8B030D-6E8A-4147-A177-3AD203B41FA5}">
                      <a16:colId xmlns:a16="http://schemas.microsoft.com/office/drawing/2014/main" val="2075020360"/>
                    </a:ext>
                  </a:extLst>
                </a:gridCol>
                <a:gridCol w="465368">
                  <a:extLst>
                    <a:ext uri="{9D8B030D-6E8A-4147-A177-3AD203B41FA5}">
                      <a16:colId xmlns:a16="http://schemas.microsoft.com/office/drawing/2014/main" val="3922220564"/>
                    </a:ext>
                  </a:extLst>
                </a:gridCol>
                <a:gridCol w="465368">
                  <a:extLst>
                    <a:ext uri="{9D8B030D-6E8A-4147-A177-3AD203B41FA5}">
                      <a16:colId xmlns:a16="http://schemas.microsoft.com/office/drawing/2014/main" val="4254254038"/>
                    </a:ext>
                  </a:extLst>
                </a:gridCol>
                <a:gridCol w="465368">
                  <a:extLst>
                    <a:ext uri="{9D8B030D-6E8A-4147-A177-3AD203B41FA5}">
                      <a16:colId xmlns:a16="http://schemas.microsoft.com/office/drawing/2014/main" val="1614156999"/>
                    </a:ext>
                  </a:extLst>
                </a:gridCol>
                <a:gridCol w="465368">
                  <a:extLst>
                    <a:ext uri="{9D8B030D-6E8A-4147-A177-3AD203B41FA5}">
                      <a16:colId xmlns:a16="http://schemas.microsoft.com/office/drawing/2014/main" val="708593723"/>
                    </a:ext>
                  </a:extLst>
                </a:gridCol>
                <a:gridCol w="465368">
                  <a:extLst>
                    <a:ext uri="{9D8B030D-6E8A-4147-A177-3AD203B41FA5}">
                      <a16:colId xmlns:a16="http://schemas.microsoft.com/office/drawing/2014/main" val="3660098497"/>
                    </a:ext>
                  </a:extLst>
                </a:gridCol>
                <a:gridCol w="465368">
                  <a:extLst>
                    <a:ext uri="{9D8B030D-6E8A-4147-A177-3AD203B41FA5}">
                      <a16:colId xmlns:a16="http://schemas.microsoft.com/office/drawing/2014/main" val="3304208031"/>
                    </a:ext>
                  </a:extLst>
                </a:gridCol>
                <a:gridCol w="465368">
                  <a:extLst>
                    <a:ext uri="{9D8B030D-6E8A-4147-A177-3AD203B41FA5}">
                      <a16:colId xmlns:a16="http://schemas.microsoft.com/office/drawing/2014/main" val="3865786021"/>
                    </a:ext>
                  </a:extLst>
                </a:gridCol>
                <a:gridCol w="465368">
                  <a:extLst>
                    <a:ext uri="{9D8B030D-6E8A-4147-A177-3AD203B41FA5}">
                      <a16:colId xmlns:a16="http://schemas.microsoft.com/office/drawing/2014/main" val="2706702445"/>
                    </a:ext>
                  </a:extLst>
                </a:gridCol>
                <a:gridCol w="465368">
                  <a:extLst>
                    <a:ext uri="{9D8B030D-6E8A-4147-A177-3AD203B41FA5}">
                      <a16:colId xmlns:a16="http://schemas.microsoft.com/office/drawing/2014/main" val="4032534243"/>
                    </a:ext>
                  </a:extLst>
                </a:gridCol>
                <a:gridCol w="465368">
                  <a:extLst>
                    <a:ext uri="{9D8B030D-6E8A-4147-A177-3AD203B41FA5}">
                      <a16:colId xmlns:a16="http://schemas.microsoft.com/office/drawing/2014/main" val="4071111793"/>
                    </a:ext>
                  </a:extLst>
                </a:gridCol>
                <a:gridCol w="465368">
                  <a:extLst>
                    <a:ext uri="{9D8B030D-6E8A-4147-A177-3AD203B41FA5}">
                      <a16:colId xmlns:a16="http://schemas.microsoft.com/office/drawing/2014/main" val="3267840891"/>
                    </a:ext>
                  </a:extLst>
                </a:gridCol>
              </a:tblGrid>
              <a:tr h="357955">
                <a:tc>
                  <a:txBody>
                    <a:bodyPr/>
                    <a:lstStyle/>
                    <a:p>
                      <a:pPr algn="ctr"/>
                      <a:r>
                        <a:rPr lang="en-US" dirty="0"/>
                        <a:t>F</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3713624993"/>
                  </a:ext>
                </a:extLst>
              </a:tr>
              <a:tr h="346470">
                <a:tc>
                  <a:txBody>
                    <a:bodyPr/>
                    <a:lstStyle/>
                    <a:p>
                      <a:r>
                        <a:rPr lang="en-US" dirty="0" err="1"/>
                        <a:t>abcd</a:t>
                      </a:r>
                      <a:endParaRPr lang="en-US" dirty="0"/>
                    </a:p>
                  </a:txBody>
                  <a:tcPr/>
                </a:tc>
                <a:tc>
                  <a:txBody>
                    <a:bodyPr/>
                    <a:lstStyle/>
                    <a:p>
                      <a:r>
                        <a:rPr lang="en-US" dirty="0"/>
                        <a:t>0000</a:t>
                      </a:r>
                    </a:p>
                  </a:txBody>
                  <a:tcPr/>
                </a:tc>
                <a:tc>
                  <a:txBody>
                    <a:bodyPr/>
                    <a:lstStyle/>
                    <a:p>
                      <a:r>
                        <a:rPr lang="en-US" dirty="0"/>
                        <a:t>0001</a:t>
                      </a:r>
                    </a:p>
                  </a:txBody>
                  <a:tcPr/>
                </a:tc>
                <a:tc>
                  <a:txBody>
                    <a:bodyPr/>
                    <a:lstStyle/>
                    <a:p>
                      <a:r>
                        <a:rPr lang="en-US" dirty="0"/>
                        <a:t>0010</a:t>
                      </a:r>
                    </a:p>
                  </a:txBody>
                  <a:tcPr/>
                </a:tc>
                <a:tc>
                  <a:txBody>
                    <a:bodyPr/>
                    <a:lstStyle/>
                    <a:p>
                      <a:r>
                        <a:rPr lang="en-US" dirty="0"/>
                        <a:t>0011</a:t>
                      </a:r>
                    </a:p>
                  </a:txBody>
                  <a:tcPr/>
                </a:tc>
                <a:tc>
                  <a:txBody>
                    <a:bodyPr/>
                    <a:lstStyle/>
                    <a:p>
                      <a:r>
                        <a:rPr lang="en-US" dirty="0"/>
                        <a:t>0100</a:t>
                      </a:r>
                    </a:p>
                  </a:txBody>
                  <a:tcPr/>
                </a:tc>
                <a:tc>
                  <a:txBody>
                    <a:bodyPr/>
                    <a:lstStyle/>
                    <a:p>
                      <a:r>
                        <a:rPr lang="en-US" dirty="0"/>
                        <a:t>0101</a:t>
                      </a:r>
                    </a:p>
                  </a:txBody>
                  <a:tcPr/>
                </a:tc>
                <a:tc>
                  <a:txBody>
                    <a:bodyPr/>
                    <a:lstStyle/>
                    <a:p>
                      <a:r>
                        <a:rPr lang="en-US" dirty="0"/>
                        <a:t>0110</a:t>
                      </a:r>
                    </a:p>
                  </a:txBody>
                  <a:tcPr/>
                </a:tc>
                <a:tc>
                  <a:txBody>
                    <a:bodyPr/>
                    <a:lstStyle/>
                    <a:p>
                      <a:r>
                        <a:rPr lang="en-US" dirty="0"/>
                        <a:t>0111</a:t>
                      </a:r>
                    </a:p>
                  </a:txBody>
                  <a:tcPr/>
                </a:tc>
                <a:tc>
                  <a:txBody>
                    <a:bodyPr/>
                    <a:lstStyle/>
                    <a:p>
                      <a:r>
                        <a:rPr lang="en-US" dirty="0"/>
                        <a:t>1000</a:t>
                      </a:r>
                    </a:p>
                  </a:txBody>
                  <a:tcPr/>
                </a:tc>
                <a:tc>
                  <a:txBody>
                    <a:bodyPr/>
                    <a:lstStyle/>
                    <a:p>
                      <a:r>
                        <a:rPr lang="en-US" dirty="0"/>
                        <a:t>1001</a:t>
                      </a:r>
                    </a:p>
                  </a:txBody>
                  <a:tcPr/>
                </a:tc>
                <a:tc>
                  <a:txBody>
                    <a:bodyPr/>
                    <a:lstStyle/>
                    <a:p>
                      <a:r>
                        <a:rPr lang="en-US" dirty="0"/>
                        <a:t>1010</a:t>
                      </a:r>
                    </a:p>
                  </a:txBody>
                  <a:tcPr/>
                </a:tc>
                <a:tc>
                  <a:txBody>
                    <a:bodyPr/>
                    <a:lstStyle/>
                    <a:p>
                      <a:r>
                        <a:rPr lang="en-US" dirty="0"/>
                        <a:t>1011</a:t>
                      </a:r>
                    </a:p>
                  </a:txBody>
                  <a:tcPr/>
                </a:tc>
                <a:tc>
                  <a:txBody>
                    <a:bodyPr/>
                    <a:lstStyle/>
                    <a:p>
                      <a:r>
                        <a:rPr lang="en-US" dirty="0"/>
                        <a:t>1100</a:t>
                      </a:r>
                    </a:p>
                  </a:txBody>
                  <a:tcPr/>
                </a:tc>
                <a:tc>
                  <a:txBody>
                    <a:bodyPr/>
                    <a:lstStyle/>
                    <a:p>
                      <a:r>
                        <a:rPr lang="en-US" dirty="0"/>
                        <a:t>1101</a:t>
                      </a:r>
                    </a:p>
                  </a:txBody>
                  <a:tcPr/>
                </a:tc>
                <a:tc>
                  <a:txBody>
                    <a:bodyPr/>
                    <a:lstStyle/>
                    <a:p>
                      <a:r>
                        <a:rPr lang="en-US" dirty="0"/>
                        <a:t>1110</a:t>
                      </a:r>
                    </a:p>
                  </a:txBody>
                  <a:tcPr/>
                </a:tc>
                <a:tc>
                  <a:txBody>
                    <a:bodyPr/>
                    <a:lstStyle/>
                    <a:p>
                      <a:r>
                        <a:rPr lang="en-US" dirty="0"/>
                        <a:t>1111</a:t>
                      </a:r>
                    </a:p>
                  </a:txBody>
                  <a:tcPr/>
                </a:tc>
                <a:extLst>
                  <a:ext uri="{0D108BD9-81ED-4DB2-BD59-A6C34878D82A}">
                    <a16:rowId xmlns:a16="http://schemas.microsoft.com/office/drawing/2014/main" val="616558950"/>
                  </a:ext>
                </a:extLst>
              </a:tr>
            </a:tbl>
          </a:graphicData>
        </a:graphic>
      </p:graphicFrame>
      <p:sp>
        <p:nvSpPr>
          <p:cNvPr id="5" name="Content Placeholder 2">
            <a:extLst>
              <a:ext uri="{FF2B5EF4-FFF2-40B4-BE49-F238E27FC236}">
                <a16:creationId xmlns:a16="http://schemas.microsoft.com/office/drawing/2014/main" id="{36291491-24C1-0257-DC21-5880476D7CFE}"/>
              </a:ext>
            </a:extLst>
          </p:cNvPr>
          <p:cNvSpPr txBox="1">
            <a:spLocks/>
          </p:cNvSpPr>
          <p:nvPr/>
        </p:nvSpPr>
        <p:spPr>
          <a:xfrm>
            <a:off x="293170" y="848193"/>
            <a:ext cx="7834830" cy="1510827"/>
          </a:xfrm>
          <a:prstGeom prst="rect">
            <a:avLst/>
          </a:prstGeom>
          <a:noFill/>
          <a:ln>
            <a:noFill/>
          </a:ln>
        </p:spPr>
        <p:txBody>
          <a:bodyPr spcFirstLastPara="1" wrap="square" lIns="91425" tIns="45700" rIns="91425" bIns="45700" anchor="t" anchorCtr="0">
            <a:normAutofit fontScale="92500"/>
          </a:bodyPr>
          <a:lstStyle>
            <a:defPPr marR="0" lvl="0" algn="l" rtl="0">
              <a:lnSpc>
                <a:spcPct val="100000"/>
              </a:lnSpc>
              <a:spcBef>
                <a:spcPts val="0"/>
              </a:spcBef>
              <a:spcAft>
                <a:spcPts val="0"/>
              </a:spcAft>
            </a:defPPr>
            <a:lvl1pPr marL="457200" marR="0" lvl="0" indent="-393700" algn="l" rtl="0" eaLnBrk="1" hangingPunct="1">
              <a:lnSpc>
                <a:spcPct val="90000"/>
              </a:lnSpc>
              <a:spcBef>
                <a:spcPts val="1000"/>
              </a:spcBef>
              <a:spcAft>
                <a:spcPts val="0"/>
              </a:spcAft>
              <a:buClr>
                <a:srgbClr val="262626"/>
              </a:buClr>
              <a:buSzPts val="2600"/>
              <a:buFont typeface="Arial"/>
              <a:buChar char="•"/>
              <a:defRPr sz="2600" b="0" i="0" u="none" strike="noStrike" cap="none">
                <a:solidFill>
                  <a:srgbClr val="262626"/>
                </a:solidFill>
                <a:latin typeface="Arial"/>
                <a:ea typeface="Arial"/>
                <a:cs typeface="Arial"/>
                <a:sym typeface="Arial"/>
              </a:defRPr>
            </a:lvl1pPr>
            <a:lvl2pPr marL="914400" marR="0" lvl="1" indent="-368300" algn="l" rtl="0" eaLnBrk="1" hangingPunct="1">
              <a:lnSpc>
                <a:spcPct val="90000"/>
              </a:lnSpc>
              <a:spcBef>
                <a:spcPts val="500"/>
              </a:spcBef>
              <a:spcAft>
                <a:spcPts val="0"/>
              </a:spcAft>
              <a:buClr>
                <a:srgbClr val="262626"/>
              </a:buClr>
              <a:buSzPts val="2200"/>
              <a:buFont typeface="Arial"/>
              <a:buChar char="•"/>
              <a:defRPr sz="2200" b="0" i="0" u="none" strike="noStrike" cap="none">
                <a:solidFill>
                  <a:srgbClr val="262626"/>
                </a:solidFill>
                <a:latin typeface="Arial"/>
                <a:ea typeface="Arial"/>
                <a:cs typeface="Arial"/>
                <a:sym typeface="Arial"/>
              </a:defRPr>
            </a:lvl2pPr>
            <a:lvl3pPr marL="1371600" marR="0" lvl="2" indent="-342900" algn="l" rtl="0" eaLnBrk="1" hangingPunct="1">
              <a:lnSpc>
                <a:spcPct val="90000"/>
              </a:lnSpc>
              <a:spcBef>
                <a:spcPts val="500"/>
              </a:spcBef>
              <a:spcAft>
                <a:spcPts val="0"/>
              </a:spcAft>
              <a:buClr>
                <a:srgbClr val="262626"/>
              </a:buClr>
              <a:buSzPts val="1800"/>
              <a:buFont typeface="Arial"/>
              <a:buChar char="•"/>
              <a:defRPr sz="1800" b="0" i="0" u="none" strike="noStrike" cap="none">
                <a:solidFill>
                  <a:srgbClr val="262626"/>
                </a:solidFill>
                <a:latin typeface="Arial"/>
                <a:ea typeface="Arial"/>
                <a:cs typeface="Arial"/>
                <a:sym typeface="Arial"/>
              </a:defRPr>
            </a:lvl3pPr>
            <a:lvl4pPr marL="1828800" marR="0" lvl="3" indent="-330200" algn="l" rtl="0" eaLnBrk="1" hangingPunct="1">
              <a:lnSpc>
                <a:spcPct val="90000"/>
              </a:lnSpc>
              <a:spcBef>
                <a:spcPts val="500"/>
              </a:spcBef>
              <a:spcAft>
                <a:spcPts val="0"/>
              </a:spcAft>
              <a:buClr>
                <a:srgbClr val="262626"/>
              </a:buClr>
              <a:buSzPts val="1600"/>
              <a:buFont typeface="Arial"/>
              <a:buChar char="•"/>
              <a:defRPr sz="1600" b="0" i="0" u="none" strike="noStrike" cap="none">
                <a:solidFill>
                  <a:srgbClr val="262626"/>
                </a:solidFill>
                <a:latin typeface="Arial"/>
                <a:ea typeface="Arial"/>
                <a:cs typeface="Arial"/>
                <a:sym typeface="Arial"/>
              </a:defRPr>
            </a:lvl4pPr>
            <a:lvl5pPr marL="2286000" marR="0" lvl="4" indent="-317500" algn="l" rtl="0" eaLnBrk="1" hangingPunct="1">
              <a:lnSpc>
                <a:spcPct val="90000"/>
              </a:lnSpc>
              <a:spcBef>
                <a:spcPts val="500"/>
              </a:spcBef>
              <a:spcAft>
                <a:spcPts val="0"/>
              </a:spcAft>
              <a:buClr>
                <a:srgbClr val="262626"/>
              </a:buClr>
              <a:buSzPts val="1400"/>
              <a:buFont typeface="Arial"/>
              <a:buChar char="•"/>
              <a:defRPr sz="1400" b="0" i="0" u="none" strike="noStrike" cap="none">
                <a:solidFill>
                  <a:srgbClr val="262626"/>
                </a:solidFill>
                <a:latin typeface="Arial"/>
                <a:ea typeface="Arial"/>
                <a:cs typeface="Arial"/>
                <a:sym typeface="Arial"/>
              </a:defRPr>
            </a:lvl5pPr>
            <a:lvl6pPr marL="2743200" marR="0" lvl="5" indent="-342900" algn="l" rtl="0" eaLnBrk="1" hangingPunct="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eaLnBrk="1" hangingPunct="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eaLnBrk="1" hangingPunct="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eaLnBrk="1" hangingPunct="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r>
              <a:rPr lang="en-US" dirty="0"/>
              <a:t>Sum of products (SOP): F= ab + cd</a:t>
            </a:r>
          </a:p>
          <a:p>
            <a:r>
              <a:rPr lang="en-US" dirty="0"/>
              <a:t>Product of sums (POS): F = (</a:t>
            </a:r>
            <a:r>
              <a:rPr lang="en-US" dirty="0" err="1"/>
              <a:t>a+c</a:t>
            </a:r>
            <a:r>
              <a:rPr lang="en-US" dirty="0"/>
              <a:t>)(</a:t>
            </a:r>
            <a:r>
              <a:rPr lang="en-US" dirty="0" err="1"/>
              <a:t>a+d</a:t>
            </a:r>
            <a:r>
              <a:rPr lang="en-US" dirty="0"/>
              <a:t>)(</a:t>
            </a:r>
            <a:r>
              <a:rPr lang="en-US" dirty="0" err="1"/>
              <a:t>b+c</a:t>
            </a:r>
            <a:r>
              <a:rPr lang="en-US" dirty="0"/>
              <a:t>)(</a:t>
            </a:r>
            <a:r>
              <a:rPr lang="en-US" dirty="0" err="1"/>
              <a:t>b+d</a:t>
            </a:r>
            <a:r>
              <a:rPr lang="en-US" dirty="0"/>
              <a:t>)</a:t>
            </a:r>
          </a:p>
          <a:p>
            <a:r>
              <a:rPr lang="en-US" dirty="0"/>
              <a:t>Truth Table (TT)</a:t>
            </a:r>
          </a:p>
          <a:p>
            <a:pPr lvl="3"/>
            <a:endParaRPr lang="en-US" dirty="0"/>
          </a:p>
        </p:txBody>
      </p:sp>
      <p:pic>
        <p:nvPicPr>
          <p:cNvPr id="7" name="Picture 6">
            <a:extLst>
              <a:ext uri="{FF2B5EF4-FFF2-40B4-BE49-F238E27FC236}">
                <a16:creationId xmlns:a16="http://schemas.microsoft.com/office/drawing/2014/main" id="{AE5D3668-3BC7-04DF-BF39-A1D3F17EA493}"/>
              </a:ext>
            </a:extLst>
          </p:cNvPr>
          <p:cNvPicPr>
            <a:picLocks noChangeAspect="1"/>
          </p:cNvPicPr>
          <p:nvPr/>
        </p:nvPicPr>
        <p:blipFill>
          <a:blip r:embed="rId3"/>
          <a:stretch>
            <a:fillRect/>
          </a:stretch>
        </p:blipFill>
        <p:spPr>
          <a:xfrm>
            <a:off x="5712261" y="3387907"/>
            <a:ext cx="768389" cy="2063856"/>
          </a:xfrm>
          <a:prstGeom prst="rect">
            <a:avLst/>
          </a:prstGeom>
        </p:spPr>
      </p:pic>
      <p:pic>
        <p:nvPicPr>
          <p:cNvPr id="9" name="Picture 8">
            <a:extLst>
              <a:ext uri="{FF2B5EF4-FFF2-40B4-BE49-F238E27FC236}">
                <a16:creationId xmlns:a16="http://schemas.microsoft.com/office/drawing/2014/main" id="{8CD41CB4-6D23-BC28-3008-013DC323F2A8}"/>
              </a:ext>
            </a:extLst>
          </p:cNvPr>
          <p:cNvPicPr>
            <a:picLocks noChangeAspect="1"/>
          </p:cNvPicPr>
          <p:nvPr/>
        </p:nvPicPr>
        <p:blipFill>
          <a:blip r:embed="rId4"/>
          <a:stretch>
            <a:fillRect/>
          </a:stretch>
        </p:blipFill>
        <p:spPr>
          <a:xfrm>
            <a:off x="2452717" y="4714340"/>
            <a:ext cx="1244664" cy="1295467"/>
          </a:xfrm>
          <a:prstGeom prst="rect">
            <a:avLst/>
          </a:prstGeom>
        </p:spPr>
      </p:pic>
      <p:pic>
        <p:nvPicPr>
          <p:cNvPr id="11" name="Picture 10">
            <a:extLst>
              <a:ext uri="{FF2B5EF4-FFF2-40B4-BE49-F238E27FC236}">
                <a16:creationId xmlns:a16="http://schemas.microsoft.com/office/drawing/2014/main" id="{31DF2464-A3FC-1422-6314-9D51E66DB2D0}"/>
              </a:ext>
            </a:extLst>
          </p:cNvPr>
          <p:cNvPicPr>
            <a:picLocks noChangeAspect="1"/>
          </p:cNvPicPr>
          <p:nvPr/>
        </p:nvPicPr>
        <p:blipFill>
          <a:blip r:embed="rId5"/>
          <a:stretch>
            <a:fillRect/>
          </a:stretch>
        </p:blipFill>
        <p:spPr>
          <a:xfrm>
            <a:off x="4300207" y="4168997"/>
            <a:ext cx="1206562" cy="1282766"/>
          </a:xfrm>
          <a:prstGeom prst="rect">
            <a:avLst/>
          </a:prstGeom>
        </p:spPr>
      </p:pic>
      <p:sp>
        <p:nvSpPr>
          <p:cNvPr id="10" name="Footer Placeholder 9">
            <a:extLst>
              <a:ext uri="{FF2B5EF4-FFF2-40B4-BE49-F238E27FC236}">
                <a16:creationId xmlns:a16="http://schemas.microsoft.com/office/drawing/2014/main" id="{59C85794-F522-081E-C167-D888733DA26C}"/>
              </a:ext>
            </a:extLst>
          </p:cNvPr>
          <p:cNvSpPr>
            <a:spLocks noGrp="1"/>
          </p:cNvSpPr>
          <p:nvPr>
            <p:ph type="ftr" sz="quarter" idx="3"/>
          </p:nvPr>
        </p:nvSpPr>
        <p:spPr/>
        <p:txBody>
          <a:bodyPr/>
          <a:lstStyle/>
          <a:p>
            <a:r>
              <a:rPr lang="en-IN"/>
              <a:t>Kahng ECE 260C SP25 </a:t>
            </a:r>
            <a:endParaRPr lang="en-IN" sz="1000" dirty="0"/>
          </a:p>
        </p:txBody>
      </p:sp>
      <p:sp>
        <p:nvSpPr>
          <p:cNvPr id="12" name="TextBox 11">
            <a:extLst>
              <a:ext uri="{FF2B5EF4-FFF2-40B4-BE49-F238E27FC236}">
                <a16:creationId xmlns:a16="http://schemas.microsoft.com/office/drawing/2014/main" id="{91856F08-E7E4-031C-1BEE-9D91EECC6334}"/>
              </a:ext>
            </a:extLst>
          </p:cNvPr>
          <p:cNvSpPr txBox="1"/>
          <p:nvPr/>
        </p:nvSpPr>
        <p:spPr>
          <a:xfrm>
            <a:off x="2969983" y="6193238"/>
            <a:ext cx="3644218" cy="307777"/>
          </a:xfrm>
          <a:prstGeom prst="rect">
            <a:avLst/>
          </a:prstGeom>
          <a:noFill/>
        </p:spPr>
        <p:txBody>
          <a:bodyPr wrap="square" rtlCol="0">
            <a:spAutoFit/>
          </a:bodyPr>
          <a:lstStyle/>
          <a:p>
            <a:pPr marL="285750" indent="-285750">
              <a:buFont typeface="Arial" panose="020B0604020202020204" pitchFamily="34" charset="0"/>
              <a:buChar char="•"/>
            </a:pPr>
            <a:r>
              <a:rPr lang="en-US" dirty="0"/>
              <a:t>Slide Courtesy of Alan Mischenko</a:t>
            </a:r>
          </a:p>
        </p:txBody>
      </p:sp>
    </p:spTree>
    <p:extLst>
      <p:ext uri="{BB962C8B-B14F-4D97-AF65-F5344CB8AC3E}">
        <p14:creationId xmlns:p14="http://schemas.microsoft.com/office/powerpoint/2010/main" val="1043053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74825-7DE6-44D4-2EF3-5E63E077507F}"/>
              </a:ext>
            </a:extLst>
          </p:cNvPr>
          <p:cNvSpPr>
            <a:spLocks noGrp="1"/>
          </p:cNvSpPr>
          <p:nvPr>
            <p:ph type="title"/>
          </p:nvPr>
        </p:nvSpPr>
        <p:spPr>
          <a:xfrm>
            <a:off x="20774" y="76956"/>
            <a:ext cx="9080268" cy="450818"/>
          </a:xfrm>
        </p:spPr>
        <p:txBody>
          <a:bodyPr/>
          <a:lstStyle/>
          <a:p>
            <a:r>
              <a:rPr lang="en-US" sz="2800" dirty="0"/>
              <a:t>Which Representation and Which Optimization?</a:t>
            </a:r>
          </a:p>
        </p:txBody>
      </p:sp>
      <p:graphicFrame>
        <p:nvGraphicFramePr>
          <p:cNvPr id="4" name="Content Placeholder 3">
            <a:extLst>
              <a:ext uri="{FF2B5EF4-FFF2-40B4-BE49-F238E27FC236}">
                <a16:creationId xmlns:a16="http://schemas.microsoft.com/office/drawing/2014/main" id="{20A867CA-53E4-D64D-149A-DBDD971392BE}"/>
              </a:ext>
            </a:extLst>
          </p:cNvPr>
          <p:cNvGraphicFramePr>
            <a:graphicFrameLocks noGrp="1"/>
          </p:cNvGraphicFramePr>
          <p:nvPr>
            <p:ph idx="4294967295"/>
            <p:extLst>
              <p:ext uri="{D42A27DB-BD31-4B8C-83A1-F6EECF244321}">
                <p14:modId xmlns:p14="http://schemas.microsoft.com/office/powerpoint/2010/main" val="3084028662"/>
              </p:ext>
            </p:extLst>
          </p:nvPr>
        </p:nvGraphicFramePr>
        <p:xfrm>
          <a:off x="456673" y="1052513"/>
          <a:ext cx="8208430" cy="2211859"/>
        </p:xfrm>
        <a:graphic>
          <a:graphicData uri="http://schemas.openxmlformats.org/drawingml/2006/table">
            <a:tbl>
              <a:tblPr firstRow="1" bandRow="1">
                <a:tableStyleId>{5C22544A-7EE6-4342-B048-85BDC9FD1C3A}</a:tableStyleId>
              </a:tblPr>
              <a:tblGrid>
                <a:gridCol w="905933">
                  <a:extLst>
                    <a:ext uri="{9D8B030D-6E8A-4147-A177-3AD203B41FA5}">
                      <a16:colId xmlns:a16="http://schemas.microsoft.com/office/drawing/2014/main" val="3621231690"/>
                    </a:ext>
                  </a:extLst>
                </a:gridCol>
                <a:gridCol w="808567">
                  <a:extLst>
                    <a:ext uri="{9D8B030D-6E8A-4147-A177-3AD203B41FA5}">
                      <a16:colId xmlns:a16="http://schemas.microsoft.com/office/drawing/2014/main" val="4286542639"/>
                    </a:ext>
                  </a:extLst>
                </a:gridCol>
                <a:gridCol w="2389715">
                  <a:extLst>
                    <a:ext uri="{9D8B030D-6E8A-4147-A177-3AD203B41FA5}">
                      <a16:colId xmlns:a16="http://schemas.microsoft.com/office/drawing/2014/main" val="1650094506"/>
                    </a:ext>
                  </a:extLst>
                </a:gridCol>
                <a:gridCol w="2689639">
                  <a:extLst>
                    <a:ext uri="{9D8B030D-6E8A-4147-A177-3AD203B41FA5}">
                      <a16:colId xmlns:a16="http://schemas.microsoft.com/office/drawing/2014/main" val="2984980246"/>
                    </a:ext>
                  </a:extLst>
                </a:gridCol>
                <a:gridCol w="1414576">
                  <a:extLst>
                    <a:ext uri="{9D8B030D-6E8A-4147-A177-3AD203B41FA5}">
                      <a16:colId xmlns:a16="http://schemas.microsoft.com/office/drawing/2014/main" val="3626895153"/>
                    </a:ext>
                  </a:extLst>
                </a:gridCol>
              </a:tblGrid>
              <a:tr h="596419">
                <a:tc>
                  <a:txBody>
                    <a:bodyPr/>
                    <a:lstStyle/>
                    <a:p>
                      <a:pPr algn="ctr"/>
                      <a:r>
                        <a:rPr lang="en-US" dirty="0"/>
                        <a:t>Design Size</a:t>
                      </a:r>
                    </a:p>
                  </a:txBody>
                  <a:tcPr/>
                </a:tc>
                <a:tc>
                  <a:txBody>
                    <a:bodyPr/>
                    <a:lstStyle/>
                    <a:p>
                      <a:pPr algn="ctr"/>
                      <a:r>
                        <a:rPr lang="en-US" dirty="0"/>
                        <a:t># Inputs</a:t>
                      </a:r>
                    </a:p>
                  </a:txBody>
                  <a:tcPr/>
                </a:tc>
                <a:tc>
                  <a:txBody>
                    <a:bodyPr/>
                    <a:lstStyle/>
                    <a:p>
                      <a:pPr algn="ctr"/>
                      <a:r>
                        <a:rPr lang="en-US" dirty="0"/>
                        <a:t>Representation</a:t>
                      </a:r>
                    </a:p>
                  </a:txBody>
                  <a:tcPr/>
                </a:tc>
                <a:tc>
                  <a:txBody>
                    <a:bodyPr/>
                    <a:lstStyle/>
                    <a:p>
                      <a:pPr algn="ctr"/>
                      <a:r>
                        <a:rPr lang="en-US" dirty="0"/>
                        <a:t>Optimization</a:t>
                      </a:r>
                    </a:p>
                  </a:txBody>
                  <a:tcPr/>
                </a:tc>
                <a:tc>
                  <a:txBody>
                    <a:bodyPr/>
                    <a:lstStyle/>
                    <a:p>
                      <a:pPr algn="ctr"/>
                      <a:r>
                        <a:rPr lang="en-US" dirty="0"/>
                        <a:t>Tools</a:t>
                      </a:r>
                    </a:p>
                  </a:txBody>
                  <a:tcPr/>
                </a:tc>
                <a:extLst>
                  <a:ext uri="{0D108BD9-81ED-4DB2-BD59-A6C34878D82A}">
                    <a16:rowId xmlns:a16="http://schemas.microsoft.com/office/drawing/2014/main" val="3660484566"/>
                  </a:ext>
                </a:extLst>
              </a:tr>
              <a:tr h="617637">
                <a:tc>
                  <a:txBody>
                    <a:bodyPr/>
                    <a:lstStyle/>
                    <a:p>
                      <a:pPr algn="ctr"/>
                      <a:r>
                        <a:rPr lang="en-US" sz="1100" dirty="0"/>
                        <a:t>Small</a:t>
                      </a:r>
                    </a:p>
                  </a:txBody>
                  <a:tcPr/>
                </a:tc>
                <a:tc>
                  <a:txBody>
                    <a:bodyPr/>
                    <a:lstStyle/>
                    <a:p>
                      <a:pPr algn="ctr"/>
                      <a:r>
                        <a:rPr lang="en-US" sz="1100" dirty="0"/>
                        <a:t>&lt;= 16</a:t>
                      </a:r>
                    </a:p>
                  </a:txBody>
                  <a:tcPr/>
                </a:tc>
                <a:tc>
                  <a:txBody>
                    <a:bodyPr/>
                    <a:lstStyle/>
                    <a:p>
                      <a:pPr algn="ctr"/>
                      <a:r>
                        <a:rPr lang="en-US" sz="1100" dirty="0"/>
                        <a:t>Truth Table (TT)</a:t>
                      </a:r>
                    </a:p>
                    <a:p>
                      <a:pPr algn="ctr"/>
                      <a:r>
                        <a:rPr lang="en-US" sz="1100" dirty="0"/>
                        <a:t>Sum of Products (SOP)</a:t>
                      </a:r>
                    </a:p>
                  </a:txBody>
                  <a:tcPr/>
                </a:tc>
                <a:tc>
                  <a:txBody>
                    <a:bodyPr/>
                    <a:lstStyle/>
                    <a:p>
                      <a:pPr algn="l"/>
                      <a:endParaRPr lang="en-US" sz="1100"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dirty="0"/>
                        <a:t>Minimize number of products or literals</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100" dirty="0"/>
                        <a:t>ab is better than </a:t>
                      </a:r>
                      <a:r>
                        <a:rPr lang="en-US" sz="1100" dirty="0" err="1"/>
                        <a:t>abc</a:t>
                      </a:r>
                      <a:endParaRPr lang="en-US" sz="1100" dirty="0"/>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sz="1100" dirty="0"/>
                        <a:t>ab is better than </a:t>
                      </a:r>
                      <a:r>
                        <a:rPr lang="en-US" sz="1100" dirty="0" err="1"/>
                        <a:t>abc</a:t>
                      </a:r>
                      <a:r>
                        <a:rPr lang="en-US" sz="1100" dirty="0"/>
                        <a:t> + </a:t>
                      </a:r>
                      <a:r>
                        <a:rPr lang="en-US" sz="1100" dirty="0" err="1"/>
                        <a:t>abc</a:t>
                      </a:r>
                      <a:r>
                        <a:rPr lang="en-US" sz="1100" dirty="0"/>
                        <a:t>’</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endParaRPr lang="en-US" sz="1100" dirty="0"/>
                    </a:p>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pitchFamily="34" charset="0"/>
                        <a:buNone/>
                        <a:tabLst/>
                        <a:defRPr/>
                      </a:pPr>
                      <a:r>
                        <a:rPr lang="en-US" sz="1100" dirty="0"/>
                        <a:t>Espresso</a:t>
                      </a:r>
                    </a:p>
                  </a:txBody>
                  <a:tcPr/>
                </a:tc>
                <a:extLst>
                  <a:ext uri="{0D108BD9-81ED-4DB2-BD59-A6C34878D82A}">
                    <a16:rowId xmlns:a16="http://schemas.microsoft.com/office/drawing/2014/main" val="334788935"/>
                  </a:ext>
                </a:extLst>
              </a:tr>
              <a:tr h="478171">
                <a:tc>
                  <a:txBody>
                    <a:bodyPr/>
                    <a:lstStyle/>
                    <a:p>
                      <a:pPr algn="ctr"/>
                      <a:r>
                        <a:rPr lang="en-US" sz="1100" dirty="0"/>
                        <a:t>Medium</a:t>
                      </a:r>
                    </a:p>
                  </a:txBody>
                  <a:tcPr/>
                </a:tc>
                <a:tc>
                  <a:txBody>
                    <a:bodyPr/>
                    <a:lstStyle/>
                    <a:p>
                      <a:pPr algn="ctr"/>
                      <a:r>
                        <a:rPr lang="en-US" sz="1100" dirty="0"/>
                        <a:t>16-100</a:t>
                      </a:r>
                    </a:p>
                  </a:txBody>
                  <a:tcPr/>
                </a:tc>
                <a:tc>
                  <a:txBody>
                    <a:bodyPr/>
                    <a:lstStyle/>
                    <a:p>
                      <a:pPr algn="ctr"/>
                      <a:r>
                        <a:rPr lang="en-US" sz="1100" dirty="0"/>
                        <a:t>Binary Decision Diagrams (BDD) </a:t>
                      </a:r>
                    </a:p>
                    <a:p>
                      <a:pPr algn="ctr"/>
                      <a:r>
                        <a:rPr lang="en-US" sz="1100" dirty="0"/>
                        <a:t>Logic Network (LG)</a:t>
                      </a:r>
                    </a:p>
                    <a:p>
                      <a:pPr algn="ctr"/>
                      <a:r>
                        <a:rPr lang="en-US" sz="1100" dirty="0"/>
                        <a:t>And-inverter Graph (AIG)</a:t>
                      </a:r>
                    </a:p>
                  </a:txBody>
                  <a:tcPr/>
                </a:tc>
                <a:tc>
                  <a:txBody>
                    <a:bodyPr/>
                    <a:lstStyle/>
                    <a:p>
                      <a:pPr algn="l"/>
                      <a:r>
                        <a:rPr lang="en-US" sz="1100" dirty="0"/>
                        <a:t>Minimize number of nodes or widths</a:t>
                      </a:r>
                    </a:p>
                    <a:p>
                      <a:pPr algn="l"/>
                      <a:r>
                        <a:rPr lang="en-US" sz="1100" dirty="0"/>
                        <a:t>Minimize “area” or levels</a:t>
                      </a:r>
                    </a:p>
                    <a:p>
                      <a:pPr algn="l"/>
                      <a:r>
                        <a:rPr lang="en-US" sz="1100" dirty="0"/>
                        <a:t>Minimize number of nodes or levels</a:t>
                      </a:r>
                    </a:p>
                  </a:txBody>
                  <a:tcPr/>
                </a:tc>
                <a:tc>
                  <a:txBody>
                    <a:bodyPr/>
                    <a:lstStyle/>
                    <a:p>
                      <a:pPr algn="ctr"/>
                      <a:r>
                        <a:rPr lang="en-US" sz="1100" dirty="0"/>
                        <a:t>SIS</a:t>
                      </a:r>
                    </a:p>
                    <a:p>
                      <a:pPr algn="ctr"/>
                      <a:r>
                        <a:rPr lang="en-US" sz="1100" dirty="0"/>
                        <a:t>VIS, MVSIS</a:t>
                      </a:r>
                    </a:p>
                    <a:p>
                      <a:pPr algn="ctr"/>
                      <a:r>
                        <a:rPr lang="en-US" sz="1100" dirty="0"/>
                        <a:t>ABC</a:t>
                      </a:r>
                    </a:p>
                  </a:txBody>
                  <a:tcPr/>
                </a:tc>
                <a:extLst>
                  <a:ext uri="{0D108BD9-81ED-4DB2-BD59-A6C34878D82A}">
                    <a16:rowId xmlns:a16="http://schemas.microsoft.com/office/drawing/2014/main" val="3301062914"/>
                  </a:ext>
                </a:extLst>
              </a:tr>
              <a:tr h="242406">
                <a:tc>
                  <a:txBody>
                    <a:bodyPr/>
                    <a:lstStyle/>
                    <a:p>
                      <a:pPr algn="ctr"/>
                      <a:r>
                        <a:rPr lang="en-US" sz="1100" dirty="0"/>
                        <a:t>Large</a:t>
                      </a:r>
                    </a:p>
                  </a:txBody>
                  <a:tcPr/>
                </a:tc>
                <a:tc>
                  <a:txBody>
                    <a:bodyPr/>
                    <a:lstStyle/>
                    <a:p>
                      <a:pPr algn="ctr"/>
                      <a:r>
                        <a:rPr lang="en-US" sz="1100" dirty="0"/>
                        <a:t>&gt; 100</a:t>
                      </a:r>
                    </a:p>
                  </a:txBody>
                  <a:tcPr/>
                </a:tc>
                <a:tc>
                  <a:txBody>
                    <a:bodyPr/>
                    <a:lstStyle/>
                    <a:p>
                      <a:pPr algn="ctr"/>
                      <a:r>
                        <a:rPr lang="en-US" sz="1100" dirty="0"/>
                        <a:t>And-inverter Graph (AIG)</a:t>
                      </a:r>
                    </a:p>
                  </a:txBody>
                  <a:tcPr/>
                </a:tc>
                <a:tc>
                  <a:txBody>
                    <a:bodyPr/>
                    <a:lstStyle/>
                    <a:p>
                      <a:pPr algn="l"/>
                      <a:r>
                        <a:rPr lang="en-US" sz="1100" dirty="0"/>
                        <a:t>Minimize number of nodes or levels</a:t>
                      </a:r>
                    </a:p>
                  </a:txBody>
                  <a:tcPr/>
                </a:tc>
                <a:tc>
                  <a:txBody>
                    <a:bodyPr/>
                    <a:lstStyle/>
                    <a:p>
                      <a:pPr algn="ctr"/>
                      <a:r>
                        <a:rPr lang="en-US" sz="1100" dirty="0"/>
                        <a:t>ABC</a:t>
                      </a:r>
                    </a:p>
                  </a:txBody>
                  <a:tcPr/>
                </a:tc>
                <a:extLst>
                  <a:ext uri="{0D108BD9-81ED-4DB2-BD59-A6C34878D82A}">
                    <a16:rowId xmlns:a16="http://schemas.microsoft.com/office/drawing/2014/main" val="1086545995"/>
                  </a:ext>
                </a:extLst>
              </a:tr>
            </a:tbl>
          </a:graphicData>
        </a:graphic>
      </p:graphicFrame>
      <p:pic>
        <p:nvPicPr>
          <p:cNvPr id="6" name="Picture 5">
            <a:extLst>
              <a:ext uri="{FF2B5EF4-FFF2-40B4-BE49-F238E27FC236}">
                <a16:creationId xmlns:a16="http://schemas.microsoft.com/office/drawing/2014/main" id="{E27C3228-7891-ADF5-B786-703CD2601E06}"/>
              </a:ext>
            </a:extLst>
          </p:cNvPr>
          <p:cNvPicPr>
            <a:picLocks noChangeAspect="1"/>
          </p:cNvPicPr>
          <p:nvPr/>
        </p:nvPicPr>
        <p:blipFill>
          <a:blip r:embed="rId2"/>
          <a:stretch>
            <a:fillRect/>
          </a:stretch>
        </p:blipFill>
        <p:spPr>
          <a:xfrm>
            <a:off x="232374" y="4058216"/>
            <a:ext cx="4480560" cy="1307727"/>
          </a:xfrm>
          <a:prstGeom prst="rect">
            <a:avLst/>
          </a:prstGeom>
        </p:spPr>
      </p:pic>
      <p:pic>
        <p:nvPicPr>
          <p:cNvPr id="9" name="Picture 8">
            <a:extLst>
              <a:ext uri="{FF2B5EF4-FFF2-40B4-BE49-F238E27FC236}">
                <a16:creationId xmlns:a16="http://schemas.microsoft.com/office/drawing/2014/main" id="{0D128225-DABD-6D09-264B-C10BE668DE18}"/>
              </a:ext>
            </a:extLst>
          </p:cNvPr>
          <p:cNvPicPr>
            <a:picLocks noChangeAspect="1"/>
          </p:cNvPicPr>
          <p:nvPr/>
        </p:nvPicPr>
        <p:blipFill>
          <a:blip r:embed="rId3"/>
          <a:srcRect t="-6556" b="35130"/>
          <a:stretch/>
        </p:blipFill>
        <p:spPr>
          <a:xfrm>
            <a:off x="4629495" y="3925091"/>
            <a:ext cx="4206240" cy="1294234"/>
          </a:xfrm>
          <a:prstGeom prst="rect">
            <a:avLst/>
          </a:prstGeom>
        </p:spPr>
      </p:pic>
      <p:sp>
        <p:nvSpPr>
          <p:cNvPr id="10" name="Footer Placeholder 9">
            <a:extLst>
              <a:ext uri="{FF2B5EF4-FFF2-40B4-BE49-F238E27FC236}">
                <a16:creationId xmlns:a16="http://schemas.microsoft.com/office/drawing/2014/main" id="{8112E53F-1ACE-98FC-EEAE-5AFFC274FFBC}"/>
              </a:ext>
            </a:extLst>
          </p:cNvPr>
          <p:cNvSpPr>
            <a:spLocks noGrp="1"/>
          </p:cNvSpPr>
          <p:nvPr>
            <p:ph type="ftr" sz="quarter" idx="3"/>
          </p:nvPr>
        </p:nvSpPr>
        <p:spPr/>
        <p:txBody>
          <a:bodyPr/>
          <a:lstStyle/>
          <a:p>
            <a:r>
              <a:rPr lang="en-IN"/>
              <a:t>Kahng ECE 260C SP25 </a:t>
            </a:r>
            <a:endParaRPr lang="en-IN" sz="1000" dirty="0"/>
          </a:p>
        </p:txBody>
      </p:sp>
      <p:sp>
        <p:nvSpPr>
          <p:cNvPr id="11" name="TextBox 10">
            <a:extLst>
              <a:ext uri="{FF2B5EF4-FFF2-40B4-BE49-F238E27FC236}">
                <a16:creationId xmlns:a16="http://schemas.microsoft.com/office/drawing/2014/main" id="{4B9E1129-9CF5-491A-FB93-25FAAB0FC3DF}"/>
              </a:ext>
            </a:extLst>
          </p:cNvPr>
          <p:cNvSpPr txBox="1"/>
          <p:nvPr/>
        </p:nvSpPr>
        <p:spPr>
          <a:xfrm>
            <a:off x="3012317" y="6070724"/>
            <a:ext cx="3644218" cy="307777"/>
          </a:xfrm>
          <a:prstGeom prst="rect">
            <a:avLst/>
          </a:prstGeom>
          <a:noFill/>
        </p:spPr>
        <p:txBody>
          <a:bodyPr wrap="square" rtlCol="0">
            <a:spAutoFit/>
          </a:bodyPr>
          <a:lstStyle/>
          <a:p>
            <a:pPr marL="285750" indent="-285750">
              <a:buFont typeface="Arial" panose="020B0604020202020204" pitchFamily="34" charset="0"/>
              <a:buChar char="•"/>
            </a:pPr>
            <a:r>
              <a:rPr lang="en-US" dirty="0"/>
              <a:t>Slide Courtesy of Alan Mischenko</a:t>
            </a:r>
          </a:p>
        </p:txBody>
      </p:sp>
    </p:spTree>
    <p:extLst>
      <p:ext uri="{BB962C8B-B14F-4D97-AF65-F5344CB8AC3E}">
        <p14:creationId xmlns:p14="http://schemas.microsoft.com/office/powerpoint/2010/main" val="2198971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11228-B747-7BC8-FAE7-2CBD87E522A6}"/>
              </a:ext>
            </a:extLst>
          </p:cNvPr>
          <p:cNvSpPr>
            <a:spLocks noGrp="1"/>
          </p:cNvSpPr>
          <p:nvPr>
            <p:ph type="title"/>
          </p:nvPr>
        </p:nvSpPr>
        <p:spPr/>
        <p:txBody>
          <a:bodyPr/>
          <a:lstStyle/>
          <a:p>
            <a:r>
              <a:rPr lang="en-US" dirty="0"/>
              <a:t>Historical Perspective</a:t>
            </a:r>
          </a:p>
        </p:txBody>
      </p:sp>
      <p:pic>
        <p:nvPicPr>
          <p:cNvPr id="5" name="Picture 4">
            <a:extLst>
              <a:ext uri="{FF2B5EF4-FFF2-40B4-BE49-F238E27FC236}">
                <a16:creationId xmlns:a16="http://schemas.microsoft.com/office/drawing/2014/main" id="{05C0DBFF-D149-8E0C-CEBA-9356D261049A}"/>
              </a:ext>
            </a:extLst>
          </p:cNvPr>
          <p:cNvPicPr>
            <a:picLocks noChangeAspect="1"/>
          </p:cNvPicPr>
          <p:nvPr/>
        </p:nvPicPr>
        <p:blipFill>
          <a:blip r:embed="rId2"/>
          <a:stretch>
            <a:fillRect/>
          </a:stretch>
        </p:blipFill>
        <p:spPr>
          <a:xfrm>
            <a:off x="288638" y="1120634"/>
            <a:ext cx="8566724" cy="4992601"/>
          </a:xfrm>
          <a:prstGeom prst="rect">
            <a:avLst/>
          </a:prstGeom>
        </p:spPr>
      </p:pic>
      <p:sp>
        <p:nvSpPr>
          <p:cNvPr id="8" name="TextBox 7">
            <a:extLst>
              <a:ext uri="{FF2B5EF4-FFF2-40B4-BE49-F238E27FC236}">
                <a16:creationId xmlns:a16="http://schemas.microsoft.com/office/drawing/2014/main" id="{D0A78B09-2D60-D18A-2C1E-31800CF6FFB6}"/>
              </a:ext>
            </a:extLst>
          </p:cNvPr>
          <p:cNvSpPr txBox="1"/>
          <p:nvPr/>
        </p:nvSpPr>
        <p:spPr>
          <a:xfrm>
            <a:off x="3012317" y="6070724"/>
            <a:ext cx="3644218" cy="307777"/>
          </a:xfrm>
          <a:prstGeom prst="rect">
            <a:avLst/>
          </a:prstGeom>
          <a:noFill/>
        </p:spPr>
        <p:txBody>
          <a:bodyPr wrap="square" rtlCol="0">
            <a:spAutoFit/>
          </a:bodyPr>
          <a:lstStyle/>
          <a:p>
            <a:pPr marL="285750" indent="-285750">
              <a:buFont typeface="Arial" panose="020B0604020202020204" pitchFamily="34" charset="0"/>
              <a:buChar char="•"/>
            </a:pPr>
            <a:r>
              <a:rPr lang="en-US" dirty="0"/>
              <a:t>Slide Courtesy of Alan Mischenko</a:t>
            </a:r>
          </a:p>
        </p:txBody>
      </p:sp>
      <p:sp>
        <p:nvSpPr>
          <p:cNvPr id="3" name="Footer Placeholder 2">
            <a:extLst>
              <a:ext uri="{FF2B5EF4-FFF2-40B4-BE49-F238E27FC236}">
                <a16:creationId xmlns:a16="http://schemas.microsoft.com/office/drawing/2014/main" id="{15561CCA-5EC4-2620-0C7E-39A81DF7ED74}"/>
              </a:ext>
            </a:extLst>
          </p:cNvPr>
          <p:cNvSpPr>
            <a:spLocks noGrp="1"/>
          </p:cNvSpPr>
          <p:nvPr>
            <p:ph type="ftr" sz="quarter" idx="3"/>
          </p:nvPr>
        </p:nvSpPr>
        <p:spPr/>
        <p:txBody>
          <a:bodyPr/>
          <a:lstStyle/>
          <a:p>
            <a:r>
              <a:rPr lang="en-IN"/>
              <a:t>Kahng ECE 260C SP25 </a:t>
            </a:r>
            <a:endParaRPr lang="en-IN" sz="1000" dirty="0"/>
          </a:p>
        </p:txBody>
      </p:sp>
    </p:spTree>
    <p:extLst>
      <p:ext uri="{BB962C8B-B14F-4D97-AF65-F5344CB8AC3E}">
        <p14:creationId xmlns:p14="http://schemas.microsoft.com/office/powerpoint/2010/main" val="357811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1806D-A00D-81EF-EBAE-09383B105454}"/>
            </a:ext>
          </a:extLst>
        </p:cNvPr>
        <p:cNvGrpSpPr/>
        <p:nvPr/>
      </p:nvGrpSpPr>
      <p:grpSpPr>
        <a:xfrm>
          <a:off x="0" y="0"/>
          <a:ext cx="0" cy="0"/>
          <a:chOff x="0" y="0"/>
          <a:chExt cx="0" cy="0"/>
        </a:xfrm>
      </p:grpSpPr>
      <p:sp>
        <p:nvSpPr>
          <p:cNvPr id="24579" name="Rectangle 3">
            <a:extLst>
              <a:ext uri="{FF2B5EF4-FFF2-40B4-BE49-F238E27FC236}">
                <a16:creationId xmlns:a16="http://schemas.microsoft.com/office/drawing/2014/main" id="{058E031B-D710-4464-3802-5BDB72D6AACC}"/>
              </a:ext>
            </a:extLst>
          </p:cNvPr>
          <p:cNvSpPr>
            <a:spLocks noGrp="1" noChangeArrowheads="1"/>
          </p:cNvSpPr>
          <p:nvPr>
            <p:ph type="body" idx="1"/>
          </p:nvPr>
        </p:nvSpPr>
        <p:spPr/>
        <p:txBody>
          <a:bodyPr/>
          <a:lstStyle/>
          <a:p>
            <a:r>
              <a:rPr lang="en-US" altLang="en-US" dirty="0">
                <a:solidFill>
                  <a:schemeClr val="tx1"/>
                </a:solidFill>
              </a:rPr>
              <a:t>Introduction</a:t>
            </a:r>
          </a:p>
          <a:p>
            <a:r>
              <a:rPr lang="en-US" altLang="en-US" b="1" dirty="0">
                <a:solidFill>
                  <a:schemeClr val="bg2">
                    <a:lumMod val="50000"/>
                    <a:lumOff val="50000"/>
                  </a:schemeClr>
                </a:solidFill>
              </a:rPr>
              <a:t>Two-level Logic Synthesis</a:t>
            </a:r>
          </a:p>
          <a:p>
            <a:r>
              <a:rPr lang="en-US" altLang="en-US" dirty="0">
                <a:solidFill>
                  <a:schemeClr val="tx1"/>
                </a:solidFill>
              </a:rPr>
              <a:t>Multi-level Logic Synthesis</a:t>
            </a:r>
          </a:p>
          <a:p>
            <a:pPr lvl="1"/>
            <a:r>
              <a:rPr lang="en-US" altLang="en-US" dirty="0">
                <a:solidFill>
                  <a:schemeClr val="tx1"/>
                </a:solidFill>
              </a:rPr>
              <a:t>Classical</a:t>
            </a:r>
          </a:p>
          <a:p>
            <a:pPr lvl="1"/>
            <a:r>
              <a:rPr lang="en-US" altLang="en-US" dirty="0">
                <a:solidFill>
                  <a:schemeClr val="tx1"/>
                </a:solidFill>
              </a:rPr>
              <a:t>Contemporary</a:t>
            </a:r>
          </a:p>
          <a:p>
            <a:r>
              <a:rPr lang="en-US" altLang="en-US" dirty="0">
                <a:solidFill>
                  <a:schemeClr val="tx1"/>
                </a:solidFill>
              </a:rPr>
              <a:t>Technology Mapping</a:t>
            </a:r>
          </a:p>
          <a:p>
            <a:pPr lvl="1"/>
            <a:r>
              <a:rPr lang="en-US" altLang="en-US" dirty="0">
                <a:solidFill>
                  <a:schemeClr val="tx1"/>
                </a:solidFill>
              </a:rPr>
              <a:t>Classical</a:t>
            </a:r>
          </a:p>
          <a:p>
            <a:pPr lvl="1"/>
            <a:r>
              <a:rPr lang="en-US" altLang="en-US" dirty="0">
                <a:solidFill>
                  <a:schemeClr val="tx1"/>
                </a:solidFill>
              </a:rPr>
              <a:t>Contemporary</a:t>
            </a:r>
          </a:p>
        </p:txBody>
      </p:sp>
      <p:sp>
        <p:nvSpPr>
          <p:cNvPr id="24578" name="Rectangle 2">
            <a:extLst>
              <a:ext uri="{FF2B5EF4-FFF2-40B4-BE49-F238E27FC236}">
                <a16:creationId xmlns:a16="http://schemas.microsoft.com/office/drawing/2014/main" id="{9854AE46-EE8B-B767-2569-EC02552561D4}"/>
              </a:ext>
            </a:extLst>
          </p:cNvPr>
          <p:cNvSpPr>
            <a:spLocks noGrp="1" noChangeArrowheads="1"/>
          </p:cNvSpPr>
          <p:nvPr>
            <p:ph type="title"/>
          </p:nvPr>
        </p:nvSpPr>
        <p:spPr/>
        <p:txBody>
          <a:bodyPr/>
          <a:lstStyle/>
          <a:p>
            <a:r>
              <a:rPr lang="en-US" altLang="en-US"/>
              <a:t>Outline</a:t>
            </a:r>
          </a:p>
        </p:txBody>
      </p:sp>
      <p:sp>
        <p:nvSpPr>
          <p:cNvPr id="2" name="Footer Placeholder 1">
            <a:extLst>
              <a:ext uri="{FF2B5EF4-FFF2-40B4-BE49-F238E27FC236}">
                <a16:creationId xmlns:a16="http://schemas.microsoft.com/office/drawing/2014/main" id="{5CEB3544-A491-FD82-70A1-DEB0C7C93576}"/>
              </a:ext>
            </a:extLst>
          </p:cNvPr>
          <p:cNvSpPr>
            <a:spLocks noGrp="1"/>
          </p:cNvSpPr>
          <p:nvPr>
            <p:ph type="ftr" sz="quarter" idx="3"/>
          </p:nvPr>
        </p:nvSpPr>
        <p:spPr/>
        <p:txBody>
          <a:bodyPr/>
          <a:lstStyle/>
          <a:p>
            <a:r>
              <a:rPr lang="en-IN"/>
              <a:t>Kahng ECE 260C SP25 </a:t>
            </a:r>
            <a:endParaRPr lang="en-IN" sz="1000" dirty="0"/>
          </a:p>
        </p:txBody>
      </p:sp>
    </p:spTree>
    <p:extLst>
      <p:ext uri="{BB962C8B-B14F-4D97-AF65-F5344CB8AC3E}">
        <p14:creationId xmlns:p14="http://schemas.microsoft.com/office/powerpoint/2010/main" val="789114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1A0D59FF-2757-57A4-7094-D7BF28990BC3}"/>
              </a:ext>
            </a:extLst>
          </p:cNvPr>
          <p:cNvSpPr>
            <a:spLocks noGrp="1" noChangeArrowheads="1"/>
          </p:cNvSpPr>
          <p:nvPr>
            <p:ph type="body" idx="1"/>
          </p:nvPr>
        </p:nvSpPr>
        <p:spPr>
          <a:xfrm>
            <a:off x="20774" y="711882"/>
            <a:ext cx="8986701" cy="5688920"/>
          </a:xfrm>
        </p:spPr>
        <p:txBody>
          <a:bodyPr>
            <a:normAutofit/>
          </a:bodyPr>
          <a:lstStyle/>
          <a:p>
            <a:r>
              <a:rPr lang="en-US" altLang="en-US" dirty="0"/>
              <a:t>Given an arbitrary logic function in two-level form, produce a smaller representation.</a:t>
            </a:r>
          </a:p>
          <a:p>
            <a:r>
              <a:rPr lang="en-US" altLang="en-US" dirty="0"/>
              <a:t>For sum-of-products (SOP) implementation on PLAs (programmable logic arrays), fewer product terms and fewer inputs to each product term mean smaller area.</a:t>
            </a:r>
          </a:p>
        </p:txBody>
      </p:sp>
      <p:sp>
        <p:nvSpPr>
          <p:cNvPr id="8194" name="Rectangle 2">
            <a:extLst>
              <a:ext uri="{FF2B5EF4-FFF2-40B4-BE49-F238E27FC236}">
                <a16:creationId xmlns:a16="http://schemas.microsoft.com/office/drawing/2014/main" id="{63B10CBE-3886-26BD-D5A0-2DA789A72CDA}"/>
              </a:ext>
            </a:extLst>
          </p:cNvPr>
          <p:cNvSpPr>
            <a:spLocks noGrp="1" noChangeArrowheads="1"/>
          </p:cNvSpPr>
          <p:nvPr>
            <p:ph type="title"/>
          </p:nvPr>
        </p:nvSpPr>
        <p:spPr>
          <a:xfrm>
            <a:off x="20774" y="76956"/>
            <a:ext cx="9080268" cy="450818"/>
          </a:xfrm>
        </p:spPr>
        <p:txBody>
          <a:bodyPr/>
          <a:lstStyle/>
          <a:p>
            <a:r>
              <a:rPr lang="en-US" altLang="en-US"/>
              <a:t>Two-level Logic Synthesis Problem</a:t>
            </a:r>
          </a:p>
        </p:txBody>
      </p:sp>
      <p:sp>
        <p:nvSpPr>
          <p:cNvPr id="8196" name="Text Box 4">
            <a:extLst>
              <a:ext uri="{FF2B5EF4-FFF2-40B4-BE49-F238E27FC236}">
                <a16:creationId xmlns:a16="http://schemas.microsoft.com/office/drawing/2014/main" id="{BDDFF751-7357-D5E5-9A19-505AFD5E46C3}"/>
              </a:ext>
            </a:extLst>
          </p:cNvPr>
          <p:cNvSpPr txBox="1">
            <a:spLocks noChangeArrowheads="1"/>
          </p:cNvSpPr>
          <p:nvPr/>
        </p:nvSpPr>
        <p:spPr bwMode="auto">
          <a:xfrm>
            <a:off x="685800" y="3581402"/>
            <a:ext cx="3657600" cy="1331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b="1">
                <a:solidFill>
                  <a:schemeClr val="tx1"/>
                </a:solidFill>
                <a:latin typeface="Arial" panose="020B0604020202020204" pitchFamily="34" charset="0"/>
              </a:defRPr>
            </a:lvl1pPr>
            <a:lvl2pPr>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lvl="1"/>
            <a:r>
              <a:rPr lang="en-US" altLang="en-US" sz="2800">
                <a:solidFill>
                  <a:srgbClr val="041AEC"/>
                </a:solidFill>
              </a:rPr>
              <a:t>O1 = I1 I2 + I1’ I2’</a:t>
            </a:r>
          </a:p>
          <a:p>
            <a:pPr lvl="1"/>
            <a:endParaRPr lang="en-US" altLang="en-US" sz="2800">
              <a:solidFill>
                <a:srgbClr val="041AEC"/>
              </a:solidFill>
            </a:endParaRPr>
          </a:p>
          <a:p>
            <a:pPr lvl="1"/>
            <a:r>
              <a:rPr lang="en-US" altLang="en-US" sz="2800">
                <a:solidFill>
                  <a:srgbClr val="041AEC"/>
                </a:solidFill>
              </a:rPr>
              <a:t>O2 = I1’ I2’</a:t>
            </a:r>
            <a:endParaRPr lang="en-US" altLang="en-US" sz="2800" b="0"/>
          </a:p>
        </p:txBody>
      </p:sp>
      <p:grpSp>
        <p:nvGrpSpPr>
          <p:cNvPr id="2" name="Group 1">
            <a:extLst>
              <a:ext uri="{FF2B5EF4-FFF2-40B4-BE49-F238E27FC236}">
                <a16:creationId xmlns:a16="http://schemas.microsoft.com/office/drawing/2014/main" id="{2779CDCE-D097-37C6-59F7-DC9E0A59D592}"/>
              </a:ext>
            </a:extLst>
          </p:cNvPr>
          <p:cNvGrpSpPr/>
          <p:nvPr/>
        </p:nvGrpSpPr>
        <p:grpSpPr>
          <a:xfrm>
            <a:off x="4635199" y="3313111"/>
            <a:ext cx="3868710" cy="2959100"/>
            <a:chOff x="6159199" y="3313111"/>
            <a:chExt cx="3868710" cy="2959100"/>
          </a:xfrm>
        </p:grpSpPr>
        <p:grpSp>
          <p:nvGrpSpPr>
            <p:cNvPr id="8197" name="Group 6">
              <a:extLst>
                <a:ext uri="{FF2B5EF4-FFF2-40B4-BE49-F238E27FC236}">
                  <a16:creationId xmlns:a16="http://schemas.microsoft.com/office/drawing/2014/main" id="{FAD54A6A-7B40-6B65-2062-898E8871AAA4}"/>
                </a:ext>
              </a:extLst>
            </p:cNvPr>
            <p:cNvGrpSpPr>
              <a:grpSpLocks/>
            </p:cNvGrpSpPr>
            <p:nvPr/>
          </p:nvGrpSpPr>
          <p:grpSpPr bwMode="auto">
            <a:xfrm>
              <a:off x="7254575" y="4379912"/>
              <a:ext cx="555625" cy="887413"/>
              <a:chOff x="1047" y="1871"/>
              <a:chExt cx="350" cy="559"/>
            </a:xfrm>
          </p:grpSpPr>
          <p:sp>
            <p:nvSpPr>
              <p:cNvPr id="8324" name="Line 7">
                <a:extLst>
                  <a:ext uri="{FF2B5EF4-FFF2-40B4-BE49-F238E27FC236}">
                    <a16:creationId xmlns:a16="http://schemas.microsoft.com/office/drawing/2014/main" id="{A24B9AE0-E662-2FAF-156B-62FFBDB0E758}"/>
                  </a:ext>
                </a:extLst>
              </p:cNvPr>
              <p:cNvSpPr>
                <a:spLocks noChangeShapeType="1"/>
              </p:cNvSpPr>
              <p:nvPr/>
            </p:nvSpPr>
            <p:spPr bwMode="auto">
              <a:xfrm>
                <a:off x="1047" y="1961"/>
                <a:ext cx="350"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25" name="Line 8">
                <a:extLst>
                  <a:ext uri="{FF2B5EF4-FFF2-40B4-BE49-F238E27FC236}">
                    <a16:creationId xmlns:a16="http://schemas.microsoft.com/office/drawing/2014/main" id="{30A55123-DF11-EF13-9089-6D743FCDEE02}"/>
                  </a:ext>
                </a:extLst>
              </p:cNvPr>
              <p:cNvSpPr>
                <a:spLocks noChangeShapeType="1"/>
              </p:cNvSpPr>
              <p:nvPr/>
            </p:nvSpPr>
            <p:spPr bwMode="auto">
              <a:xfrm>
                <a:off x="1391" y="1956"/>
                <a:ext cx="1" cy="2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26" name="Rectangle 9">
                <a:extLst>
                  <a:ext uri="{FF2B5EF4-FFF2-40B4-BE49-F238E27FC236}">
                    <a16:creationId xmlns:a16="http://schemas.microsoft.com/office/drawing/2014/main" id="{F1DE2215-1CA4-5AEA-F161-A4081B3463E7}"/>
                  </a:ext>
                </a:extLst>
              </p:cNvPr>
              <p:cNvSpPr>
                <a:spLocks noChangeArrowheads="1"/>
              </p:cNvSpPr>
              <p:nvPr/>
            </p:nvSpPr>
            <p:spPr bwMode="auto">
              <a:xfrm>
                <a:off x="1052" y="1961"/>
                <a:ext cx="1" cy="232"/>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327" name="Freeform 10">
                <a:extLst>
                  <a:ext uri="{FF2B5EF4-FFF2-40B4-BE49-F238E27FC236}">
                    <a16:creationId xmlns:a16="http://schemas.microsoft.com/office/drawing/2014/main" id="{7DCCE205-442D-53C6-5D33-7B80E8BB62CC}"/>
                  </a:ext>
                </a:extLst>
              </p:cNvPr>
              <p:cNvSpPr>
                <a:spLocks/>
              </p:cNvSpPr>
              <p:nvPr/>
            </p:nvSpPr>
            <p:spPr bwMode="auto">
              <a:xfrm>
                <a:off x="1222" y="2193"/>
                <a:ext cx="169" cy="152"/>
              </a:xfrm>
              <a:custGeom>
                <a:avLst/>
                <a:gdLst>
                  <a:gd name="T0" fmla="*/ 169 w 169"/>
                  <a:gd name="T1" fmla="*/ 0 h 152"/>
                  <a:gd name="T2" fmla="*/ 169 w 169"/>
                  <a:gd name="T3" fmla="*/ 5 h 152"/>
                  <a:gd name="T4" fmla="*/ 169 w 169"/>
                  <a:gd name="T5" fmla="*/ 22 h 152"/>
                  <a:gd name="T6" fmla="*/ 164 w 169"/>
                  <a:gd name="T7" fmla="*/ 39 h 152"/>
                  <a:gd name="T8" fmla="*/ 158 w 169"/>
                  <a:gd name="T9" fmla="*/ 56 h 152"/>
                  <a:gd name="T10" fmla="*/ 152 w 169"/>
                  <a:gd name="T11" fmla="*/ 68 h 152"/>
                  <a:gd name="T12" fmla="*/ 147 w 169"/>
                  <a:gd name="T13" fmla="*/ 73 h 152"/>
                  <a:gd name="T14" fmla="*/ 135 w 169"/>
                  <a:gd name="T15" fmla="*/ 90 h 152"/>
                  <a:gd name="T16" fmla="*/ 124 w 169"/>
                  <a:gd name="T17" fmla="*/ 102 h 152"/>
                  <a:gd name="T18" fmla="*/ 118 w 169"/>
                  <a:gd name="T19" fmla="*/ 107 h 152"/>
                  <a:gd name="T20" fmla="*/ 107 w 169"/>
                  <a:gd name="T21" fmla="*/ 118 h 152"/>
                  <a:gd name="T22" fmla="*/ 79 w 169"/>
                  <a:gd name="T23" fmla="*/ 135 h 152"/>
                  <a:gd name="T24" fmla="*/ 51 w 169"/>
                  <a:gd name="T25" fmla="*/ 147 h 152"/>
                  <a:gd name="T26" fmla="*/ 17 w 169"/>
                  <a:gd name="T27" fmla="*/ 152 h 152"/>
                  <a:gd name="T28" fmla="*/ 0 w 169"/>
                  <a:gd name="T29" fmla="*/ 152 h 1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9" h="152">
                    <a:moveTo>
                      <a:pt x="169" y="0"/>
                    </a:moveTo>
                    <a:lnTo>
                      <a:pt x="169" y="5"/>
                    </a:lnTo>
                    <a:lnTo>
                      <a:pt x="169" y="22"/>
                    </a:lnTo>
                    <a:lnTo>
                      <a:pt x="164" y="39"/>
                    </a:lnTo>
                    <a:lnTo>
                      <a:pt x="158" y="56"/>
                    </a:lnTo>
                    <a:lnTo>
                      <a:pt x="152" y="68"/>
                    </a:lnTo>
                    <a:lnTo>
                      <a:pt x="147" y="73"/>
                    </a:lnTo>
                    <a:lnTo>
                      <a:pt x="135" y="90"/>
                    </a:lnTo>
                    <a:lnTo>
                      <a:pt x="124" y="102"/>
                    </a:lnTo>
                    <a:lnTo>
                      <a:pt x="118" y="107"/>
                    </a:lnTo>
                    <a:lnTo>
                      <a:pt x="107" y="118"/>
                    </a:lnTo>
                    <a:lnTo>
                      <a:pt x="79" y="135"/>
                    </a:lnTo>
                    <a:lnTo>
                      <a:pt x="51" y="147"/>
                    </a:lnTo>
                    <a:lnTo>
                      <a:pt x="17" y="152"/>
                    </a:lnTo>
                    <a:lnTo>
                      <a:pt x="0" y="152"/>
                    </a:lnTo>
                  </a:path>
                </a:pathLst>
              </a:custGeom>
              <a:noFill/>
              <a:ln w="3810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28" name="Freeform 11">
                <a:extLst>
                  <a:ext uri="{FF2B5EF4-FFF2-40B4-BE49-F238E27FC236}">
                    <a16:creationId xmlns:a16="http://schemas.microsoft.com/office/drawing/2014/main" id="{9A67FA2C-DEB9-EC77-9DAB-9CFB5EA90B9A}"/>
                  </a:ext>
                </a:extLst>
              </p:cNvPr>
              <p:cNvSpPr>
                <a:spLocks/>
              </p:cNvSpPr>
              <p:nvPr/>
            </p:nvSpPr>
            <p:spPr bwMode="auto">
              <a:xfrm>
                <a:off x="1052" y="2193"/>
                <a:ext cx="170" cy="152"/>
              </a:xfrm>
              <a:custGeom>
                <a:avLst/>
                <a:gdLst>
                  <a:gd name="T0" fmla="*/ 170 w 170"/>
                  <a:gd name="T1" fmla="*/ 152 h 152"/>
                  <a:gd name="T2" fmla="*/ 153 w 170"/>
                  <a:gd name="T3" fmla="*/ 152 h 152"/>
                  <a:gd name="T4" fmla="*/ 119 w 170"/>
                  <a:gd name="T5" fmla="*/ 147 h 152"/>
                  <a:gd name="T6" fmla="*/ 91 w 170"/>
                  <a:gd name="T7" fmla="*/ 135 h 152"/>
                  <a:gd name="T8" fmla="*/ 62 w 170"/>
                  <a:gd name="T9" fmla="*/ 118 h 152"/>
                  <a:gd name="T10" fmla="*/ 51 w 170"/>
                  <a:gd name="T11" fmla="*/ 107 h 152"/>
                  <a:gd name="T12" fmla="*/ 45 w 170"/>
                  <a:gd name="T13" fmla="*/ 102 h 152"/>
                  <a:gd name="T14" fmla="*/ 34 w 170"/>
                  <a:gd name="T15" fmla="*/ 90 h 152"/>
                  <a:gd name="T16" fmla="*/ 23 w 170"/>
                  <a:gd name="T17" fmla="*/ 73 h 152"/>
                  <a:gd name="T18" fmla="*/ 17 w 170"/>
                  <a:gd name="T19" fmla="*/ 68 h 152"/>
                  <a:gd name="T20" fmla="*/ 12 w 170"/>
                  <a:gd name="T21" fmla="*/ 56 h 152"/>
                  <a:gd name="T22" fmla="*/ 6 w 170"/>
                  <a:gd name="T23" fmla="*/ 39 h 152"/>
                  <a:gd name="T24" fmla="*/ 0 w 170"/>
                  <a:gd name="T25" fmla="*/ 22 h 152"/>
                  <a:gd name="T26" fmla="*/ 0 w 170"/>
                  <a:gd name="T27" fmla="*/ 5 h 152"/>
                  <a:gd name="T28" fmla="*/ 0 w 170"/>
                  <a:gd name="T29" fmla="*/ 0 h 1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0" h="152">
                    <a:moveTo>
                      <a:pt x="170" y="152"/>
                    </a:moveTo>
                    <a:lnTo>
                      <a:pt x="153" y="152"/>
                    </a:lnTo>
                    <a:lnTo>
                      <a:pt x="119" y="147"/>
                    </a:lnTo>
                    <a:lnTo>
                      <a:pt x="91" y="135"/>
                    </a:lnTo>
                    <a:lnTo>
                      <a:pt x="62" y="118"/>
                    </a:lnTo>
                    <a:lnTo>
                      <a:pt x="51" y="107"/>
                    </a:lnTo>
                    <a:lnTo>
                      <a:pt x="45" y="102"/>
                    </a:lnTo>
                    <a:lnTo>
                      <a:pt x="34" y="90"/>
                    </a:lnTo>
                    <a:lnTo>
                      <a:pt x="23" y="73"/>
                    </a:lnTo>
                    <a:lnTo>
                      <a:pt x="17" y="68"/>
                    </a:lnTo>
                    <a:lnTo>
                      <a:pt x="12" y="56"/>
                    </a:lnTo>
                    <a:lnTo>
                      <a:pt x="6" y="39"/>
                    </a:lnTo>
                    <a:lnTo>
                      <a:pt x="0" y="22"/>
                    </a:lnTo>
                    <a:lnTo>
                      <a:pt x="0" y="5"/>
                    </a:lnTo>
                    <a:lnTo>
                      <a:pt x="0" y="0"/>
                    </a:lnTo>
                  </a:path>
                </a:pathLst>
              </a:custGeom>
              <a:noFill/>
              <a:ln w="3810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29" name="Line 12">
                <a:extLst>
                  <a:ext uri="{FF2B5EF4-FFF2-40B4-BE49-F238E27FC236}">
                    <a16:creationId xmlns:a16="http://schemas.microsoft.com/office/drawing/2014/main" id="{A39C1975-93C2-9156-D62B-F22A8095DC7C}"/>
                  </a:ext>
                </a:extLst>
              </p:cNvPr>
              <p:cNvSpPr>
                <a:spLocks noChangeShapeType="1"/>
              </p:cNvSpPr>
              <p:nvPr/>
            </p:nvSpPr>
            <p:spPr bwMode="auto">
              <a:xfrm>
                <a:off x="1222" y="2340"/>
                <a:ext cx="1" cy="9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30" name="Line 13">
                <a:extLst>
                  <a:ext uri="{FF2B5EF4-FFF2-40B4-BE49-F238E27FC236}">
                    <a16:creationId xmlns:a16="http://schemas.microsoft.com/office/drawing/2014/main" id="{D96DE9F6-E240-4F33-74B1-3A7C80933A60}"/>
                  </a:ext>
                </a:extLst>
              </p:cNvPr>
              <p:cNvSpPr>
                <a:spLocks noChangeShapeType="1"/>
              </p:cNvSpPr>
              <p:nvPr/>
            </p:nvSpPr>
            <p:spPr bwMode="auto">
              <a:xfrm>
                <a:off x="1346" y="1882"/>
                <a:ext cx="1" cy="8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31" name="Line 14">
                <a:extLst>
                  <a:ext uri="{FF2B5EF4-FFF2-40B4-BE49-F238E27FC236}">
                    <a16:creationId xmlns:a16="http://schemas.microsoft.com/office/drawing/2014/main" id="{AA9846DE-035B-9C00-82DD-C510E2D68E7D}"/>
                  </a:ext>
                </a:extLst>
              </p:cNvPr>
              <p:cNvSpPr>
                <a:spLocks noChangeShapeType="1"/>
              </p:cNvSpPr>
              <p:nvPr/>
            </p:nvSpPr>
            <p:spPr bwMode="auto">
              <a:xfrm>
                <a:off x="1177" y="1877"/>
                <a:ext cx="1" cy="9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32" name="Line 15">
                <a:extLst>
                  <a:ext uri="{FF2B5EF4-FFF2-40B4-BE49-F238E27FC236}">
                    <a16:creationId xmlns:a16="http://schemas.microsoft.com/office/drawing/2014/main" id="{52972968-73F4-D054-DE86-04DAFC609DE4}"/>
                  </a:ext>
                </a:extLst>
              </p:cNvPr>
              <p:cNvSpPr>
                <a:spLocks noChangeShapeType="1"/>
              </p:cNvSpPr>
              <p:nvPr/>
            </p:nvSpPr>
            <p:spPr bwMode="auto">
              <a:xfrm>
                <a:off x="1092" y="1871"/>
                <a:ext cx="1" cy="9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33" name="Line 16">
                <a:extLst>
                  <a:ext uri="{FF2B5EF4-FFF2-40B4-BE49-F238E27FC236}">
                    <a16:creationId xmlns:a16="http://schemas.microsoft.com/office/drawing/2014/main" id="{72B44F39-0F8B-A486-6D0B-0B99342FF939}"/>
                  </a:ext>
                </a:extLst>
              </p:cNvPr>
              <p:cNvSpPr>
                <a:spLocks noChangeShapeType="1"/>
              </p:cNvSpPr>
              <p:nvPr/>
            </p:nvSpPr>
            <p:spPr bwMode="auto">
              <a:xfrm>
                <a:off x="1261" y="1871"/>
                <a:ext cx="1" cy="9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8198" name="Group 17">
              <a:extLst>
                <a:ext uri="{FF2B5EF4-FFF2-40B4-BE49-F238E27FC236}">
                  <a16:creationId xmlns:a16="http://schemas.microsoft.com/office/drawing/2014/main" id="{29C6964A-1446-3E0D-9F26-E8280B843445}"/>
                </a:ext>
              </a:extLst>
            </p:cNvPr>
            <p:cNvGrpSpPr>
              <a:grpSpLocks/>
            </p:cNvGrpSpPr>
            <p:nvPr/>
          </p:nvGrpSpPr>
          <p:grpSpPr bwMode="auto">
            <a:xfrm>
              <a:off x="7999113" y="4379911"/>
              <a:ext cx="555625" cy="877888"/>
              <a:chOff x="1516" y="1871"/>
              <a:chExt cx="350" cy="553"/>
            </a:xfrm>
          </p:grpSpPr>
          <p:sp>
            <p:nvSpPr>
              <p:cNvPr id="8314" name="Line 18">
                <a:extLst>
                  <a:ext uri="{FF2B5EF4-FFF2-40B4-BE49-F238E27FC236}">
                    <a16:creationId xmlns:a16="http://schemas.microsoft.com/office/drawing/2014/main" id="{70CD9495-BE03-32D1-CFBD-4048D1399F41}"/>
                  </a:ext>
                </a:extLst>
              </p:cNvPr>
              <p:cNvSpPr>
                <a:spLocks noChangeShapeType="1"/>
              </p:cNvSpPr>
              <p:nvPr/>
            </p:nvSpPr>
            <p:spPr bwMode="auto">
              <a:xfrm>
                <a:off x="1516" y="1961"/>
                <a:ext cx="350"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15" name="Line 19">
                <a:extLst>
                  <a:ext uri="{FF2B5EF4-FFF2-40B4-BE49-F238E27FC236}">
                    <a16:creationId xmlns:a16="http://schemas.microsoft.com/office/drawing/2014/main" id="{7896B41E-462F-F647-027E-B5D4F753DFE1}"/>
                  </a:ext>
                </a:extLst>
              </p:cNvPr>
              <p:cNvSpPr>
                <a:spLocks noChangeShapeType="1"/>
              </p:cNvSpPr>
              <p:nvPr/>
            </p:nvSpPr>
            <p:spPr bwMode="auto">
              <a:xfrm>
                <a:off x="1860" y="1956"/>
                <a:ext cx="1" cy="24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16" name="Rectangle 20">
                <a:extLst>
                  <a:ext uri="{FF2B5EF4-FFF2-40B4-BE49-F238E27FC236}">
                    <a16:creationId xmlns:a16="http://schemas.microsoft.com/office/drawing/2014/main" id="{FCEB6C2D-F31E-4CF1-42C5-0A8477B6A4EC}"/>
                  </a:ext>
                </a:extLst>
              </p:cNvPr>
              <p:cNvSpPr>
                <a:spLocks noChangeArrowheads="1"/>
              </p:cNvSpPr>
              <p:nvPr/>
            </p:nvSpPr>
            <p:spPr bwMode="auto">
              <a:xfrm>
                <a:off x="1521" y="1961"/>
                <a:ext cx="1" cy="232"/>
              </a:xfrm>
              <a:prstGeom prst="rect">
                <a:avLst/>
              </a:prstGeom>
              <a:noFill/>
              <a:ln w="3810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317" name="Freeform 21">
                <a:extLst>
                  <a:ext uri="{FF2B5EF4-FFF2-40B4-BE49-F238E27FC236}">
                    <a16:creationId xmlns:a16="http://schemas.microsoft.com/office/drawing/2014/main" id="{BA7BFD3A-F649-5AE8-426F-635ED1DA92F1}"/>
                  </a:ext>
                </a:extLst>
              </p:cNvPr>
              <p:cNvSpPr>
                <a:spLocks/>
              </p:cNvSpPr>
              <p:nvPr/>
            </p:nvSpPr>
            <p:spPr bwMode="auto">
              <a:xfrm>
                <a:off x="1691" y="2193"/>
                <a:ext cx="169" cy="152"/>
              </a:xfrm>
              <a:custGeom>
                <a:avLst/>
                <a:gdLst>
                  <a:gd name="T0" fmla="*/ 169 w 169"/>
                  <a:gd name="T1" fmla="*/ 0 h 152"/>
                  <a:gd name="T2" fmla="*/ 169 w 169"/>
                  <a:gd name="T3" fmla="*/ 5 h 152"/>
                  <a:gd name="T4" fmla="*/ 169 w 169"/>
                  <a:gd name="T5" fmla="*/ 22 h 152"/>
                  <a:gd name="T6" fmla="*/ 164 w 169"/>
                  <a:gd name="T7" fmla="*/ 39 h 152"/>
                  <a:gd name="T8" fmla="*/ 158 w 169"/>
                  <a:gd name="T9" fmla="*/ 56 h 152"/>
                  <a:gd name="T10" fmla="*/ 152 w 169"/>
                  <a:gd name="T11" fmla="*/ 68 h 152"/>
                  <a:gd name="T12" fmla="*/ 147 w 169"/>
                  <a:gd name="T13" fmla="*/ 73 h 152"/>
                  <a:gd name="T14" fmla="*/ 135 w 169"/>
                  <a:gd name="T15" fmla="*/ 90 h 152"/>
                  <a:gd name="T16" fmla="*/ 124 w 169"/>
                  <a:gd name="T17" fmla="*/ 102 h 152"/>
                  <a:gd name="T18" fmla="*/ 118 w 169"/>
                  <a:gd name="T19" fmla="*/ 107 h 152"/>
                  <a:gd name="T20" fmla="*/ 107 w 169"/>
                  <a:gd name="T21" fmla="*/ 118 h 152"/>
                  <a:gd name="T22" fmla="*/ 79 w 169"/>
                  <a:gd name="T23" fmla="*/ 135 h 152"/>
                  <a:gd name="T24" fmla="*/ 51 w 169"/>
                  <a:gd name="T25" fmla="*/ 147 h 152"/>
                  <a:gd name="T26" fmla="*/ 17 w 169"/>
                  <a:gd name="T27" fmla="*/ 152 h 152"/>
                  <a:gd name="T28" fmla="*/ 0 w 169"/>
                  <a:gd name="T29" fmla="*/ 152 h 1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69" h="152">
                    <a:moveTo>
                      <a:pt x="169" y="0"/>
                    </a:moveTo>
                    <a:lnTo>
                      <a:pt x="169" y="5"/>
                    </a:lnTo>
                    <a:lnTo>
                      <a:pt x="169" y="22"/>
                    </a:lnTo>
                    <a:lnTo>
                      <a:pt x="164" y="39"/>
                    </a:lnTo>
                    <a:lnTo>
                      <a:pt x="158" y="56"/>
                    </a:lnTo>
                    <a:lnTo>
                      <a:pt x="152" y="68"/>
                    </a:lnTo>
                    <a:lnTo>
                      <a:pt x="147" y="73"/>
                    </a:lnTo>
                    <a:lnTo>
                      <a:pt x="135" y="90"/>
                    </a:lnTo>
                    <a:lnTo>
                      <a:pt x="124" y="102"/>
                    </a:lnTo>
                    <a:lnTo>
                      <a:pt x="118" y="107"/>
                    </a:lnTo>
                    <a:lnTo>
                      <a:pt x="107" y="118"/>
                    </a:lnTo>
                    <a:lnTo>
                      <a:pt x="79" y="135"/>
                    </a:lnTo>
                    <a:lnTo>
                      <a:pt x="51" y="147"/>
                    </a:lnTo>
                    <a:lnTo>
                      <a:pt x="17" y="152"/>
                    </a:lnTo>
                    <a:lnTo>
                      <a:pt x="0" y="152"/>
                    </a:lnTo>
                  </a:path>
                </a:pathLst>
              </a:custGeom>
              <a:noFill/>
              <a:ln w="3810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18" name="Freeform 22">
                <a:extLst>
                  <a:ext uri="{FF2B5EF4-FFF2-40B4-BE49-F238E27FC236}">
                    <a16:creationId xmlns:a16="http://schemas.microsoft.com/office/drawing/2014/main" id="{5223F5AE-118B-92DF-CD06-D6A8403C8DCF}"/>
                  </a:ext>
                </a:extLst>
              </p:cNvPr>
              <p:cNvSpPr>
                <a:spLocks/>
              </p:cNvSpPr>
              <p:nvPr/>
            </p:nvSpPr>
            <p:spPr bwMode="auto">
              <a:xfrm>
                <a:off x="1521" y="2193"/>
                <a:ext cx="170" cy="152"/>
              </a:xfrm>
              <a:custGeom>
                <a:avLst/>
                <a:gdLst>
                  <a:gd name="T0" fmla="*/ 170 w 170"/>
                  <a:gd name="T1" fmla="*/ 152 h 152"/>
                  <a:gd name="T2" fmla="*/ 153 w 170"/>
                  <a:gd name="T3" fmla="*/ 152 h 152"/>
                  <a:gd name="T4" fmla="*/ 119 w 170"/>
                  <a:gd name="T5" fmla="*/ 147 h 152"/>
                  <a:gd name="T6" fmla="*/ 91 w 170"/>
                  <a:gd name="T7" fmla="*/ 135 h 152"/>
                  <a:gd name="T8" fmla="*/ 62 w 170"/>
                  <a:gd name="T9" fmla="*/ 118 h 152"/>
                  <a:gd name="T10" fmla="*/ 51 w 170"/>
                  <a:gd name="T11" fmla="*/ 107 h 152"/>
                  <a:gd name="T12" fmla="*/ 45 w 170"/>
                  <a:gd name="T13" fmla="*/ 102 h 152"/>
                  <a:gd name="T14" fmla="*/ 34 w 170"/>
                  <a:gd name="T15" fmla="*/ 90 h 152"/>
                  <a:gd name="T16" fmla="*/ 23 w 170"/>
                  <a:gd name="T17" fmla="*/ 73 h 152"/>
                  <a:gd name="T18" fmla="*/ 17 w 170"/>
                  <a:gd name="T19" fmla="*/ 68 h 152"/>
                  <a:gd name="T20" fmla="*/ 12 w 170"/>
                  <a:gd name="T21" fmla="*/ 56 h 152"/>
                  <a:gd name="T22" fmla="*/ 6 w 170"/>
                  <a:gd name="T23" fmla="*/ 39 h 152"/>
                  <a:gd name="T24" fmla="*/ 0 w 170"/>
                  <a:gd name="T25" fmla="*/ 22 h 152"/>
                  <a:gd name="T26" fmla="*/ 0 w 170"/>
                  <a:gd name="T27" fmla="*/ 5 h 152"/>
                  <a:gd name="T28" fmla="*/ 0 w 170"/>
                  <a:gd name="T29" fmla="*/ 0 h 15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70" h="152">
                    <a:moveTo>
                      <a:pt x="170" y="152"/>
                    </a:moveTo>
                    <a:lnTo>
                      <a:pt x="153" y="152"/>
                    </a:lnTo>
                    <a:lnTo>
                      <a:pt x="119" y="147"/>
                    </a:lnTo>
                    <a:lnTo>
                      <a:pt x="91" y="135"/>
                    </a:lnTo>
                    <a:lnTo>
                      <a:pt x="62" y="118"/>
                    </a:lnTo>
                    <a:lnTo>
                      <a:pt x="51" y="107"/>
                    </a:lnTo>
                    <a:lnTo>
                      <a:pt x="45" y="102"/>
                    </a:lnTo>
                    <a:lnTo>
                      <a:pt x="34" y="90"/>
                    </a:lnTo>
                    <a:lnTo>
                      <a:pt x="23" y="73"/>
                    </a:lnTo>
                    <a:lnTo>
                      <a:pt x="17" y="68"/>
                    </a:lnTo>
                    <a:lnTo>
                      <a:pt x="12" y="56"/>
                    </a:lnTo>
                    <a:lnTo>
                      <a:pt x="6" y="39"/>
                    </a:lnTo>
                    <a:lnTo>
                      <a:pt x="0" y="22"/>
                    </a:lnTo>
                    <a:lnTo>
                      <a:pt x="0" y="5"/>
                    </a:lnTo>
                    <a:lnTo>
                      <a:pt x="0" y="0"/>
                    </a:lnTo>
                  </a:path>
                </a:pathLst>
              </a:custGeom>
              <a:noFill/>
              <a:ln w="38100" cmpd="sng">
                <a:solidFill>
                  <a:schemeClr val="hlink"/>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319" name="Line 23">
                <a:extLst>
                  <a:ext uri="{FF2B5EF4-FFF2-40B4-BE49-F238E27FC236}">
                    <a16:creationId xmlns:a16="http://schemas.microsoft.com/office/drawing/2014/main" id="{5F023AA7-B09A-81E0-7796-DB304742DCFE}"/>
                  </a:ext>
                </a:extLst>
              </p:cNvPr>
              <p:cNvSpPr>
                <a:spLocks noChangeShapeType="1"/>
              </p:cNvSpPr>
              <p:nvPr/>
            </p:nvSpPr>
            <p:spPr bwMode="auto">
              <a:xfrm>
                <a:off x="1691" y="2340"/>
                <a:ext cx="1" cy="84"/>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20" name="Line 24">
                <a:extLst>
                  <a:ext uri="{FF2B5EF4-FFF2-40B4-BE49-F238E27FC236}">
                    <a16:creationId xmlns:a16="http://schemas.microsoft.com/office/drawing/2014/main" id="{065346C7-FFC1-C4BF-8457-567234820B80}"/>
                  </a:ext>
                </a:extLst>
              </p:cNvPr>
              <p:cNvSpPr>
                <a:spLocks noChangeShapeType="1"/>
              </p:cNvSpPr>
              <p:nvPr/>
            </p:nvSpPr>
            <p:spPr bwMode="auto">
              <a:xfrm>
                <a:off x="1815" y="1877"/>
                <a:ext cx="1" cy="9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21" name="Line 25">
                <a:extLst>
                  <a:ext uri="{FF2B5EF4-FFF2-40B4-BE49-F238E27FC236}">
                    <a16:creationId xmlns:a16="http://schemas.microsoft.com/office/drawing/2014/main" id="{72A98B1C-C7F2-77B4-8BDC-F96CDECCF882}"/>
                  </a:ext>
                </a:extLst>
              </p:cNvPr>
              <p:cNvSpPr>
                <a:spLocks noChangeShapeType="1"/>
              </p:cNvSpPr>
              <p:nvPr/>
            </p:nvSpPr>
            <p:spPr bwMode="auto">
              <a:xfrm>
                <a:off x="1646" y="1871"/>
                <a:ext cx="1" cy="90"/>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22" name="Line 26">
                <a:extLst>
                  <a:ext uri="{FF2B5EF4-FFF2-40B4-BE49-F238E27FC236}">
                    <a16:creationId xmlns:a16="http://schemas.microsoft.com/office/drawing/2014/main" id="{82D37C95-6A3F-93F5-448A-A212C2CD50EC}"/>
                  </a:ext>
                </a:extLst>
              </p:cNvPr>
              <p:cNvSpPr>
                <a:spLocks noChangeShapeType="1"/>
              </p:cNvSpPr>
              <p:nvPr/>
            </p:nvSpPr>
            <p:spPr bwMode="auto">
              <a:xfrm>
                <a:off x="1561" y="1871"/>
                <a:ext cx="1" cy="8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23" name="Line 27">
                <a:extLst>
                  <a:ext uri="{FF2B5EF4-FFF2-40B4-BE49-F238E27FC236}">
                    <a16:creationId xmlns:a16="http://schemas.microsoft.com/office/drawing/2014/main" id="{D8BDBBE6-5CEA-773F-2E00-5223C9300559}"/>
                  </a:ext>
                </a:extLst>
              </p:cNvPr>
              <p:cNvSpPr>
                <a:spLocks noChangeShapeType="1"/>
              </p:cNvSpPr>
              <p:nvPr/>
            </p:nvSpPr>
            <p:spPr bwMode="auto">
              <a:xfrm>
                <a:off x="1730" y="1871"/>
                <a:ext cx="1" cy="8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199" name="Line 28">
              <a:extLst>
                <a:ext uri="{FF2B5EF4-FFF2-40B4-BE49-F238E27FC236}">
                  <a16:creationId xmlns:a16="http://schemas.microsoft.com/office/drawing/2014/main" id="{CF84A087-FDEF-FEF0-B5C9-8D59BEB1979A}"/>
                </a:ext>
              </a:extLst>
            </p:cNvPr>
            <p:cNvSpPr>
              <a:spLocks noChangeShapeType="1"/>
            </p:cNvSpPr>
            <p:nvPr/>
          </p:nvSpPr>
          <p:spPr bwMode="auto">
            <a:xfrm>
              <a:off x="6411613" y="3429000"/>
              <a:ext cx="2833687" cy="158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200" name="Group 29">
              <a:extLst>
                <a:ext uri="{FF2B5EF4-FFF2-40B4-BE49-F238E27FC236}">
                  <a16:creationId xmlns:a16="http://schemas.microsoft.com/office/drawing/2014/main" id="{C94413CA-9673-E0D0-8612-266152018564}"/>
                </a:ext>
              </a:extLst>
            </p:cNvPr>
            <p:cNvGrpSpPr>
              <a:grpSpLocks/>
            </p:cNvGrpSpPr>
            <p:nvPr/>
          </p:nvGrpSpPr>
          <p:grpSpPr bwMode="auto">
            <a:xfrm>
              <a:off x="6625924" y="3513137"/>
              <a:ext cx="520700" cy="301625"/>
              <a:chOff x="651" y="1325"/>
              <a:chExt cx="328" cy="190"/>
            </a:xfrm>
          </p:grpSpPr>
          <p:sp>
            <p:nvSpPr>
              <p:cNvPr id="8307" name="Line 30">
                <a:extLst>
                  <a:ext uri="{FF2B5EF4-FFF2-40B4-BE49-F238E27FC236}">
                    <a16:creationId xmlns:a16="http://schemas.microsoft.com/office/drawing/2014/main" id="{9FC1DD7D-7A2C-BA8C-E337-79EE41C498E0}"/>
                  </a:ext>
                </a:extLst>
              </p:cNvPr>
              <p:cNvSpPr>
                <a:spLocks noChangeShapeType="1"/>
              </p:cNvSpPr>
              <p:nvPr/>
            </p:nvSpPr>
            <p:spPr bwMode="auto">
              <a:xfrm>
                <a:off x="719" y="1329"/>
                <a:ext cx="1" cy="18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08" name="Line 31">
                <a:extLst>
                  <a:ext uri="{FF2B5EF4-FFF2-40B4-BE49-F238E27FC236}">
                    <a16:creationId xmlns:a16="http://schemas.microsoft.com/office/drawing/2014/main" id="{DBC9827C-A0F3-46CF-8EFA-C6A3D671F55C}"/>
                  </a:ext>
                </a:extLst>
              </p:cNvPr>
              <p:cNvSpPr>
                <a:spLocks noChangeShapeType="1"/>
              </p:cNvSpPr>
              <p:nvPr/>
            </p:nvSpPr>
            <p:spPr bwMode="auto">
              <a:xfrm flipV="1">
                <a:off x="713" y="1417"/>
                <a:ext cx="187" cy="9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09" name="Line 32">
                <a:extLst>
                  <a:ext uri="{FF2B5EF4-FFF2-40B4-BE49-F238E27FC236}">
                    <a16:creationId xmlns:a16="http://schemas.microsoft.com/office/drawing/2014/main" id="{99FD871C-C8C2-99F7-2262-D44E893D7933}"/>
                  </a:ext>
                </a:extLst>
              </p:cNvPr>
              <p:cNvSpPr>
                <a:spLocks noChangeShapeType="1"/>
              </p:cNvSpPr>
              <p:nvPr/>
            </p:nvSpPr>
            <p:spPr bwMode="auto">
              <a:xfrm>
                <a:off x="713" y="1325"/>
                <a:ext cx="192" cy="10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10" name="Line 33">
                <a:extLst>
                  <a:ext uri="{FF2B5EF4-FFF2-40B4-BE49-F238E27FC236}">
                    <a16:creationId xmlns:a16="http://schemas.microsoft.com/office/drawing/2014/main" id="{BE26BC3F-55CB-2964-63B5-6CD3990CA8B5}"/>
                  </a:ext>
                </a:extLst>
              </p:cNvPr>
              <p:cNvSpPr>
                <a:spLocks noChangeShapeType="1"/>
              </p:cNvSpPr>
              <p:nvPr/>
            </p:nvSpPr>
            <p:spPr bwMode="auto">
              <a:xfrm>
                <a:off x="934" y="1419"/>
                <a:ext cx="45"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11" name="Line 34">
                <a:extLst>
                  <a:ext uri="{FF2B5EF4-FFF2-40B4-BE49-F238E27FC236}">
                    <a16:creationId xmlns:a16="http://schemas.microsoft.com/office/drawing/2014/main" id="{9B375C6D-1FFA-C4AD-DF0C-A3C1FB02C2E8}"/>
                  </a:ext>
                </a:extLst>
              </p:cNvPr>
              <p:cNvSpPr>
                <a:spLocks noChangeShapeType="1"/>
              </p:cNvSpPr>
              <p:nvPr/>
            </p:nvSpPr>
            <p:spPr bwMode="auto">
              <a:xfrm>
                <a:off x="651" y="1419"/>
                <a:ext cx="68"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12" name="Oval 35">
                <a:extLst>
                  <a:ext uri="{FF2B5EF4-FFF2-40B4-BE49-F238E27FC236}">
                    <a16:creationId xmlns:a16="http://schemas.microsoft.com/office/drawing/2014/main" id="{BE922248-3806-93DD-B627-976338821DE3}"/>
                  </a:ext>
                </a:extLst>
              </p:cNvPr>
              <p:cNvSpPr>
                <a:spLocks noChangeArrowheads="1"/>
              </p:cNvSpPr>
              <p:nvPr/>
            </p:nvSpPr>
            <p:spPr bwMode="auto">
              <a:xfrm>
                <a:off x="888" y="1396"/>
                <a:ext cx="51" cy="51"/>
              </a:xfrm>
              <a:prstGeom prst="ellipse">
                <a:avLst/>
              </a:prstGeom>
              <a:solidFill>
                <a:srgbClr val="280049"/>
              </a:solidFill>
              <a:ln w="38100">
                <a:solidFill>
                  <a:schemeClr val="hlink"/>
                </a:solidFill>
                <a:round/>
                <a:headEnd/>
                <a:tailEnd/>
              </a:ln>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313" name="Oval 36">
                <a:extLst>
                  <a:ext uri="{FF2B5EF4-FFF2-40B4-BE49-F238E27FC236}">
                    <a16:creationId xmlns:a16="http://schemas.microsoft.com/office/drawing/2014/main" id="{324400A0-ACD3-06E5-E471-F0882FF4C0C0}"/>
                  </a:ext>
                </a:extLst>
              </p:cNvPr>
              <p:cNvSpPr>
                <a:spLocks noChangeArrowheads="1"/>
              </p:cNvSpPr>
              <p:nvPr/>
            </p:nvSpPr>
            <p:spPr bwMode="auto">
              <a:xfrm>
                <a:off x="888" y="1396"/>
                <a:ext cx="52" cy="52"/>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grpSp>
        <p:sp>
          <p:nvSpPr>
            <p:cNvPr id="8201" name="Line 37">
              <a:extLst>
                <a:ext uri="{FF2B5EF4-FFF2-40B4-BE49-F238E27FC236}">
                  <a16:creationId xmlns:a16="http://schemas.microsoft.com/office/drawing/2014/main" id="{E97656A3-7968-18BC-3097-E8A233D39123}"/>
                </a:ext>
              </a:extLst>
            </p:cNvPr>
            <p:cNvSpPr>
              <a:spLocks noChangeShapeType="1"/>
            </p:cNvSpPr>
            <p:nvPr/>
          </p:nvSpPr>
          <p:spPr bwMode="auto">
            <a:xfrm>
              <a:off x="6625924" y="3438524"/>
              <a:ext cx="1588" cy="23336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2" name="Line 38">
              <a:extLst>
                <a:ext uri="{FF2B5EF4-FFF2-40B4-BE49-F238E27FC236}">
                  <a16:creationId xmlns:a16="http://schemas.microsoft.com/office/drawing/2014/main" id="{90CD544E-8D72-0942-EE44-E2EF25FD19AF}"/>
                </a:ext>
              </a:extLst>
            </p:cNvPr>
            <p:cNvSpPr>
              <a:spLocks noChangeShapeType="1"/>
            </p:cNvSpPr>
            <p:nvPr/>
          </p:nvSpPr>
          <p:spPr bwMode="auto">
            <a:xfrm>
              <a:off x="7129163" y="3662361"/>
              <a:ext cx="2116137" cy="158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3" name="Oval 39">
              <a:extLst>
                <a:ext uri="{FF2B5EF4-FFF2-40B4-BE49-F238E27FC236}">
                  <a16:creationId xmlns:a16="http://schemas.microsoft.com/office/drawing/2014/main" id="{FF82E784-3ADC-6841-41AF-F932641A8F7E}"/>
                </a:ext>
              </a:extLst>
            </p:cNvPr>
            <p:cNvSpPr>
              <a:spLocks noChangeArrowheads="1"/>
            </p:cNvSpPr>
            <p:nvPr/>
          </p:nvSpPr>
          <p:spPr bwMode="auto">
            <a:xfrm>
              <a:off x="6598938" y="3402011"/>
              <a:ext cx="71437" cy="71438"/>
            </a:xfrm>
            <a:prstGeom prst="ellipse">
              <a:avLst/>
            </a:prstGeom>
            <a:solidFill>
              <a:srgbClr val="C1CEFF"/>
            </a:solidFill>
            <a:ln w="38100">
              <a:solidFill>
                <a:schemeClr val="hlink"/>
              </a:solidFill>
              <a:round/>
              <a:headEnd/>
              <a:tailEnd/>
            </a:ln>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04" name="Oval 40">
              <a:extLst>
                <a:ext uri="{FF2B5EF4-FFF2-40B4-BE49-F238E27FC236}">
                  <a16:creationId xmlns:a16="http://schemas.microsoft.com/office/drawing/2014/main" id="{EEF4F5F8-1211-784E-D76E-F94894E81F9D}"/>
                </a:ext>
              </a:extLst>
            </p:cNvPr>
            <p:cNvSpPr>
              <a:spLocks noChangeArrowheads="1"/>
            </p:cNvSpPr>
            <p:nvPr/>
          </p:nvSpPr>
          <p:spPr bwMode="auto">
            <a:xfrm>
              <a:off x="6598938" y="3402012"/>
              <a:ext cx="73025" cy="7302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05" name="Line 41">
              <a:extLst>
                <a:ext uri="{FF2B5EF4-FFF2-40B4-BE49-F238E27FC236}">
                  <a16:creationId xmlns:a16="http://schemas.microsoft.com/office/drawing/2014/main" id="{8EE86E98-5D07-834B-2289-81EC0A944C5B}"/>
                </a:ext>
              </a:extLst>
            </p:cNvPr>
            <p:cNvSpPr>
              <a:spLocks noChangeShapeType="1"/>
            </p:cNvSpPr>
            <p:nvPr/>
          </p:nvSpPr>
          <p:spPr bwMode="auto">
            <a:xfrm>
              <a:off x="6411613" y="3905250"/>
              <a:ext cx="2833687" cy="158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206" name="Group 42">
              <a:extLst>
                <a:ext uri="{FF2B5EF4-FFF2-40B4-BE49-F238E27FC236}">
                  <a16:creationId xmlns:a16="http://schemas.microsoft.com/office/drawing/2014/main" id="{0E7B1EEC-07E7-B14C-285D-A30796F5F589}"/>
                </a:ext>
              </a:extLst>
            </p:cNvPr>
            <p:cNvGrpSpPr>
              <a:grpSpLocks/>
            </p:cNvGrpSpPr>
            <p:nvPr/>
          </p:nvGrpSpPr>
          <p:grpSpPr bwMode="auto">
            <a:xfrm>
              <a:off x="6625924" y="3987800"/>
              <a:ext cx="520700" cy="301625"/>
              <a:chOff x="651" y="1624"/>
              <a:chExt cx="328" cy="190"/>
            </a:xfrm>
          </p:grpSpPr>
          <p:sp>
            <p:nvSpPr>
              <p:cNvPr id="8300" name="Line 43">
                <a:extLst>
                  <a:ext uri="{FF2B5EF4-FFF2-40B4-BE49-F238E27FC236}">
                    <a16:creationId xmlns:a16="http://schemas.microsoft.com/office/drawing/2014/main" id="{39FDDBBB-47D3-A4DF-3AE0-18DF58781BF5}"/>
                  </a:ext>
                </a:extLst>
              </p:cNvPr>
              <p:cNvSpPr>
                <a:spLocks noChangeShapeType="1"/>
              </p:cNvSpPr>
              <p:nvPr/>
            </p:nvSpPr>
            <p:spPr bwMode="auto">
              <a:xfrm>
                <a:off x="719" y="1628"/>
                <a:ext cx="1" cy="18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01" name="Line 44">
                <a:extLst>
                  <a:ext uri="{FF2B5EF4-FFF2-40B4-BE49-F238E27FC236}">
                    <a16:creationId xmlns:a16="http://schemas.microsoft.com/office/drawing/2014/main" id="{76A06B02-863B-F289-CEEC-37F7DA031E9C}"/>
                  </a:ext>
                </a:extLst>
              </p:cNvPr>
              <p:cNvSpPr>
                <a:spLocks noChangeShapeType="1"/>
              </p:cNvSpPr>
              <p:nvPr/>
            </p:nvSpPr>
            <p:spPr bwMode="auto">
              <a:xfrm flipV="1">
                <a:off x="713" y="1716"/>
                <a:ext cx="187" cy="96"/>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02" name="Line 45">
                <a:extLst>
                  <a:ext uri="{FF2B5EF4-FFF2-40B4-BE49-F238E27FC236}">
                    <a16:creationId xmlns:a16="http://schemas.microsoft.com/office/drawing/2014/main" id="{BE734A02-85C2-698D-F2D2-2A26C69C30AA}"/>
                  </a:ext>
                </a:extLst>
              </p:cNvPr>
              <p:cNvSpPr>
                <a:spLocks noChangeShapeType="1"/>
              </p:cNvSpPr>
              <p:nvPr/>
            </p:nvSpPr>
            <p:spPr bwMode="auto">
              <a:xfrm>
                <a:off x="713" y="1624"/>
                <a:ext cx="192" cy="10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03" name="Line 46">
                <a:extLst>
                  <a:ext uri="{FF2B5EF4-FFF2-40B4-BE49-F238E27FC236}">
                    <a16:creationId xmlns:a16="http://schemas.microsoft.com/office/drawing/2014/main" id="{1817D204-10DF-12D2-1185-456AE719C117}"/>
                  </a:ext>
                </a:extLst>
              </p:cNvPr>
              <p:cNvSpPr>
                <a:spLocks noChangeShapeType="1"/>
              </p:cNvSpPr>
              <p:nvPr/>
            </p:nvSpPr>
            <p:spPr bwMode="auto">
              <a:xfrm>
                <a:off x="934" y="1718"/>
                <a:ext cx="45"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04" name="Line 47">
                <a:extLst>
                  <a:ext uri="{FF2B5EF4-FFF2-40B4-BE49-F238E27FC236}">
                    <a16:creationId xmlns:a16="http://schemas.microsoft.com/office/drawing/2014/main" id="{53D5A0B9-6BB0-024E-5F53-F24AF3352ACB}"/>
                  </a:ext>
                </a:extLst>
              </p:cNvPr>
              <p:cNvSpPr>
                <a:spLocks noChangeShapeType="1"/>
              </p:cNvSpPr>
              <p:nvPr/>
            </p:nvSpPr>
            <p:spPr bwMode="auto">
              <a:xfrm>
                <a:off x="651" y="1718"/>
                <a:ext cx="68"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305" name="Oval 48">
                <a:extLst>
                  <a:ext uri="{FF2B5EF4-FFF2-40B4-BE49-F238E27FC236}">
                    <a16:creationId xmlns:a16="http://schemas.microsoft.com/office/drawing/2014/main" id="{FF7ACC05-FC54-CF2F-AADF-E4780B2C1E82}"/>
                  </a:ext>
                </a:extLst>
              </p:cNvPr>
              <p:cNvSpPr>
                <a:spLocks noChangeArrowheads="1"/>
              </p:cNvSpPr>
              <p:nvPr/>
            </p:nvSpPr>
            <p:spPr bwMode="auto">
              <a:xfrm>
                <a:off x="888" y="1696"/>
                <a:ext cx="51" cy="51"/>
              </a:xfrm>
              <a:prstGeom prst="ellipse">
                <a:avLst/>
              </a:prstGeom>
              <a:solidFill>
                <a:srgbClr val="280049"/>
              </a:solidFill>
              <a:ln w="38100">
                <a:solidFill>
                  <a:schemeClr val="hlink"/>
                </a:solidFill>
                <a:round/>
                <a:headEnd/>
                <a:tailEnd/>
              </a:ln>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306" name="Oval 49">
                <a:extLst>
                  <a:ext uri="{FF2B5EF4-FFF2-40B4-BE49-F238E27FC236}">
                    <a16:creationId xmlns:a16="http://schemas.microsoft.com/office/drawing/2014/main" id="{C3B50C80-1E7D-9CD9-CC78-F4741FAE7220}"/>
                  </a:ext>
                </a:extLst>
              </p:cNvPr>
              <p:cNvSpPr>
                <a:spLocks noChangeArrowheads="1"/>
              </p:cNvSpPr>
              <p:nvPr/>
            </p:nvSpPr>
            <p:spPr bwMode="auto">
              <a:xfrm>
                <a:off x="888" y="1695"/>
                <a:ext cx="52" cy="52"/>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grpSp>
        <p:sp>
          <p:nvSpPr>
            <p:cNvPr id="8207" name="Line 50">
              <a:extLst>
                <a:ext uri="{FF2B5EF4-FFF2-40B4-BE49-F238E27FC236}">
                  <a16:creationId xmlns:a16="http://schemas.microsoft.com/office/drawing/2014/main" id="{FC9C0E86-7A56-9CF6-4C2B-CC088446E5E2}"/>
                </a:ext>
              </a:extLst>
            </p:cNvPr>
            <p:cNvSpPr>
              <a:spLocks noChangeShapeType="1"/>
            </p:cNvSpPr>
            <p:nvPr/>
          </p:nvSpPr>
          <p:spPr bwMode="auto">
            <a:xfrm>
              <a:off x="6625924" y="3913187"/>
              <a:ext cx="1588" cy="23336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8" name="Line 51">
              <a:extLst>
                <a:ext uri="{FF2B5EF4-FFF2-40B4-BE49-F238E27FC236}">
                  <a16:creationId xmlns:a16="http://schemas.microsoft.com/office/drawing/2014/main" id="{427ACCC0-E041-BF10-FDF9-08B7940B7E11}"/>
                </a:ext>
              </a:extLst>
            </p:cNvPr>
            <p:cNvSpPr>
              <a:spLocks noChangeShapeType="1"/>
            </p:cNvSpPr>
            <p:nvPr/>
          </p:nvSpPr>
          <p:spPr bwMode="auto">
            <a:xfrm>
              <a:off x="7129163" y="4137025"/>
              <a:ext cx="2116137" cy="158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09" name="Oval 52">
              <a:extLst>
                <a:ext uri="{FF2B5EF4-FFF2-40B4-BE49-F238E27FC236}">
                  <a16:creationId xmlns:a16="http://schemas.microsoft.com/office/drawing/2014/main" id="{456AAA9E-C416-DADC-6E76-2D68FCB15D50}"/>
                </a:ext>
              </a:extLst>
            </p:cNvPr>
            <p:cNvSpPr>
              <a:spLocks noChangeArrowheads="1"/>
            </p:cNvSpPr>
            <p:nvPr/>
          </p:nvSpPr>
          <p:spPr bwMode="auto">
            <a:xfrm>
              <a:off x="6598938" y="3878261"/>
              <a:ext cx="71437" cy="71438"/>
            </a:xfrm>
            <a:prstGeom prst="ellipse">
              <a:avLst/>
            </a:prstGeom>
            <a:solidFill>
              <a:srgbClr val="C1CEFF"/>
            </a:solidFill>
            <a:ln w="38100">
              <a:solidFill>
                <a:schemeClr val="hlink"/>
              </a:solidFill>
              <a:round/>
              <a:headEnd/>
              <a:tailEnd/>
            </a:ln>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10" name="Oval 53">
              <a:extLst>
                <a:ext uri="{FF2B5EF4-FFF2-40B4-BE49-F238E27FC236}">
                  <a16:creationId xmlns:a16="http://schemas.microsoft.com/office/drawing/2014/main" id="{A19BA30B-5F7F-04B0-C2BA-4934E374C526}"/>
                </a:ext>
              </a:extLst>
            </p:cNvPr>
            <p:cNvSpPr>
              <a:spLocks noChangeArrowheads="1"/>
            </p:cNvSpPr>
            <p:nvPr/>
          </p:nvSpPr>
          <p:spPr bwMode="auto">
            <a:xfrm>
              <a:off x="6598938" y="3876675"/>
              <a:ext cx="73025" cy="7302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11" name="Line 54">
              <a:extLst>
                <a:ext uri="{FF2B5EF4-FFF2-40B4-BE49-F238E27FC236}">
                  <a16:creationId xmlns:a16="http://schemas.microsoft.com/office/drawing/2014/main" id="{75D05283-2AAD-62DF-6991-C82F28175997}"/>
                </a:ext>
              </a:extLst>
            </p:cNvPr>
            <p:cNvSpPr>
              <a:spLocks noChangeShapeType="1"/>
            </p:cNvSpPr>
            <p:nvPr/>
          </p:nvSpPr>
          <p:spPr bwMode="auto">
            <a:xfrm flipV="1">
              <a:off x="7326013" y="3419474"/>
              <a:ext cx="1587" cy="96996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2" name="Line 55">
              <a:extLst>
                <a:ext uri="{FF2B5EF4-FFF2-40B4-BE49-F238E27FC236}">
                  <a16:creationId xmlns:a16="http://schemas.microsoft.com/office/drawing/2014/main" id="{8DDE15AC-7D9F-68F1-5DDC-5A96802B5CBF}"/>
                </a:ext>
              </a:extLst>
            </p:cNvPr>
            <p:cNvSpPr>
              <a:spLocks noChangeShapeType="1"/>
            </p:cNvSpPr>
            <p:nvPr/>
          </p:nvSpPr>
          <p:spPr bwMode="auto">
            <a:xfrm flipV="1">
              <a:off x="7460949" y="3662362"/>
              <a:ext cx="1588" cy="72707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3" name="Line 56">
              <a:extLst>
                <a:ext uri="{FF2B5EF4-FFF2-40B4-BE49-F238E27FC236}">
                  <a16:creationId xmlns:a16="http://schemas.microsoft.com/office/drawing/2014/main" id="{0D993EA0-EBB5-2B8E-D833-0FF0093F638D}"/>
                </a:ext>
              </a:extLst>
            </p:cNvPr>
            <p:cNvSpPr>
              <a:spLocks noChangeShapeType="1"/>
            </p:cNvSpPr>
            <p:nvPr/>
          </p:nvSpPr>
          <p:spPr bwMode="auto">
            <a:xfrm flipV="1">
              <a:off x="7594299" y="3913186"/>
              <a:ext cx="1588" cy="48418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4" name="Line 57">
              <a:extLst>
                <a:ext uri="{FF2B5EF4-FFF2-40B4-BE49-F238E27FC236}">
                  <a16:creationId xmlns:a16="http://schemas.microsoft.com/office/drawing/2014/main" id="{A7FB7375-3CD8-6C47-5A1D-ED6853454FAE}"/>
                </a:ext>
              </a:extLst>
            </p:cNvPr>
            <p:cNvSpPr>
              <a:spLocks noChangeShapeType="1"/>
            </p:cNvSpPr>
            <p:nvPr/>
          </p:nvSpPr>
          <p:spPr bwMode="auto">
            <a:xfrm flipV="1">
              <a:off x="7729238" y="4146550"/>
              <a:ext cx="1587" cy="2508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5" name="Oval 58">
              <a:extLst>
                <a:ext uri="{FF2B5EF4-FFF2-40B4-BE49-F238E27FC236}">
                  <a16:creationId xmlns:a16="http://schemas.microsoft.com/office/drawing/2014/main" id="{B768884F-7717-C6A5-67E5-BE86C09E1FF6}"/>
                </a:ext>
              </a:extLst>
            </p:cNvPr>
            <p:cNvSpPr>
              <a:spLocks noChangeArrowheads="1"/>
            </p:cNvSpPr>
            <p:nvPr/>
          </p:nvSpPr>
          <p:spPr bwMode="auto">
            <a:xfrm>
              <a:off x="7289499" y="3394075"/>
              <a:ext cx="71438" cy="71437"/>
            </a:xfrm>
            <a:prstGeom prst="ellipse">
              <a:avLst/>
            </a:prstGeom>
            <a:solidFill>
              <a:srgbClr val="C1CEFF"/>
            </a:solidFill>
            <a:ln w="38100">
              <a:solidFill>
                <a:schemeClr val="hlink"/>
              </a:solidFill>
              <a:round/>
              <a:headEnd/>
              <a:tailEnd/>
            </a:ln>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16" name="Oval 59">
              <a:extLst>
                <a:ext uri="{FF2B5EF4-FFF2-40B4-BE49-F238E27FC236}">
                  <a16:creationId xmlns:a16="http://schemas.microsoft.com/office/drawing/2014/main" id="{BD99A89A-BC1A-6518-E1F8-24F4B3AF8BA5}"/>
                </a:ext>
              </a:extLst>
            </p:cNvPr>
            <p:cNvSpPr>
              <a:spLocks noChangeArrowheads="1"/>
            </p:cNvSpPr>
            <p:nvPr/>
          </p:nvSpPr>
          <p:spPr bwMode="auto">
            <a:xfrm>
              <a:off x="7289500" y="3392487"/>
              <a:ext cx="73025" cy="7302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17" name="Oval 60">
              <a:extLst>
                <a:ext uri="{FF2B5EF4-FFF2-40B4-BE49-F238E27FC236}">
                  <a16:creationId xmlns:a16="http://schemas.microsoft.com/office/drawing/2014/main" id="{4B3A2537-72F7-126E-7962-66232DF20802}"/>
                </a:ext>
              </a:extLst>
            </p:cNvPr>
            <p:cNvSpPr>
              <a:spLocks noChangeArrowheads="1"/>
            </p:cNvSpPr>
            <p:nvPr/>
          </p:nvSpPr>
          <p:spPr bwMode="auto">
            <a:xfrm>
              <a:off x="7424438" y="3625850"/>
              <a:ext cx="71437" cy="73025"/>
            </a:xfrm>
            <a:prstGeom prst="ellipse">
              <a:avLst/>
            </a:prstGeom>
            <a:solidFill>
              <a:srgbClr val="C1CEFF"/>
            </a:solidFill>
            <a:ln w="38100">
              <a:solidFill>
                <a:schemeClr val="hlink"/>
              </a:solidFill>
              <a:round/>
              <a:headEnd/>
              <a:tailEnd/>
            </a:ln>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18" name="Oval 61">
              <a:extLst>
                <a:ext uri="{FF2B5EF4-FFF2-40B4-BE49-F238E27FC236}">
                  <a16:creationId xmlns:a16="http://schemas.microsoft.com/office/drawing/2014/main" id="{CA138971-4B59-F021-7B67-9FB0C01AA3C4}"/>
                </a:ext>
              </a:extLst>
            </p:cNvPr>
            <p:cNvSpPr>
              <a:spLocks noChangeArrowheads="1"/>
            </p:cNvSpPr>
            <p:nvPr/>
          </p:nvSpPr>
          <p:spPr bwMode="auto">
            <a:xfrm>
              <a:off x="7422850" y="3625850"/>
              <a:ext cx="74613" cy="7302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19" name="Oval 62">
              <a:extLst>
                <a:ext uri="{FF2B5EF4-FFF2-40B4-BE49-F238E27FC236}">
                  <a16:creationId xmlns:a16="http://schemas.microsoft.com/office/drawing/2014/main" id="{9B3BA187-C1E0-F89E-091B-7F2C0A9D2079}"/>
                </a:ext>
              </a:extLst>
            </p:cNvPr>
            <p:cNvSpPr>
              <a:spLocks noChangeArrowheads="1"/>
            </p:cNvSpPr>
            <p:nvPr/>
          </p:nvSpPr>
          <p:spPr bwMode="auto">
            <a:xfrm>
              <a:off x="7559374" y="3868736"/>
              <a:ext cx="71438" cy="71438"/>
            </a:xfrm>
            <a:prstGeom prst="ellipse">
              <a:avLst/>
            </a:prstGeom>
            <a:solidFill>
              <a:srgbClr val="C1CEFF"/>
            </a:solidFill>
            <a:ln w="38100">
              <a:solidFill>
                <a:schemeClr val="hlink"/>
              </a:solidFill>
              <a:round/>
              <a:headEnd/>
              <a:tailEnd/>
            </a:ln>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20" name="Oval 63">
              <a:extLst>
                <a:ext uri="{FF2B5EF4-FFF2-40B4-BE49-F238E27FC236}">
                  <a16:creationId xmlns:a16="http://schemas.microsoft.com/office/drawing/2014/main" id="{79646B57-52FA-812C-61BC-F033FE36EEE0}"/>
                </a:ext>
              </a:extLst>
            </p:cNvPr>
            <p:cNvSpPr>
              <a:spLocks noChangeArrowheads="1"/>
            </p:cNvSpPr>
            <p:nvPr/>
          </p:nvSpPr>
          <p:spPr bwMode="auto">
            <a:xfrm>
              <a:off x="7557787" y="3867149"/>
              <a:ext cx="74612" cy="74612"/>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21" name="Oval 64">
              <a:extLst>
                <a:ext uri="{FF2B5EF4-FFF2-40B4-BE49-F238E27FC236}">
                  <a16:creationId xmlns:a16="http://schemas.microsoft.com/office/drawing/2014/main" id="{BF65CF00-AD32-BEAC-DE17-010317F42DDA}"/>
                </a:ext>
              </a:extLst>
            </p:cNvPr>
            <p:cNvSpPr>
              <a:spLocks noChangeArrowheads="1"/>
            </p:cNvSpPr>
            <p:nvPr/>
          </p:nvSpPr>
          <p:spPr bwMode="auto">
            <a:xfrm>
              <a:off x="7684788" y="4110037"/>
              <a:ext cx="71437" cy="73025"/>
            </a:xfrm>
            <a:prstGeom prst="ellipse">
              <a:avLst/>
            </a:prstGeom>
            <a:solidFill>
              <a:srgbClr val="C1CEFF"/>
            </a:solidFill>
            <a:ln w="38100">
              <a:solidFill>
                <a:schemeClr val="hlink"/>
              </a:solidFill>
              <a:round/>
              <a:headEnd/>
              <a:tailEnd/>
            </a:ln>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22" name="Oval 65">
              <a:extLst>
                <a:ext uri="{FF2B5EF4-FFF2-40B4-BE49-F238E27FC236}">
                  <a16:creationId xmlns:a16="http://schemas.microsoft.com/office/drawing/2014/main" id="{4CFD4C2C-DD02-A8A0-3D8C-CE651B4C93CF}"/>
                </a:ext>
              </a:extLst>
            </p:cNvPr>
            <p:cNvSpPr>
              <a:spLocks noChangeArrowheads="1"/>
            </p:cNvSpPr>
            <p:nvPr/>
          </p:nvSpPr>
          <p:spPr bwMode="auto">
            <a:xfrm>
              <a:off x="7683200" y="4110037"/>
              <a:ext cx="74613" cy="7302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23" name="Line 66">
              <a:extLst>
                <a:ext uri="{FF2B5EF4-FFF2-40B4-BE49-F238E27FC236}">
                  <a16:creationId xmlns:a16="http://schemas.microsoft.com/office/drawing/2014/main" id="{C8E61E32-9E16-AE01-5517-545EFE096B26}"/>
                </a:ext>
              </a:extLst>
            </p:cNvPr>
            <p:cNvSpPr>
              <a:spLocks noChangeShapeType="1"/>
            </p:cNvSpPr>
            <p:nvPr/>
          </p:nvSpPr>
          <p:spPr bwMode="auto">
            <a:xfrm flipV="1">
              <a:off x="8070549" y="3419474"/>
              <a:ext cx="1588" cy="96996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4" name="Line 67">
              <a:extLst>
                <a:ext uri="{FF2B5EF4-FFF2-40B4-BE49-F238E27FC236}">
                  <a16:creationId xmlns:a16="http://schemas.microsoft.com/office/drawing/2014/main" id="{0FCEEE1A-EFA1-1104-04D6-D4F9CE43397B}"/>
                </a:ext>
              </a:extLst>
            </p:cNvPr>
            <p:cNvSpPr>
              <a:spLocks noChangeShapeType="1"/>
            </p:cNvSpPr>
            <p:nvPr/>
          </p:nvSpPr>
          <p:spPr bwMode="auto">
            <a:xfrm flipV="1">
              <a:off x="8205488" y="3662362"/>
              <a:ext cx="1587" cy="72707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5" name="Line 68">
              <a:extLst>
                <a:ext uri="{FF2B5EF4-FFF2-40B4-BE49-F238E27FC236}">
                  <a16:creationId xmlns:a16="http://schemas.microsoft.com/office/drawing/2014/main" id="{E524181A-16A8-1C44-AD1F-F43A34D1095B}"/>
                </a:ext>
              </a:extLst>
            </p:cNvPr>
            <p:cNvSpPr>
              <a:spLocks noChangeShapeType="1"/>
            </p:cNvSpPr>
            <p:nvPr/>
          </p:nvSpPr>
          <p:spPr bwMode="auto">
            <a:xfrm flipV="1">
              <a:off x="8338838" y="3913186"/>
              <a:ext cx="1587" cy="48418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6" name="Line 69">
              <a:extLst>
                <a:ext uri="{FF2B5EF4-FFF2-40B4-BE49-F238E27FC236}">
                  <a16:creationId xmlns:a16="http://schemas.microsoft.com/office/drawing/2014/main" id="{49CD1AF8-AC40-60B2-AA0D-E44A160908A5}"/>
                </a:ext>
              </a:extLst>
            </p:cNvPr>
            <p:cNvSpPr>
              <a:spLocks noChangeShapeType="1"/>
            </p:cNvSpPr>
            <p:nvPr/>
          </p:nvSpPr>
          <p:spPr bwMode="auto">
            <a:xfrm flipV="1">
              <a:off x="8473774" y="4146550"/>
              <a:ext cx="1588" cy="2508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27" name="Oval 70">
              <a:extLst>
                <a:ext uri="{FF2B5EF4-FFF2-40B4-BE49-F238E27FC236}">
                  <a16:creationId xmlns:a16="http://schemas.microsoft.com/office/drawing/2014/main" id="{FB2EBD4C-63A9-F4D5-B586-10AB4DBA007E}"/>
                </a:ext>
              </a:extLst>
            </p:cNvPr>
            <p:cNvSpPr>
              <a:spLocks noChangeArrowheads="1"/>
            </p:cNvSpPr>
            <p:nvPr/>
          </p:nvSpPr>
          <p:spPr bwMode="auto">
            <a:xfrm>
              <a:off x="8034038" y="3384549"/>
              <a:ext cx="71437" cy="80962"/>
            </a:xfrm>
            <a:prstGeom prst="ellipse">
              <a:avLst/>
            </a:prstGeom>
            <a:solidFill>
              <a:srgbClr val="C1CEFF"/>
            </a:solidFill>
            <a:ln w="38100">
              <a:solidFill>
                <a:schemeClr val="hlink"/>
              </a:solidFill>
              <a:round/>
              <a:headEnd/>
              <a:tailEnd/>
            </a:ln>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28" name="Oval 71">
              <a:extLst>
                <a:ext uri="{FF2B5EF4-FFF2-40B4-BE49-F238E27FC236}">
                  <a16:creationId xmlns:a16="http://schemas.microsoft.com/office/drawing/2014/main" id="{88228CC6-41C5-9E7F-14F9-1D9181708A32}"/>
                </a:ext>
              </a:extLst>
            </p:cNvPr>
            <p:cNvSpPr>
              <a:spLocks noChangeArrowheads="1"/>
            </p:cNvSpPr>
            <p:nvPr/>
          </p:nvSpPr>
          <p:spPr bwMode="auto">
            <a:xfrm>
              <a:off x="8034038" y="3382961"/>
              <a:ext cx="73025" cy="8255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29" name="Oval 72">
              <a:extLst>
                <a:ext uri="{FF2B5EF4-FFF2-40B4-BE49-F238E27FC236}">
                  <a16:creationId xmlns:a16="http://schemas.microsoft.com/office/drawing/2014/main" id="{C2D49D47-01C3-D880-2AA7-8F67EA73F55A}"/>
                </a:ext>
              </a:extLst>
            </p:cNvPr>
            <p:cNvSpPr>
              <a:spLocks noChangeArrowheads="1"/>
            </p:cNvSpPr>
            <p:nvPr/>
          </p:nvSpPr>
          <p:spPr bwMode="auto">
            <a:xfrm>
              <a:off x="8168974" y="3617912"/>
              <a:ext cx="71438" cy="80963"/>
            </a:xfrm>
            <a:prstGeom prst="ellipse">
              <a:avLst/>
            </a:prstGeom>
            <a:solidFill>
              <a:srgbClr val="C1CEFF"/>
            </a:solidFill>
            <a:ln w="38100">
              <a:solidFill>
                <a:schemeClr val="hlink"/>
              </a:solidFill>
              <a:round/>
              <a:headEnd/>
              <a:tailEnd/>
            </a:ln>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30" name="Oval 73">
              <a:extLst>
                <a:ext uri="{FF2B5EF4-FFF2-40B4-BE49-F238E27FC236}">
                  <a16:creationId xmlns:a16="http://schemas.microsoft.com/office/drawing/2014/main" id="{A0DCA047-66AA-7F47-B92F-4F167C006249}"/>
                </a:ext>
              </a:extLst>
            </p:cNvPr>
            <p:cNvSpPr>
              <a:spLocks noChangeArrowheads="1"/>
            </p:cNvSpPr>
            <p:nvPr/>
          </p:nvSpPr>
          <p:spPr bwMode="auto">
            <a:xfrm>
              <a:off x="8167387" y="3616324"/>
              <a:ext cx="74612" cy="8255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31" name="Oval 74">
              <a:extLst>
                <a:ext uri="{FF2B5EF4-FFF2-40B4-BE49-F238E27FC236}">
                  <a16:creationId xmlns:a16="http://schemas.microsoft.com/office/drawing/2014/main" id="{3D861211-93DB-E73A-40B0-D9B6F393DC80}"/>
                </a:ext>
              </a:extLst>
            </p:cNvPr>
            <p:cNvSpPr>
              <a:spLocks noChangeArrowheads="1"/>
            </p:cNvSpPr>
            <p:nvPr/>
          </p:nvSpPr>
          <p:spPr bwMode="auto">
            <a:xfrm>
              <a:off x="8303913" y="3859212"/>
              <a:ext cx="71437" cy="80963"/>
            </a:xfrm>
            <a:prstGeom prst="ellipse">
              <a:avLst/>
            </a:prstGeom>
            <a:solidFill>
              <a:srgbClr val="C1CEFF"/>
            </a:solidFill>
            <a:ln w="38100">
              <a:solidFill>
                <a:schemeClr val="hlink"/>
              </a:solidFill>
              <a:round/>
              <a:headEnd/>
              <a:tailEnd/>
            </a:ln>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32" name="Oval 75">
              <a:extLst>
                <a:ext uri="{FF2B5EF4-FFF2-40B4-BE49-F238E27FC236}">
                  <a16:creationId xmlns:a16="http://schemas.microsoft.com/office/drawing/2014/main" id="{8AA5D79B-9B7F-74C7-16E7-E56B36522EBB}"/>
                </a:ext>
              </a:extLst>
            </p:cNvPr>
            <p:cNvSpPr>
              <a:spLocks noChangeArrowheads="1"/>
            </p:cNvSpPr>
            <p:nvPr/>
          </p:nvSpPr>
          <p:spPr bwMode="auto">
            <a:xfrm>
              <a:off x="8302325" y="3859211"/>
              <a:ext cx="74613" cy="8255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33" name="Oval 76">
              <a:extLst>
                <a:ext uri="{FF2B5EF4-FFF2-40B4-BE49-F238E27FC236}">
                  <a16:creationId xmlns:a16="http://schemas.microsoft.com/office/drawing/2014/main" id="{DAB4A749-E66D-A36C-E04B-DDB2CC914666}"/>
                </a:ext>
              </a:extLst>
            </p:cNvPr>
            <p:cNvSpPr>
              <a:spLocks noChangeArrowheads="1"/>
            </p:cNvSpPr>
            <p:nvPr/>
          </p:nvSpPr>
          <p:spPr bwMode="auto">
            <a:xfrm>
              <a:off x="8429324" y="4102099"/>
              <a:ext cx="71438" cy="80962"/>
            </a:xfrm>
            <a:prstGeom prst="ellipse">
              <a:avLst/>
            </a:prstGeom>
            <a:solidFill>
              <a:srgbClr val="C1CEFF"/>
            </a:solidFill>
            <a:ln w="38100">
              <a:solidFill>
                <a:schemeClr val="hlink"/>
              </a:solidFill>
              <a:round/>
              <a:headEnd/>
              <a:tailEnd/>
            </a:ln>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34" name="Oval 77">
              <a:extLst>
                <a:ext uri="{FF2B5EF4-FFF2-40B4-BE49-F238E27FC236}">
                  <a16:creationId xmlns:a16="http://schemas.microsoft.com/office/drawing/2014/main" id="{98C933CB-CC2C-FD4E-0B81-D5B92AB05985}"/>
                </a:ext>
              </a:extLst>
            </p:cNvPr>
            <p:cNvSpPr>
              <a:spLocks noChangeArrowheads="1"/>
            </p:cNvSpPr>
            <p:nvPr/>
          </p:nvSpPr>
          <p:spPr bwMode="auto">
            <a:xfrm>
              <a:off x="8427737" y="4100511"/>
              <a:ext cx="74612" cy="82550"/>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35" name="Line 78">
              <a:extLst>
                <a:ext uri="{FF2B5EF4-FFF2-40B4-BE49-F238E27FC236}">
                  <a16:creationId xmlns:a16="http://schemas.microsoft.com/office/drawing/2014/main" id="{FD3C582E-FB8D-B333-D982-165C18E42945}"/>
                </a:ext>
              </a:extLst>
            </p:cNvPr>
            <p:cNvSpPr>
              <a:spLocks noChangeShapeType="1"/>
            </p:cNvSpPr>
            <p:nvPr/>
          </p:nvSpPr>
          <p:spPr bwMode="auto">
            <a:xfrm>
              <a:off x="7281562" y="4289424"/>
              <a:ext cx="88900" cy="10001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36" name="Line 79">
              <a:extLst>
                <a:ext uri="{FF2B5EF4-FFF2-40B4-BE49-F238E27FC236}">
                  <a16:creationId xmlns:a16="http://schemas.microsoft.com/office/drawing/2014/main" id="{186054DF-C097-2580-19B1-60B64473EFD8}"/>
                </a:ext>
              </a:extLst>
            </p:cNvPr>
            <p:cNvSpPr>
              <a:spLocks noChangeShapeType="1"/>
            </p:cNvSpPr>
            <p:nvPr/>
          </p:nvSpPr>
          <p:spPr bwMode="auto">
            <a:xfrm flipH="1">
              <a:off x="7281562" y="4289424"/>
              <a:ext cx="88900" cy="100012"/>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37" name="Line 80">
              <a:extLst>
                <a:ext uri="{FF2B5EF4-FFF2-40B4-BE49-F238E27FC236}">
                  <a16:creationId xmlns:a16="http://schemas.microsoft.com/office/drawing/2014/main" id="{8195A270-7358-2505-2EFC-4300E958ECFC}"/>
                </a:ext>
              </a:extLst>
            </p:cNvPr>
            <p:cNvSpPr>
              <a:spLocks noChangeShapeType="1"/>
            </p:cNvSpPr>
            <p:nvPr/>
          </p:nvSpPr>
          <p:spPr bwMode="auto">
            <a:xfrm>
              <a:off x="7416500" y="4298950"/>
              <a:ext cx="87313" cy="984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38" name="Line 81">
              <a:extLst>
                <a:ext uri="{FF2B5EF4-FFF2-40B4-BE49-F238E27FC236}">
                  <a16:creationId xmlns:a16="http://schemas.microsoft.com/office/drawing/2014/main" id="{FD7942CE-632C-CDA8-32FC-4AD4F30BF72D}"/>
                </a:ext>
              </a:extLst>
            </p:cNvPr>
            <p:cNvSpPr>
              <a:spLocks noChangeShapeType="1"/>
            </p:cNvSpPr>
            <p:nvPr/>
          </p:nvSpPr>
          <p:spPr bwMode="auto">
            <a:xfrm flipH="1">
              <a:off x="7416500" y="4298950"/>
              <a:ext cx="87313" cy="984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39" name="Line 82">
              <a:extLst>
                <a:ext uri="{FF2B5EF4-FFF2-40B4-BE49-F238E27FC236}">
                  <a16:creationId xmlns:a16="http://schemas.microsoft.com/office/drawing/2014/main" id="{877BA02F-6412-5F6F-61B8-F56DE4C75F5C}"/>
                </a:ext>
              </a:extLst>
            </p:cNvPr>
            <p:cNvSpPr>
              <a:spLocks noChangeShapeType="1"/>
            </p:cNvSpPr>
            <p:nvPr/>
          </p:nvSpPr>
          <p:spPr bwMode="auto">
            <a:xfrm>
              <a:off x="7541912" y="4298950"/>
              <a:ext cx="88900" cy="984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0" name="Line 83">
              <a:extLst>
                <a:ext uri="{FF2B5EF4-FFF2-40B4-BE49-F238E27FC236}">
                  <a16:creationId xmlns:a16="http://schemas.microsoft.com/office/drawing/2014/main" id="{6091091C-4229-ECF3-2D75-42AD27498F59}"/>
                </a:ext>
              </a:extLst>
            </p:cNvPr>
            <p:cNvSpPr>
              <a:spLocks noChangeShapeType="1"/>
            </p:cNvSpPr>
            <p:nvPr/>
          </p:nvSpPr>
          <p:spPr bwMode="auto">
            <a:xfrm flipH="1">
              <a:off x="7543500" y="4298950"/>
              <a:ext cx="87313" cy="984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1" name="Line 84">
              <a:extLst>
                <a:ext uri="{FF2B5EF4-FFF2-40B4-BE49-F238E27FC236}">
                  <a16:creationId xmlns:a16="http://schemas.microsoft.com/office/drawing/2014/main" id="{46BECA34-9410-A302-2CD5-8D7A740BF9E1}"/>
                </a:ext>
              </a:extLst>
            </p:cNvPr>
            <p:cNvSpPr>
              <a:spLocks noChangeShapeType="1"/>
            </p:cNvSpPr>
            <p:nvPr/>
          </p:nvSpPr>
          <p:spPr bwMode="auto">
            <a:xfrm>
              <a:off x="7684787" y="4308475"/>
              <a:ext cx="87312" cy="984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2" name="Line 85">
              <a:extLst>
                <a:ext uri="{FF2B5EF4-FFF2-40B4-BE49-F238E27FC236}">
                  <a16:creationId xmlns:a16="http://schemas.microsoft.com/office/drawing/2014/main" id="{2EEAB001-82BA-DA56-B8CF-2148B94AE6C5}"/>
                </a:ext>
              </a:extLst>
            </p:cNvPr>
            <p:cNvSpPr>
              <a:spLocks noChangeShapeType="1"/>
            </p:cNvSpPr>
            <p:nvPr/>
          </p:nvSpPr>
          <p:spPr bwMode="auto">
            <a:xfrm flipH="1">
              <a:off x="7686375" y="4308475"/>
              <a:ext cx="87313" cy="984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3" name="Line 86">
              <a:extLst>
                <a:ext uri="{FF2B5EF4-FFF2-40B4-BE49-F238E27FC236}">
                  <a16:creationId xmlns:a16="http://schemas.microsoft.com/office/drawing/2014/main" id="{D861EEB3-9BCC-26B3-22A6-F08BC8F8FD7E}"/>
                </a:ext>
              </a:extLst>
            </p:cNvPr>
            <p:cNvSpPr>
              <a:spLocks noChangeShapeType="1"/>
            </p:cNvSpPr>
            <p:nvPr/>
          </p:nvSpPr>
          <p:spPr bwMode="auto">
            <a:xfrm>
              <a:off x="8026099" y="4298950"/>
              <a:ext cx="88900" cy="984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4" name="Line 87">
              <a:extLst>
                <a:ext uri="{FF2B5EF4-FFF2-40B4-BE49-F238E27FC236}">
                  <a16:creationId xmlns:a16="http://schemas.microsoft.com/office/drawing/2014/main" id="{84D80823-39B4-8B54-382D-58DFC9C0CCC0}"/>
                </a:ext>
              </a:extLst>
            </p:cNvPr>
            <p:cNvSpPr>
              <a:spLocks noChangeShapeType="1"/>
            </p:cNvSpPr>
            <p:nvPr/>
          </p:nvSpPr>
          <p:spPr bwMode="auto">
            <a:xfrm flipH="1">
              <a:off x="8026099" y="4298950"/>
              <a:ext cx="88900" cy="984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5" name="Line 88">
              <a:extLst>
                <a:ext uri="{FF2B5EF4-FFF2-40B4-BE49-F238E27FC236}">
                  <a16:creationId xmlns:a16="http://schemas.microsoft.com/office/drawing/2014/main" id="{C72B846D-F1C1-3AE7-2A7B-1AFD3372F653}"/>
                </a:ext>
              </a:extLst>
            </p:cNvPr>
            <p:cNvSpPr>
              <a:spLocks noChangeShapeType="1"/>
            </p:cNvSpPr>
            <p:nvPr/>
          </p:nvSpPr>
          <p:spPr bwMode="auto">
            <a:xfrm>
              <a:off x="8151512" y="4298950"/>
              <a:ext cx="88900" cy="984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6" name="Line 89">
              <a:extLst>
                <a:ext uri="{FF2B5EF4-FFF2-40B4-BE49-F238E27FC236}">
                  <a16:creationId xmlns:a16="http://schemas.microsoft.com/office/drawing/2014/main" id="{49AA6D26-8510-0517-7150-3E3477415A12}"/>
                </a:ext>
              </a:extLst>
            </p:cNvPr>
            <p:cNvSpPr>
              <a:spLocks noChangeShapeType="1"/>
            </p:cNvSpPr>
            <p:nvPr/>
          </p:nvSpPr>
          <p:spPr bwMode="auto">
            <a:xfrm flipH="1">
              <a:off x="8151512" y="4298950"/>
              <a:ext cx="88900" cy="984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7" name="Line 90">
              <a:extLst>
                <a:ext uri="{FF2B5EF4-FFF2-40B4-BE49-F238E27FC236}">
                  <a16:creationId xmlns:a16="http://schemas.microsoft.com/office/drawing/2014/main" id="{436B964A-B5A4-563A-F33E-5C367FD82760}"/>
                </a:ext>
              </a:extLst>
            </p:cNvPr>
            <p:cNvSpPr>
              <a:spLocks noChangeShapeType="1"/>
            </p:cNvSpPr>
            <p:nvPr/>
          </p:nvSpPr>
          <p:spPr bwMode="auto">
            <a:xfrm>
              <a:off x="8295975" y="4308475"/>
              <a:ext cx="85725" cy="984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8" name="Line 91">
              <a:extLst>
                <a:ext uri="{FF2B5EF4-FFF2-40B4-BE49-F238E27FC236}">
                  <a16:creationId xmlns:a16="http://schemas.microsoft.com/office/drawing/2014/main" id="{80A9E7E3-5EB6-0A2D-C67D-3BDB039C67CD}"/>
                </a:ext>
              </a:extLst>
            </p:cNvPr>
            <p:cNvSpPr>
              <a:spLocks noChangeShapeType="1"/>
            </p:cNvSpPr>
            <p:nvPr/>
          </p:nvSpPr>
          <p:spPr bwMode="auto">
            <a:xfrm flipH="1">
              <a:off x="8297563" y="4308475"/>
              <a:ext cx="85725" cy="984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49" name="Line 92">
              <a:extLst>
                <a:ext uri="{FF2B5EF4-FFF2-40B4-BE49-F238E27FC236}">
                  <a16:creationId xmlns:a16="http://schemas.microsoft.com/office/drawing/2014/main" id="{807DFF03-2E0F-6BC5-026A-DCB15DC16336}"/>
                </a:ext>
              </a:extLst>
            </p:cNvPr>
            <p:cNvSpPr>
              <a:spLocks noChangeShapeType="1"/>
            </p:cNvSpPr>
            <p:nvPr/>
          </p:nvSpPr>
          <p:spPr bwMode="auto">
            <a:xfrm>
              <a:off x="8429325" y="4308475"/>
              <a:ext cx="87313" cy="984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0" name="Line 93">
              <a:extLst>
                <a:ext uri="{FF2B5EF4-FFF2-40B4-BE49-F238E27FC236}">
                  <a16:creationId xmlns:a16="http://schemas.microsoft.com/office/drawing/2014/main" id="{745C716C-CC2F-36D2-9DB8-AC9BA038E469}"/>
                </a:ext>
              </a:extLst>
            </p:cNvPr>
            <p:cNvSpPr>
              <a:spLocks noChangeShapeType="1"/>
            </p:cNvSpPr>
            <p:nvPr/>
          </p:nvSpPr>
          <p:spPr bwMode="auto">
            <a:xfrm flipH="1">
              <a:off x="8430912" y="4308475"/>
              <a:ext cx="87312" cy="984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251" name="Group 94">
              <a:extLst>
                <a:ext uri="{FF2B5EF4-FFF2-40B4-BE49-F238E27FC236}">
                  <a16:creationId xmlns:a16="http://schemas.microsoft.com/office/drawing/2014/main" id="{57DB8FF5-F114-25B4-F84E-6003DD3CE23C}"/>
                </a:ext>
              </a:extLst>
            </p:cNvPr>
            <p:cNvGrpSpPr>
              <a:grpSpLocks/>
            </p:cNvGrpSpPr>
            <p:nvPr/>
          </p:nvGrpSpPr>
          <p:grpSpPr bwMode="auto">
            <a:xfrm>
              <a:off x="8832549" y="5078411"/>
              <a:ext cx="808038" cy="539750"/>
              <a:chOff x="2041" y="2311"/>
              <a:chExt cx="509" cy="340"/>
            </a:xfrm>
          </p:grpSpPr>
          <p:sp>
            <p:nvSpPr>
              <p:cNvPr id="8293" name="Arc 95">
                <a:extLst>
                  <a:ext uri="{FF2B5EF4-FFF2-40B4-BE49-F238E27FC236}">
                    <a16:creationId xmlns:a16="http://schemas.microsoft.com/office/drawing/2014/main" id="{5D43717C-E47C-0134-5C4B-F96CFE8A1BE7}"/>
                  </a:ext>
                </a:extLst>
              </p:cNvPr>
              <p:cNvSpPr>
                <a:spLocks/>
              </p:cNvSpPr>
              <p:nvPr/>
            </p:nvSpPr>
            <p:spPr bwMode="auto">
              <a:xfrm>
                <a:off x="2047" y="2311"/>
                <a:ext cx="125" cy="170"/>
              </a:xfrm>
              <a:custGeom>
                <a:avLst/>
                <a:gdLst>
                  <a:gd name="T0" fmla="*/ 0 w 21600"/>
                  <a:gd name="T1" fmla="*/ 0 h 21600"/>
                  <a:gd name="T2" fmla="*/ 125 w 21600"/>
                  <a:gd name="T3" fmla="*/ 170 h 21600"/>
                  <a:gd name="T4" fmla="*/ 0 w 21600"/>
                  <a:gd name="T5" fmla="*/ 17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94" name="Arc 96">
                <a:extLst>
                  <a:ext uri="{FF2B5EF4-FFF2-40B4-BE49-F238E27FC236}">
                    <a16:creationId xmlns:a16="http://schemas.microsoft.com/office/drawing/2014/main" id="{5CB06C56-F9D6-CA99-3153-DF38546EB6F9}"/>
                  </a:ext>
                </a:extLst>
              </p:cNvPr>
              <p:cNvSpPr>
                <a:spLocks/>
              </p:cNvSpPr>
              <p:nvPr/>
            </p:nvSpPr>
            <p:spPr bwMode="auto">
              <a:xfrm>
                <a:off x="2047" y="2311"/>
                <a:ext cx="413" cy="170"/>
              </a:xfrm>
              <a:custGeom>
                <a:avLst/>
                <a:gdLst>
                  <a:gd name="T0" fmla="*/ 0 w 21600"/>
                  <a:gd name="T1" fmla="*/ 0 h 21600"/>
                  <a:gd name="T2" fmla="*/ 413 w 21600"/>
                  <a:gd name="T3" fmla="*/ 170 h 21600"/>
                  <a:gd name="T4" fmla="*/ 0 w 21600"/>
                  <a:gd name="T5" fmla="*/ 17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95" name="Arc 97">
                <a:extLst>
                  <a:ext uri="{FF2B5EF4-FFF2-40B4-BE49-F238E27FC236}">
                    <a16:creationId xmlns:a16="http://schemas.microsoft.com/office/drawing/2014/main" id="{92E9DDEA-4FE2-E224-20C5-41A50B5F1FED}"/>
                  </a:ext>
                </a:extLst>
              </p:cNvPr>
              <p:cNvSpPr>
                <a:spLocks/>
              </p:cNvSpPr>
              <p:nvPr/>
            </p:nvSpPr>
            <p:spPr bwMode="auto">
              <a:xfrm>
                <a:off x="2047" y="2481"/>
                <a:ext cx="125" cy="170"/>
              </a:xfrm>
              <a:custGeom>
                <a:avLst/>
                <a:gdLst>
                  <a:gd name="T0" fmla="*/ 125 w 21600"/>
                  <a:gd name="T1" fmla="*/ 0 h 21600"/>
                  <a:gd name="T2" fmla="*/ 0 w 21600"/>
                  <a:gd name="T3" fmla="*/ 17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96" name="Arc 98">
                <a:extLst>
                  <a:ext uri="{FF2B5EF4-FFF2-40B4-BE49-F238E27FC236}">
                    <a16:creationId xmlns:a16="http://schemas.microsoft.com/office/drawing/2014/main" id="{3F9C0574-01ED-46BD-90D9-F903906388AA}"/>
                  </a:ext>
                </a:extLst>
              </p:cNvPr>
              <p:cNvSpPr>
                <a:spLocks/>
              </p:cNvSpPr>
              <p:nvPr/>
            </p:nvSpPr>
            <p:spPr bwMode="auto">
              <a:xfrm>
                <a:off x="2047" y="2481"/>
                <a:ext cx="413" cy="170"/>
              </a:xfrm>
              <a:custGeom>
                <a:avLst/>
                <a:gdLst>
                  <a:gd name="T0" fmla="*/ 413 w 21600"/>
                  <a:gd name="T1" fmla="*/ 0 h 21600"/>
                  <a:gd name="T2" fmla="*/ 0 w 21600"/>
                  <a:gd name="T3" fmla="*/ 17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97" name="Line 99">
                <a:extLst>
                  <a:ext uri="{FF2B5EF4-FFF2-40B4-BE49-F238E27FC236}">
                    <a16:creationId xmlns:a16="http://schemas.microsoft.com/office/drawing/2014/main" id="{48C63B72-B1E7-43DA-244B-7E16F2013478}"/>
                  </a:ext>
                </a:extLst>
              </p:cNvPr>
              <p:cNvSpPr>
                <a:spLocks noChangeShapeType="1"/>
              </p:cNvSpPr>
              <p:nvPr/>
            </p:nvSpPr>
            <p:spPr bwMode="auto">
              <a:xfrm>
                <a:off x="2041" y="2396"/>
                <a:ext cx="119"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8" name="Line 100">
                <a:extLst>
                  <a:ext uri="{FF2B5EF4-FFF2-40B4-BE49-F238E27FC236}">
                    <a16:creationId xmlns:a16="http://schemas.microsoft.com/office/drawing/2014/main" id="{A0A14107-E03F-65D3-7876-D2EF7F0ED868}"/>
                  </a:ext>
                </a:extLst>
              </p:cNvPr>
              <p:cNvSpPr>
                <a:spLocks noChangeShapeType="1"/>
              </p:cNvSpPr>
              <p:nvPr/>
            </p:nvSpPr>
            <p:spPr bwMode="auto">
              <a:xfrm>
                <a:off x="2041" y="2566"/>
                <a:ext cx="113"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9" name="Line 101">
                <a:extLst>
                  <a:ext uri="{FF2B5EF4-FFF2-40B4-BE49-F238E27FC236}">
                    <a16:creationId xmlns:a16="http://schemas.microsoft.com/office/drawing/2014/main" id="{ABAB981F-8F85-7A70-7E14-203DC2551495}"/>
                  </a:ext>
                </a:extLst>
              </p:cNvPr>
              <p:cNvSpPr>
                <a:spLocks noChangeShapeType="1"/>
              </p:cNvSpPr>
              <p:nvPr/>
            </p:nvSpPr>
            <p:spPr bwMode="auto">
              <a:xfrm>
                <a:off x="2454" y="2481"/>
                <a:ext cx="96"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52" name="Line 102">
              <a:extLst>
                <a:ext uri="{FF2B5EF4-FFF2-40B4-BE49-F238E27FC236}">
                  <a16:creationId xmlns:a16="http://schemas.microsoft.com/office/drawing/2014/main" id="{53F86660-8D83-FB69-7114-0D476185CBC5}"/>
                </a:ext>
              </a:extLst>
            </p:cNvPr>
            <p:cNvSpPr>
              <a:spLocks noChangeShapeType="1"/>
            </p:cNvSpPr>
            <p:nvPr/>
          </p:nvSpPr>
          <p:spPr bwMode="auto">
            <a:xfrm>
              <a:off x="8276924" y="5230812"/>
              <a:ext cx="1588" cy="103187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8253" name="Group 103">
              <a:extLst>
                <a:ext uri="{FF2B5EF4-FFF2-40B4-BE49-F238E27FC236}">
                  <a16:creationId xmlns:a16="http://schemas.microsoft.com/office/drawing/2014/main" id="{8A4726B6-4741-F46C-1900-E6AB9CEC9B18}"/>
                </a:ext>
              </a:extLst>
            </p:cNvPr>
            <p:cNvGrpSpPr>
              <a:grpSpLocks/>
            </p:cNvGrpSpPr>
            <p:nvPr/>
          </p:nvGrpSpPr>
          <p:grpSpPr bwMode="auto">
            <a:xfrm>
              <a:off x="8842074" y="5732461"/>
              <a:ext cx="806450" cy="539750"/>
              <a:chOff x="2047" y="2723"/>
              <a:chExt cx="508" cy="340"/>
            </a:xfrm>
          </p:grpSpPr>
          <p:sp>
            <p:nvSpPr>
              <p:cNvPr id="8286" name="Arc 104">
                <a:extLst>
                  <a:ext uri="{FF2B5EF4-FFF2-40B4-BE49-F238E27FC236}">
                    <a16:creationId xmlns:a16="http://schemas.microsoft.com/office/drawing/2014/main" id="{DA90AA15-D8AF-048E-DCE5-7B2720BBA0AE}"/>
                  </a:ext>
                </a:extLst>
              </p:cNvPr>
              <p:cNvSpPr>
                <a:spLocks/>
              </p:cNvSpPr>
              <p:nvPr/>
            </p:nvSpPr>
            <p:spPr bwMode="auto">
              <a:xfrm>
                <a:off x="2052" y="2723"/>
                <a:ext cx="125" cy="170"/>
              </a:xfrm>
              <a:custGeom>
                <a:avLst/>
                <a:gdLst>
                  <a:gd name="T0" fmla="*/ 0 w 21600"/>
                  <a:gd name="T1" fmla="*/ 0 h 21600"/>
                  <a:gd name="T2" fmla="*/ 125 w 21600"/>
                  <a:gd name="T3" fmla="*/ 170 h 21600"/>
                  <a:gd name="T4" fmla="*/ 0 w 21600"/>
                  <a:gd name="T5" fmla="*/ 17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87" name="Arc 105">
                <a:extLst>
                  <a:ext uri="{FF2B5EF4-FFF2-40B4-BE49-F238E27FC236}">
                    <a16:creationId xmlns:a16="http://schemas.microsoft.com/office/drawing/2014/main" id="{5AC5B978-B9FD-B91D-6FD2-FA597CAE3B1C}"/>
                  </a:ext>
                </a:extLst>
              </p:cNvPr>
              <p:cNvSpPr>
                <a:spLocks/>
              </p:cNvSpPr>
              <p:nvPr/>
            </p:nvSpPr>
            <p:spPr bwMode="auto">
              <a:xfrm>
                <a:off x="2052" y="2723"/>
                <a:ext cx="414" cy="170"/>
              </a:xfrm>
              <a:custGeom>
                <a:avLst/>
                <a:gdLst>
                  <a:gd name="T0" fmla="*/ 0 w 21638"/>
                  <a:gd name="T1" fmla="*/ 0 h 21600"/>
                  <a:gd name="T2" fmla="*/ 414 w 21638"/>
                  <a:gd name="T3" fmla="*/ 170 h 21600"/>
                  <a:gd name="T4" fmla="*/ 1 w 21638"/>
                  <a:gd name="T5" fmla="*/ 170 h 21600"/>
                  <a:gd name="T6" fmla="*/ 0 60000 65536"/>
                  <a:gd name="T7" fmla="*/ 0 60000 65536"/>
                  <a:gd name="T8" fmla="*/ 0 60000 65536"/>
                </a:gdLst>
                <a:ahLst/>
                <a:cxnLst>
                  <a:cxn ang="T6">
                    <a:pos x="T0" y="T1"/>
                  </a:cxn>
                  <a:cxn ang="T7">
                    <a:pos x="T2" y="T3"/>
                  </a:cxn>
                  <a:cxn ang="T8">
                    <a:pos x="T4" y="T5"/>
                  </a:cxn>
                </a:cxnLst>
                <a:rect l="0" t="0" r="r" b="b"/>
                <a:pathLst>
                  <a:path w="21638" h="21600" fill="none" extrusionOk="0">
                    <a:moveTo>
                      <a:pt x="0" y="0"/>
                    </a:moveTo>
                    <a:cubicBezTo>
                      <a:pt x="12" y="0"/>
                      <a:pt x="25" y="-1"/>
                      <a:pt x="38" y="0"/>
                    </a:cubicBezTo>
                    <a:cubicBezTo>
                      <a:pt x="11967" y="0"/>
                      <a:pt x="21638" y="9670"/>
                      <a:pt x="21638" y="21600"/>
                    </a:cubicBezTo>
                  </a:path>
                  <a:path w="21638" h="21600" stroke="0" extrusionOk="0">
                    <a:moveTo>
                      <a:pt x="0" y="0"/>
                    </a:moveTo>
                    <a:cubicBezTo>
                      <a:pt x="12" y="0"/>
                      <a:pt x="25" y="-1"/>
                      <a:pt x="38" y="0"/>
                    </a:cubicBezTo>
                    <a:cubicBezTo>
                      <a:pt x="11967" y="0"/>
                      <a:pt x="21638" y="9670"/>
                      <a:pt x="21638" y="21600"/>
                    </a:cubicBezTo>
                    <a:lnTo>
                      <a:pt x="38" y="21600"/>
                    </a:lnTo>
                    <a:lnTo>
                      <a:pt x="0" y="0"/>
                    </a:lnTo>
                    <a:close/>
                  </a:path>
                </a:pathLst>
              </a:cu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88" name="Arc 106">
                <a:extLst>
                  <a:ext uri="{FF2B5EF4-FFF2-40B4-BE49-F238E27FC236}">
                    <a16:creationId xmlns:a16="http://schemas.microsoft.com/office/drawing/2014/main" id="{C71EE03F-8A41-EAF3-22F5-C83C3E2EE426}"/>
                  </a:ext>
                </a:extLst>
              </p:cNvPr>
              <p:cNvSpPr>
                <a:spLocks/>
              </p:cNvSpPr>
              <p:nvPr/>
            </p:nvSpPr>
            <p:spPr bwMode="auto">
              <a:xfrm>
                <a:off x="2052" y="2893"/>
                <a:ext cx="125" cy="170"/>
              </a:xfrm>
              <a:custGeom>
                <a:avLst/>
                <a:gdLst>
                  <a:gd name="T0" fmla="*/ 125 w 21600"/>
                  <a:gd name="T1" fmla="*/ 0 h 21600"/>
                  <a:gd name="T2" fmla="*/ 0 w 21600"/>
                  <a:gd name="T3" fmla="*/ 17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89" name="Arc 107">
                <a:extLst>
                  <a:ext uri="{FF2B5EF4-FFF2-40B4-BE49-F238E27FC236}">
                    <a16:creationId xmlns:a16="http://schemas.microsoft.com/office/drawing/2014/main" id="{397C77B0-0877-48EF-0A48-AADF0B434290}"/>
                  </a:ext>
                </a:extLst>
              </p:cNvPr>
              <p:cNvSpPr>
                <a:spLocks/>
              </p:cNvSpPr>
              <p:nvPr/>
            </p:nvSpPr>
            <p:spPr bwMode="auto">
              <a:xfrm>
                <a:off x="2052" y="2893"/>
                <a:ext cx="414" cy="170"/>
              </a:xfrm>
              <a:custGeom>
                <a:avLst/>
                <a:gdLst>
                  <a:gd name="T0" fmla="*/ 414 w 21638"/>
                  <a:gd name="T1" fmla="*/ 0 h 21600"/>
                  <a:gd name="T2" fmla="*/ 0 w 21638"/>
                  <a:gd name="T3" fmla="*/ 170 h 21600"/>
                  <a:gd name="T4" fmla="*/ 1 w 21638"/>
                  <a:gd name="T5" fmla="*/ 0 h 21600"/>
                  <a:gd name="T6" fmla="*/ 0 60000 65536"/>
                  <a:gd name="T7" fmla="*/ 0 60000 65536"/>
                  <a:gd name="T8" fmla="*/ 0 60000 65536"/>
                </a:gdLst>
                <a:ahLst/>
                <a:cxnLst>
                  <a:cxn ang="T6">
                    <a:pos x="T0" y="T1"/>
                  </a:cxn>
                  <a:cxn ang="T7">
                    <a:pos x="T2" y="T3"/>
                  </a:cxn>
                  <a:cxn ang="T8">
                    <a:pos x="T4" y="T5"/>
                  </a:cxn>
                </a:cxnLst>
                <a:rect l="0" t="0" r="r" b="b"/>
                <a:pathLst>
                  <a:path w="21638" h="21600" fill="none" extrusionOk="0">
                    <a:moveTo>
                      <a:pt x="21638" y="0"/>
                    </a:moveTo>
                    <a:cubicBezTo>
                      <a:pt x="21638" y="11929"/>
                      <a:pt x="11967" y="21600"/>
                      <a:pt x="38" y="21600"/>
                    </a:cubicBezTo>
                    <a:cubicBezTo>
                      <a:pt x="25" y="21600"/>
                      <a:pt x="12" y="21599"/>
                      <a:pt x="0" y="21599"/>
                    </a:cubicBezTo>
                  </a:path>
                  <a:path w="21638" h="21600" stroke="0" extrusionOk="0">
                    <a:moveTo>
                      <a:pt x="21638" y="0"/>
                    </a:moveTo>
                    <a:cubicBezTo>
                      <a:pt x="21638" y="11929"/>
                      <a:pt x="11967" y="21600"/>
                      <a:pt x="38" y="21600"/>
                    </a:cubicBezTo>
                    <a:cubicBezTo>
                      <a:pt x="25" y="21600"/>
                      <a:pt x="12" y="21599"/>
                      <a:pt x="0" y="21599"/>
                    </a:cubicBezTo>
                    <a:lnTo>
                      <a:pt x="38" y="0"/>
                    </a:lnTo>
                    <a:lnTo>
                      <a:pt x="21638" y="0"/>
                    </a:lnTo>
                    <a:close/>
                  </a:path>
                </a:pathLst>
              </a:cu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8290" name="Line 108">
                <a:extLst>
                  <a:ext uri="{FF2B5EF4-FFF2-40B4-BE49-F238E27FC236}">
                    <a16:creationId xmlns:a16="http://schemas.microsoft.com/office/drawing/2014/main" id="{1F9DD521-26FF-F6B0-6FF7-07A8BF8794E4}"/>
                  </a:ext>
                </a:extLst>
              </p:cNvPr>
              <p:cNvSpPr>
                <a:spLocks noChangeShapeType="1"/>
              </p:cNvSpPr>
              <p:nvPr/>
            </p:nvSpPr>
            <p:spPr bwMode="auto">
              <a:xfrm>
                <a:off x="2047" y="2809"/>
                <a:ext cx="118"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1" name="Line 109">
                <a:extLst>
                  <a:ext uri="{FF2B5EF4-FFF2-40B4-BE49-F238E27FC236}">
                    <a16:creationId xmlns:a16="http://schemas.microsoft.com/office/drawing/2014/main" id="{2275E672-DF90-9A4F-C5E5-53607D233910}"/>
                  </a:ext>
                </a:extLst>
              </p:cNvPr>
              <p:cNvSpPr>
                <a:spLocks noChangeShapeType="1"/>
              </p:cNvSpPr>
              <p:nvPr/>
            </p:nvSpPr>
            <p:spPr bwMode="auto">
              <a:xfrm>
                <a:off x="2047" y="2978"/>
                <a:ext cx="113"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92" name="Line 110">
                <a:extLst>
                  <a:ext uri="{FF2B5EF4-FFF2-40B4-BE49-F238E27FC236}">
                    <a16:creationId xmlns:a16="http://schemas.microsoft.com/office/drawing/2014/main" id="{39B91526-2B12-A5E6-C97C-C40A45521061}"/>
                  </a:ext>
                </a:extLst>
              </p:cNvPr>
              <p:cNvSpPr>
                <a:spLocks noChangeShapeType="1"/>
              </p:cNvSpPr>
              <p:nvPr/>
            </p:nvSpPr>
            <p:spPr bwMode="auto">
              <a:xfrm>
                <a:off x="2459" y="2893"/>
                <a:ext cx="96" cy="1"/>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8254" name="Line 111">
              <a:extLst>
                <a:ext uri="{FF2B5EF4-FFF2-40B4-BE49-F238E27FC236}">
                  <a16:creationId xmlns:a16="http://schemas.microsoft.com/office/drawing/2014/main" id="{6AA2E055-5744-73F9-2842-5D0D17CCCC65}"/>
                </a:ext>
              </a:extLst>
            </p:cNvPr>
            <p:cNvSpPr>
              <a:spLocks noChangeShapeType="1"/>
            </p:cNvSpPr>
            <p:nvPr/>
          </p:nvSpPr>
          <p:spPr bwMode="auto">
            <a:xfrm>
              <a:off x="7532388" y="5249862"/>
              <a:ext cx="1587" cy="10128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5" name="Line 112">
              <a:extLst>
                <a:ext uri="{FF2B5EF4-FFF2-40B4-BE49-F238E27FC236}">
                  <a16:creationId xmlns:a16="http://schemas.microsoft.com/office/drawing/2014/main" id="{47A5F579-C9D9-FFC0-C16D-2A50D0B508D0}"/>
                </a:ext>
              </a:extLst>
            </p:cNvPr>
            <p:cNvSpPr>
              <a:spLocks noChangeShapeType="1"/>
            </p:cNvSpPr>
            <p:nvPr/>
          </p:nvSpPr>
          <p:spPr bwMode="auto">
            <a:xfrm flipH="1">
              <a:off x="7352999" y="5213350"/>
              <a:ext cx="1506538" cy="158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6" name="Line 113">
              <a:extLst>
                <a:ext uri="{FF2B5EF4-FFF2-40B4-BE49-F238E27FC236}">
                  <a16:creationId xmlns:a16="http://schemas.microsoft.com/office/drawing/2014/main" id="{68B6583D-4DCE-A7B7-880E-6BD9013B1853}"/>
                </a:ext>
              </a:extLst>
            </p:cNvPr>
            <p:cNvSpPr>
              <a:spLocks noChangeShapeType="1"/>
            </p:cNvSpPr>
            <p:nvPr/>
          </p:nvSpPr>
          <p:spPr bwMode="auto">
            <a:xfrm flipH="1">
              <a:off x="7343474" y="5483225"/>
              <a:ext cx="1506538" cy="158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7" name="Line 114">
              <a:extLst>
                <a:ext uri="{FF2B5EF4-FFF2-40B4-BE49-F238E27FC236}">
                  <a16:creationId xmlns:a16="http://schemas.microsoft.com/office/drawing/2014/main" id="{50BBB3D9-4589-4895-3C22-E3091455FED7}"/>
                </a:ext>
              </a:extLst>
            </p:cNvPr>
            <p:cNvSpPr>
              <a:spLocks noChangeShapeType="1"/>
            </p:cNvSpPr>
            <p:nvPr/>
          </p:nvSpPr>
          <p:spPr bwMode="auto">
            <a:xfrm flipH="1">
              <a:off x="7360938" y="5868986"/>
              <a:ext cx="1508125" cy="1588"/>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8" name="Line 115">
              <a:extLst>
                <a:ext uri="{FF2B5EF4-FFF2-40B4-BE49-F238E27FC236}">
                  <a16:creationId xmlns:a16="http://schemas.microsoft.com/office/drawing/2014/main" id="{39811EED-49D2-E9E9-AD71-47B797A55B5E}"/>
                </a:ext>
              </a:extLst>
            </p:cNvPr>
            <p:cNvSpPr>
              <a:spLocks noChangeShapeType="1"/>
            </p:cNvSpPr>
            <p:nvPr/>
          </p:nvSpPr>
          <p:spPr bwMode="auto">
            <a:xfrm flipH="1">
              <a:off x="7370463" y="6137275"/>
              <a:ext cx="1506537" cy="1587"/>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59" name="Line 116">
              <a:extLst>
                <a:ext uri="{FF2B5EF4-FFF2-40B4-BE49-F238E27FC236}">
                  <a16:creationId xmlns:a16="http://schemas.microsoft.com/office/drawing/2014/main" id="{A0AC465A-3F3A-20EA-D8FC-2B47498297A3}"/>
                </a:ext>
              </a:extLst>
            </p:cNvPr>
            <p:cNvSpPr>
              <a:spLocks noChangeShapeType="1"/>
            </p:cNvSpPr>
            <p:nvPr/>
          </p:nvSpPr>
          <p:spPr bwMode="auto">
            <a:xfrm>
              <a:off x="8753175" y="5168900"/>
              <a:ext cx="87313" cy="984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0" name="Line 117">
              <a:extLst>
                <a:ext uri="{FF2B5EF4-FFF2-40B4-BE49-F238E27FC236}">
                  <a16:creationId xmlns:a16="http://schemas.microsoft.com/office/drawing/2014/main" id="{59C87327-E75D-1D4B-0356-FC59C28AC58B}"/>
                </a:ext>
              </a:extLst>
            </p:cNvPr>
            <p:cNvSpPr>
              <a:spLocks noChangeShapeType="1"/>
            </p:cNvSpPr>
            <p:nvPr/>
          </p:nvSpPr>
          <p:spPr bwMode="auto">
            <a:xfrm flipH="1">
              <a:off x="8753175" y="5168900"/>
              <a:ext cx="87313" cy="984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1" name="Line 118">
              <a:extLst>
                <a:ext uri="{FF2B5EF4-FFF2-40B4-BE49-F238E27FC236}">
                  <a16:creationId xmlns:a16="http://schemas.microsoft.com/office/drawing/2014/main" id="{BCAF6E7C-0F59-277B-BF1E-903A9DFE4018}"/>
                </a:ext>
              </a:extLst>
            </p:cNvPr>
            <p:cNvSpPr>
              <a:spLocks noChangeShapeType="1"/>
            </p:cNvSpPr>
            <p:nvPr/>
          </p:nvSpPr>
          <p:spPr bwMode="auto">
            <a:xfrm>
              <a:off x="8743649" y="5437187"/>
              <a:ext cx="88900" cy="10001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2" name="Line 119">
              <a:extLst>
                <a:ext uri="{FF2B5EF4-FFF2-40B4-BE49-F238E27FC236}">
                  <a16:creationId xmlns:a16="http://schemas.microsoft.com/office/drawing/2014/main" id="{10080052-1683-F072-5222-ED95A2C8E1C2}"/>
                </a:ext>
              </a:extLst>
            </p:cNvPr>
            <p:cNvSpPr>
              <a:spLocks noChangeShapeType="1"/>
            </p:cNvSpPr>
            <p:nvPr/>
          </p:nvSpPr>
          <p:spPr bwMode="auto">
            <a:xfrm flipH="1">
              <a:off x="8743649" y="5437187"/>
              <a:ext cx="88900" cy="100013"/>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3" name="Line 120">
              <a:extLst>
                <a:ext uri="{FF2B5EF4-FFF2-40B4-BE49-F238E27FC236}">
                  <a16:creationId xmlns:a16="http://schemas.microsoft.com/office/drawing/2014/main" id="{1C267477-12C3-CE75-C024-372508DE36B3}"/>
                </a:ext>
              </a:extLst>
            </p:cNvPr>
            <p:cNvSpPr>
              <a:spLocks noChangeShapeType="1"/>
            </p:cNvSpPr>
            <p:nvPr/>
          </p:nvSpPr>
          <p:spPr bwMode="auto">
            <a:xfrm>
              <a:off x="8751588" y="5822950"/>
              <a:ext cx="85725" cy="984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4" name="Line 121">
              <a:extLst>
                <a:ext uri="{FF2B5EF4-FFF2-40B4-BE49-F238E27FC236}">
                  <a16:creationId xmlns:a16="http://schemas.microsoft.com/office/drawing/2014/main" id="{D3B82356-8061-7E29-650E-06F414319CD6}"/>
                </a:ext>
              </a:extLst>
            </p:cNvPr>
            <p:cNvSpPr>
              <a:spLocks noChangeShapeType="1"/>
            </p:cNvSpPr>
            <p:nvPr/>
          </p:nvSpPr>
          <p:spPr bwMode="auto">
            <a:xfrm flipH="1">
              <a:off x="8756350" y="5822950"/>
              <a:ext cx="85725" cy="984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5" name="Line 122">
              <a:extLst>
                <a:ext uri="{FF2B5EF4-FFF2-40B4-BE49-F238E27FC236}">
                  <a16:creationId xmlns:a16="http://schemas.microsoft.com/office/drawing/2014/main" id="{8CC18541-619F-113A-A10F-8BB5D9342178}"/>
                </a:ext>
              </a:extLst>
            </p:cNvPr>
            <p:cNvSpPr>
              <a:spLocks noChangeShapeType="1"/>
            </p:cNvSpPr>
            <p:nvPr/>
          </p:nvSpPr>
          <p:spPr bwMode="auto">
            <a:xfrm>
              <a:off x="8743649" y="6092825"/>
              <a:ext cx="88900" cy="984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6" name="Line 123">
              <a:extLst>
                <a:ext uri="{FF2B5EF4-FFF2-40B4-BE49-F238E27FC236}">
                  <a16:creationId xmlns:a16="http://schemas.microsoft.com/office/drawing/2014/main" id="{E3BBC42F-AC86-C0EE-7BA6-ABDA08FE85DE}"/>
                </a:ext>
              </a:extLst>
            </p:cNvPr>
            <p:cNvSpPr>
              <a:spLocks noChangeShapeType="1"/>
            </p:cNvSpPr>
            <p:nvPr/>
          </p:nvSpPr>
          <p:spPr bwMode="auto">
            <a:xfrm flipH="1">
              <a:off x="8743649" y="6092825"/>
              <a:ext cx="88900" cy="98425"/>
            </a:xfrm>
            <a:prstGeom prst="line">
              <a:avLst/>
            </a:prstGeom>
            <a:noFill/>
            <a:ln w="38100">
              <a:solidFill>
                <a:schemeClr val="hlink"/>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67" name="Oval 124">
              <a:extLst>
                <a:ext uri="{FF2B5EF4-FFF2-40B4-BE49-F238E27FC236}">
                  <a16:creationId xmlns:a16="http://schemas.microsoft.com/office/drawing/2014/main" id="{8F29798E-E4C9-D251-88CD-C7CABA22A9BB}"/>
                </a:ext>
              </a:extLst>
            </p:cNvPr>
            <p:cNvSpPr>
              <a:spLocks noChangeArrowheads="1"/>
            </p:cNvSpPr>
            <p:nvPr/>
          </p:nvSpPr>
          <p:spPr bwMode="auto">
            <a:xfrm>
              <a:off x="7495874" y="5178425"/>
              <a:ext cx="71438" cy="71437"/>
            </a:xfrm>
            <a:prstGeom prst="ellipse">
              <a:avLst/>
            </a:prstGeom>
            <a:solidFill>
              <a:srgbClr val="C1CEFF"/>
            </a:solidFill>
            <a:ln w="38100">
              <a:solidFill>
                <a:schemeClr val="hlink"/>
              </a:solidFill>
              <a:round/>
              <a:headEnd/>
              <a:tailEnd/>
            </a:ln>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68" name="Oval 125">
              <a:extLst>
                <a:ext uri="{FF2B5EF4-FFF2-40B4-BE49-F238E27FC236}">
                  <a16:creationId xmlns:a16="http://schemas.microsoft.com/office/drawing/2014/main" id="{D9531812-C491-B36B-052D-D217B198AC5C}"/>
                </a:ext>
              </a:extLst>
            </p:cNvPr>
            <p:cNvSpPr>
              <a:spLocks noChangeArrowheads="1"/>
            </p:cNvSpPr>
            <p:nvPr/>
          </p:nvSpPr>
          <p:spPr bwMode="auto">
            <a:xfrm>
              <a:off x="7495875" y="5176837"/>
              <a:ext cx="73025" cy="7302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69" name="Oval 126">
              <a:extLst>
                <a:ext uri="{FF2B5EF4-FFF2-40B4-BE49-F238E27FC236}">
                  <a16:creationId xmlns:a16="http://schemas.microsoft.com/office/drawing/2014/main" id="{36F7E5ED-8B36-90A0-2C81-AE115C93427B}"/>
                </a:ext>
              </a:extLst>
            </p:cNvPr>
            <p:cNvSpPr>
              <a:spLocks noChangeArrowheads="1"/>
            </p:cNvSpPr>
            <p:nvPr/>
          </p:nvSpPr>
          <p:spPr bwMode="auto">
            <a:xfrm>
              <a:off x="8240413" y="5446711"/>
              <a:ext cx="71437" cy="71438"/>
            </a:xfrm>
            <a:prstGeom prst="ellipse">
              <a:avLst/>
            </a:prstGeom>
            <a:solidFill>
              <a:srgbClr val="C1CEFF"/>
            </a:solidFill>
            <a:ln w="38100">
              <a:solidFill>
                <a:schemeClr val="hlink"/>
              </a:solidFill>
              <a:round/>
              <a:headEnd/>
              <a:tailEnd/>
            </a:ln>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70" name="Oval 127">
              <a:extLst>
                <a:ext uri="{FF2B5EF4-FFF2-40B4-BE49-F238E27FC236}">
                  <a16:creationId xmlns:a16="http://schemas.microsoft.com/office/drawing/2014/main" id="{A038ACD5-1DA4-1689-74AB-B4550C4A1B37}"/>
                </a:ext>
              </a:extLst>
            </p:cNvPr>
            <p:cNvSpPr>
              <a:spLocks noChangeArrowheads="1"/>
            </p:cNvSpPr>
            <p:nvPr/>
          </p:nvSpPr>
          <p:spPr bwMode="auto">
            <a:xfrm>
              <a:off x="8240413" y="5445124"/>
              <a:ext cx="73025" cy="74612"/>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71" name="Oval 128">
              <a:extLst>
                <a:ext uri="{FF2B5EF4-FFF2-40B4-BE49-F238E27FC236}">
                  <a16:creationId xmlns:a16="http://schemas.microsoft.com/office/drawing/2014/main" id="{AE0414A5-EAB3-CB4C-BE48-4129456ADE4B}"/>
                </a:ext>
              </a:extLst>
            </p:cNvPr>
            <p:cNvSpPr>
              <a:spLocks noChangeArrowheads="1"/>
            </p:cNvSpPr>
            <p:nvPr/>
          </p:nvSpPr>
          <p:spPr bwMode="auto">
            <a:xfrm>
              <a:off x="7495874" y="5842000"/>
              <a:ext cx="71438" cy="71437"/>
            </a:xfrm>
            <a:prstGeom prst="ellipse">
              <a:avLst/>
            </a:prstGeom>
            <a:solidFill>
              <a:srgbClr val="C1CEFF"/>
            </a:solidFill>
            <a:ln w="38100">
              <a:solidFill>
                <a:schemeClr val="hlink"/>
              </a:solidFill>
              <a:round/>
              <a:headEnd/>
              <a:tailEnd/>
            </a:ln>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72" name="Oval 129">
              <a:extLst>
                <a:ext uri="{FF2B5EF4-FFF2-40B4-BE49-F238E27FC236}">
                  <a16:creationId xmlns:a16="http://schemas.microsoft.com/office/drawing/2014/main" id="{A755E9DD-12C7-C143-2027-CB79E3D30CBB}"/>
                </a:ext>
              </a:extLst>
            </p:cNvPr>
            <p:cNvSpPr>
              <a:spLocks noChangeArrowheads="1"/>
            </p:cNvSpPr>
            <p:nvPr/>
          </p:nvSpPr>
          <p:spPr bwMode="auto">
            <a:xfrm>
              <a:off x="7495875" y="5840412"/>
              <a:ext cx="73025" cy="7302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73" name="Oval 130">
              <a:extLst>
                <a:ext uri="{FF2B5EF4-FFF2-40B4-BE49-F238E27FC236}">
                  <a16:creationId xmlns:a16="http://schemas.microsoft.com/office/drawing/2014/main" id="{486A4242-56C3-3B55-CFF7-FAAA323E6930}"/>
                </a:ext>
              </a:extLst>
            </p:cNvPr>
            <p:cNvSpPr>
              <a:spLocks noChangeArrowheads="1"/>
            </p:cNvSpPr>
            <p:nvPr/>
          </p:nvSpPr>
          <p:spPr bwMode="auto">
            <a:xfrm>
              <a:off x="8240413" y="6100762"/>
              <a:ext cx="71437" cy="73025"/>
            </a:xfrm>
            <a:prstGeom prst="ellipse">
              <a:avLst/>
            </a:prstGeom>
            <a:solidFill>
              <a:srgbClr val="C1CEFF"/>
            </a:solidFill>
            <a:ln w="38100">
              <a:solidFill>
                <a:schemeClr val="hlink"/>
              </a:solidFill>
              <a:round/>
              <a:headEnd/>
              <a:tailEnd/>
            </a:ln>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74" name="Oval 131">
              <a:extLst>
                <a:ext uri="{FF2B5EF4-FFF2-40B4-BE49-F238E27FC236}">
                  <a16:creationId xmlns:a16="http://schemas.microsoft.com/office/drawing/2014/main" id="{57507CD3-BD7F-E645-FA8A-C069BB7E7C06}"/>
                </a:ext>
              </a:extLst>
            </p:cNvPr>
            <p:cNvSpPr>
              <a:spLocks noChangeArrowheads="1"/>
            </p:cNvSpPr>
            <p:nvPr/>
          </p:nvSpPr>
          <p:spPr bwMode="auto">
            <a:xfrm>
              <a:off x="8240413" y="6100762"/>
              <a:ext cx="73025" cy="73025"/>
            </a:xfrm>
            <a:prstGeom prst="ellipse">
              <a:avLst/>
            </a:prstGeom>
            <a:noFill/>
            <a:ln w="38100">
              <a:solidFill>
                <a:schemeClr val="hlink"/>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75" name="Rectangle 132">
              <a:extLst>
                <a:ext uri="{FF2B5EF4-FFF2-40B4-BE49-F238E27FC236}">
                  <a16:creationId xmlns:a16="http://schemas.microsoft.com/office/drawing/2014/main" id="{7FAE0699-69F8-4C97-4D17-13431988FB5F}"/>
                </a:ext>
              </a:extLst>
            </p:cNvPr>
            <p:cNvSpPr>
              <a:spLocks noChangeArrowheads="1"/>
            </p:cNvSpPr>
            <p:nvPr/>
          </p:nvSpPr>
          <p:spPr bwMode="auto">
            <a:xfrm>
              <a:off x="6159199" y="3313111"/>
              <a:ext cx="20358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buClrTx/>
                <a:buSzTx/>
              </a:pPr>
              <a:r>
                <a:rPr lang="en-US" altLang="en-US" sz="1900">
                  <a:latin typeface="Helvetica" panose="020B0604020202020204" pitchFamily="34" charset="0"/>
                </a:rPr>
                <a:t>I1</a:t>
              </a:r>
              <a:endParaRPr lang="en-US" altLang="en-US" sz="2800">
                <a:latin typeface="Times New Roman" panose="02020603050405020304" pitchFamily="18" charset="0"/>
              </a:endParaRPr>
            </a:p>
          </p:txBody>
        </p:sp>
        <p:sp>
          <p:nvSpPr>
            <p:cNvPr id="8276" name="Rectangle 133">
              <a:extLst>
                <a:ext uri="{FF2B5EF4-FFF2-40B4-BE49-F238E27FC236}">
                  <a16:creationId xmlns:a16="http://schemas.microsoft.com/office/drawing/2014/main" id="{FC8BCFBE-F9BB-812D-EFFE-D9D242A7E497}"/>
                </a:ext>
              </a:extLst>
            </p:cNvPr>
            <p:cNvSpPr>
              <a:spLocks noChangeArrowheads="1"/>
            </p:cNvSpPr>
            <p:nvPr/>
          </p:nvSpPr>
          <p:spPr bwMode="auto">
            <a:xfrm>
              <a:off x="6168724" y="3805236"/>
              <a:ext cx="203582"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buClrTx/>
                <a:buSzTx/>
              </a:pPr>
              <a:r>
                <a:rPr lang="en-US" altLang="en-US" sz="1900">
                  <a:latin typeface="Helvetica" panose="020B0604020202020204" pitchFamily="34" charset="0"/>
                </a:rPr>
                <a:t>I2</a:t>
              </a:r>
              <a:endParaRPr lang="en-US" altLang="en-US" sz="2800">
                <a:latin typeface="Times New Roman" panose="02020603050405020304" pitchFamily="18" charset="0"/>
              </a:endParaRPr>
            </a:p>
          </p:txBody>
        </p:sp>
        <p:sp>
          <p:nvSpPr>
            <p:cNvPr id="8277" name="Rectangle 134">
              <a:extLst>
                <a:ext uri="{FF2B5EF4-FFF2-40B4-BE49-F238E27FC236}">
                  <a16:creationId xmlns:a16="http://schemas.microsoft.com/office/drawing/2014/main" id="{B4D393CF-9778-8B41-A2B4-45A8038C0A68}"/>
                </a:ext>
              </a:extLst>
            </p:cNvPr>
            <p:cNvSpPr>
              <a:spLocks noChangeArrowheads="1"/>
            </p:cNvSpPr>
            <p:nvPr/>
          </p:nvSpPr>
          <p:spPr bwMode="auto">
            <a:xfrm>
              <a:off x="9702499" y="5257799"/>
              <a:ext cx="32541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buClrTx/>
                <a:buSzTx/>
              </a:pPr>
              <a:r>
                <a:rPr lang="en-US" altLang="en-US" sz="1900">
                  <a:latin typeface="Helvetica" panose="020B0604020202020204" pitchFamily="34" charset="0"/>
                </a:rPr>
                <a:t>O1</a:t>
              </a:r>
              <a:endParaRPr lang="en-US" altLang="en-US" sz="2800">
                <a:latin typeface="Times New Roman" panose="02020603050405020304" pitchFamily="18" charset="0"/>
              </a:endParaRPr>
            </a:p>
          </p:txBody>
        </p:sp>
        <p:sp>
          <p:nvSpPr>
            <p:cNvPr id="8278" name="Rectangle 135">
              <a:extLst>
                <a:ext uri="{FF2B5EF4-FFF2-40B4-BE49-F238E27FC236}">
                  <a16:creationId xmlns:a16="http://schemas.microsoft.com/office/drawing/2014/main" id="{C704A71D-33B3-CC0E-AD8F-41DD16930FDC}"/>
                </a:ext>
              </a:extLst>
            </p:cNvPr>
            <p:cNvSpPr>
              <a:spLocks noChangeArrowheads="1"/>
            </p:cNvSpPr>
            <p:nvPr/>
          </p:nvSpPr>
          <p:spPr bwMode="auto">
            <a:xfrm>
              <a:off x="9702499" y="5894386"/>
              <a:ext cx="325410"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buClrTx/>
                <a:buSzTx/>
              </a:pPr>
              <a:r>
                <a:rPr lang="en-US" altLang="en-US" sz="1900">
                  <a:latin typeface="Helvetica" panose="020B0604020202020204" pitchFamily="34" charset="0"/>
                </a:rPr>
                <a:t>O2</a:t>
              </a:r>
              <a:endParaRPr lang="en-US" altLang="en-US" sz="2800">
                <a:latin typeface="Times New Roman" panose="02020603050405020304" pitchFamily="18" charset="0"/>
              </a:endParaRPr>
            </a:p>
          </p:txBody>
        </p:sp>
        <p:sp>
          <p:nvSpPr>
            <p:cNvPr id="8279" name="Oval 140">
              <a:extLst>
                <a:ext uri="{FF2B5EF4-FFF2-40B4-BE49-F238E27FC236}">
                  <a16:creationId xmlns:a16="http://schemas.microsoft.com/office/drawing/2014/main" id="{F612D85C-A379-4CBF-A874-45FD736A7506}"/>
                </a:ext>
              </a:extLst>
            </p:cNvPr>
            <p:cNvSpPr>
              <a:spLocks noChangeArrowheads="1"/>
            </p:cNvSpPr>
            <p:nvPr/>
          </p:nvSpPr>
          <p:spPr bwMode="auto">
            <a:xfrm>
              <a:off x="7302200" y="3389312"/>
              <a:ext cx="73025" cy="73025"/>
            </a:xfrm>
            <a:prstGeom prst="ellipse">
              <a:avLst/>
            </a:prstGeom>
            <a:solidFill>
              <a:schemeClr val="accent1"/>
            </a:solidFill>
            <a:ln w="38100">
              <a:solidFill>
                <a:schemeClr val="accent1"/>
              </a:solidFill>
              <a:round/>
              <a:headEnd/>
              <a:tailEnd/>
            </a:ln>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80" name="Oval 141">
              <a:extLst>
                <a:ext uri="{FF2B5EF4-FFF2-40B4-BE49-F238E27FC236}">
                  <a16:creationId xmlns:a16="http://schemas.microsoft.com/office/drawing/2014/main" id="{6876D555-A975-4D63-EF37-24010FEAAAD2}"/>
                </a:ext>
              </a:extLst>
            </p:cNvPr>
            <p:cNvSpPr>
              <a:spLocks noChangeArrowheads="1"/>
            </p:cNvSpPr>
            <p:nvPr/>
          </p:nvSpPr>
          <p:spPr bwMode="auto">
            <a:xfrm>
              <a:off x="7530800" y="3846512"/>
              <a:ext cx="73025" cy="73025"/>
            </a:xfrm>
            <a:prstGeom prst="ellipse">
              <a:avLst/>
            </a:prstGeom>
            <a:solidFill>
              <a:schemeClr val="accent1"/>
            </a:solidFill>
            <a:ln w="38100">
              <a:solidFill>
                <a:schemeClr val="accent1"/>
              </a:solidFill>
              <a:round/>
              <a:headEnd/>
              <a:tailEnd/>
            </a:ln>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81" name="Oval 142">
              <a:extLst>
                <a:ext uri="{FF2B5EF4-FFF2-40B4-BE49-F238E27FC236}">
                  <a16:creationId xmlns:a16="http://schemas.microsoft.com/office/drawing/2014/main" id="{41B0F3B2-C391-7585-B0CD-573513CC837E}"/>
                </a:ext>
              </a:extLst>
            </p:cNvPr>
            <p:cNvSpPr>
              <a:spLocks noChangeArrowheads="1"/>
            </p:cNvSpPr>
            <p:nvPr/>
          </p:nvSpPr>
          <p:spPr bwMode="auto">
            <a:xfrm>
              <a:off x="7454600" y="5141912"/>
              <a:ext cx="73025" cy="73025"/>
            </a:xfrm>
            <a:prstGeom prst="ellipse">
              <a:avLst/>
            </a:prstGeom>
            <a:solidFill>
              <a:schemeClr val="accent1"/>
            </a:solidFill>
            <a:ln w="38100">
              <a:solidFill>
                <a:schemeClr val="accent1"/>
              </a:solidFill>
              <a:round/>
              <a:headEnd/>
              <a:tailEnd/>
            </a:ln>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82" name="Oval 143">
              <a:extLst>
                <a:ext uri="{FF2B5EF4-FFF2-40B4-BE49-F238E27FC236}">
                  <a16:creationId xmlns:a16="http://schemas.microsoft.com/office/drawing/2014/main" id="{0B2C73A5-EB63-C986-BA9E-B1E506E0021E}"/>
                </a:ext>
              </a:extLst>
            </p:cNvPr>
            <p:cNvSpPr>
              <a:spLocks noChangeArrowheads="1"/>
            </p:cNvSpPr>
            <p:nvPr/>
          </p:nvSpPr>
          <p:spPr bwMode="auto">
            <a:xfrm>
              <a:off x="8140400" y="3617912"/>
              <a:ext cx="73025" cy="73025"/>
            </a:xfrm>
            <a:prstGeom prst="ellipse">
              <a:avLst/>
            </a:prstGeom>
            <a:solidFill>
              <a:schemeClr val="accent1"/>
            </a:solidFill>
            <a:ln w="38100">
              <a:solidFill>
                <a:schemeClr val="accent1"/>
              </a:solidFill>
              <a:round/>
              <a:headEnd/>
              <a:tailEnd/>
            </a:ln>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83" name="Oval 144">
              <a:extLst>
                <a:ext uri="{FF2B5EF4-FFF2-40B4-BE49-F238E27FC236}">
                  <a16:creationId xmlns:a16="http://schemas.microsoft.com/office/drawing/2014/main" id="{E219E5AE-09A5-98A8-21FF-B884B3DF1063}"/>
                </a:ext>
              </a:extLst>
            </p:cNvPr>
            <p:cNvSpPr>
              <a:spLocks noChangeArrowheads="1"/>
            </p:cNvSpPr>
            <p:nvPr/>
          </p:nvSpPr>
          <p:spPr bwMode="auto">
            <a:xfrm>
              <a:off x="8445200" y="4075112"/>
              <a:ext cx="73025" cy="73025"/>
            </a:xfrm>
            <a:prstGeom prst="ellipse">
              <a:avLst/>
            </a:prstGeom>
            <a:solidFill>
              <a:schemeClr val="accent1"/>
            </a:solidFill>
            <a:ln w="38100">
              <a:solidFill>
                <a:schemeClr val="accent1"/>
              </a:solidFill>
              <a:round/>
              <a:headEnd/>
              <a:tailEnd/>
            </a:ln>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84" name="Oval 145">
              <a:extLst>
                <a:ext uri="{FF2B5EF4-FFF2-40B4-BE49-F238E27FC236}">
                  <a16:creationId xmlns:a16="http://schemas.microsoft.com/office/drawing/2014/main" id="{BA2BD86E-9902-F2B4-9764-914A14FD78E6}"/>
                </a:ext>
              </a:extLst>
            </p:cNvPr>
            <p:cNvSpPr>
              <a:spLocks noChangeArrowheads="1"/>
            </p:cNvSpPr>
            <p:nvPr/>
          </p:nvSpPr>
          <p:spPr bwMode="auto">
            <a:xfrm>
              <a:off x="8216600" y="5446712"/>
              <a:ext cx="73025" cy="73025"/>
            </a:xfrm>
            <a:prstGeom prst="ellipse">
              <a:avLst/>
            </a:prstGeom>
            <a:solidFill>
              <a:schemeClr val="accent1"/>
            </a:solidFill>
            <a:ln w="38100">
              <a:solidFill>
                <a:schemeClr val="accent1"/>
              </a:solidFill>
              <a:round/>
              <a:headEnd/>
              <a:tailEnd/>
            </a:ln>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8285" name="Oval 146">
              <a:extLst>
                <a:ext uri="{FF2B5EF4-FFF2-40B4-BE49-F238E27FC236}">
                  <a16:creationId xmlns:a16="http://schemas.microsoft.com/office/drawing/2014/main" id="{29AA8423-70CA-21F7-EC6E-0228E0E535A9}"/>
                </a:ext>
              </a:extLst>
            </p:cNvPr>
            <p:cNvSpPr>
              <a:spLocks noChangeArrowheads="1"/>
            </p:cNvSpPr>
            <p:nvPr/>
          </p:nvSpPr>
          <p:spPr bwMode="auto">
            <a:xfrm>
              <a:off x="8216600" y="6132512"/>
              <a:ext cx="73025" cy="73025"/>
            </a:xfrm>
            <a:prstGeom prst="ellipse">
              <a:avLst/>
            </a:prstGeom>
            <a:solidFill>
              <a:schemeClr val="accent1"/>
            </a:solidFill>
            <a:ln w="38100">
              <a:solidFill>
                <a:schemeClr val="accent1"/>
              </a:solidFill>
              <a:round/>
              <a:headEnd/>
              <a:tailEnd/>
            </a:ln>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grpSp>
      <p:sp>
        <p:nvSpPr>
          <p:cNvPr id="5" name="Footer Placeholder 4">
            <a:extLst>
              <a:ext uri="{FF2B5EF4-FFF2-40B4-BE49-F238E27FC236}">
                <a16:creationId xmlns:a16="http://schemas.microsoft.com/office/drawing/2014/main" id="{E791108F-C50B-E5AC-35F1-238548C248E7}"/>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E1CC65E1-2F51-C760-20DD-48978EFE8327}"/>
              </a:ext>
            </a:extLst>
          </p:cNvPr>
          <p:cNvSpPr>
            <a:spLocks noGrp="1" noChangeArrowheads="1"/>
          </p:cNvSpPr>
          <p:nvPr>
            <p:ph type="body" idx="1"/>
          </p:nvPr>
        </p:nvSpPr>
        <p:spPr>
          <a:xfrm>
            <a:off x="20638" y="711200"/>
            <a:ext cx="8986837" cy="3158067"/>
          </a:xfrm>
        </p:spPr>
        <p:txBody>
          <a:bodyPr/>
          <a:lstStyle/>
          <a:p>
            <a:r>
              <a:rPr lang="en-US" altLang="en-US" dirty="0"/>
              <a:t>A function can be represented by a sum of cubes (products):</a:t>
            </a:r>
          </a:p>
          <a:p>
            <a:pPr lvl="1"/>
            <a:r>
              <a:rPr lang="en-US" altLang="en-US" dirty="0"/>
              <a:t>f = ab + ac + </a:t>
            </a:r>
            <a:r>
              <a:rPr lang="en-US" altLang="en-US" dirty="0" err="1"/>
              <a:t>bc</a:t>
            </a:r>
            <a:endParaRPr lang="en-US" altLang="en-US" dirty="0"/>
          </a:p>
          <a:p>
            <a:r>
              <a:rPr lang="en-US" altLang="en-US" dirty="0"/>
              <a:t>Since each cube is a product of literals, this is a “sum of products” representation</a:t>
            </a:r>
          </a:p>
          <a:p>
            <a:r>
              <a:rPr lang="en-US" altLang="en-US" dirty="0"/>
              <a:t>A SOP can be thought of as a set of cubes F</a:t>
            </a:r>
          </a:p>
          <a:p>
            <a:pPr lvl="1"/>
            <a:r>
              <a:rPr lang="en-US" altLang="en-US" dirty="0"/>
              <a:t>F = {ab, ac, </a:t>
            </a:r>
            <a:r>
              <a:rPr lang="en-US" altLang="en-US" dirty="0" err="1"/>
              <a:t>bc</a:t>
            </a:r>
            <a:r>
              <a:rPr lang="en-US" altLang="en-US" dirty="0"/>
              <a:t>} = C</a:t>
            </a:r>
          </a:p>
          <a:p>
            <a:r>
              <a:rPr lang="en-US" altLang="en-US" dirty="0"/>
              <a:t>A set of cubes that represents f is called a cover of f.</a:t>
            </a:r>
          </a:p>
          <a:p>
            <a:pPr lvl="1"/>
            <a:r>
              <a:rPr lang="en-US" altLang="en-US" dirty="0"/>
              <a:t>F={ab, ac, </a:t>
            </a:r>
            <a:r>
              <a:rPr lang="en-US" altLang="en-US" dirty="0" err="1"/>
              <a:t>bc</a:t>
            </a:r>
            <a:r>
              <a:rPr lang="en-US" altLang="en-US" dirty="0"/>
              <a:t>} is a cover of f = ab + ac + </a:t>
            </a:r>
            <a:r>
              <a:rPr lang="en-US" altLang="en-US" dirty="0" err="1"/>
              <a:t>bc</a:t>
            </a:r>
            <a:r>
              <a:rPr lang="en-US" altLang="en-US" dirty="0"/>
              <a:t>. </a:t>
            </a:r>
          </a:p>
        </p:txBody>
      </p:sp>
      <p:sp>
        <p:nvSpPr>
          <p:cNvPr id="14339" name="Rectangle 3">
            <a:extLst>
              <a:ext uri="{FF2B5EF4-FFF2-40B4-BE49-F238E27FC236}">
                <a16:creationId xmlns:a16="http://schemas.microsoft.com/office/drawing/2014/main" id="{A709DDD8-D137-7027-D81E-B027A95DB310}"/>
              </a:ext>
            </a:extLst>
          </p:cNvPr>
          <p:cNvSpPr>
            <a:spLocks noGrp="1" noChangeArrowheads="1"/>
          </p:cNvSpPr>
          <p:nvPr>
            <p:ph type="title"/>
          </p:nvPr>
        </p:nvSpPr>
        <p:spPr>
          <a:xfrm>
            <a:off x="20774" y="76956"/>
            <a:ext cx="9080268" cy="450818"/>
          </a:xfrm>
        </p:spPr>
        <p:txBody>
          <a:bodyPr/>
          <a:lstStyle/>
          <a:p>
            <a:r>
              <a:rPr lang="en-US" altLang="en-US"/>
              <a:t>Sum-of-products (SOP)</a:t>
            </a:r>
          </a:p>
        </p:txBody>
      </p:sp>
      <p:sp>
        <p:nvSpPr>
          <p:cNvPr id="4" name="Footer Placeholder 3">
            <a:extLst>
              <a:ext uri="{FF2B5EF4-FFF2-40B4-BE49-F238E27FC236}">
                <a16:creationId xmlns:a16="http://schemas.microsoft.com/office/drawing/2014/main" id="{D4DF20D1-9B9C-9CE6-829E-7417FAA032FD}"/>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74F9B33C-79FB-8C07-1F33-5BBB273F1320}"/>
              </a:ext>
            </a:extLst>
          </p:cNvPr>
          <p:cNvSpPr>
            <a:spLocks noGrp="1" noChangeArrowheads="1"/>
          </p:cNvSpPr>
          <p:nvPr>
            <p:ph type="body" idx="1"/>
          </p:nvPr>
        </p:nvSpPr>
        <p:spPr>
          <a:xfrm>
            <a:off x="20774" y="711882"/>
            <a:ext cx="8986701" cy="5688920"/>
          </a:xfrm>
        </p:spPr>
        <p:txBody>
          <a:bodyPr>
            <a:normAutofit/>
          </a:bodyPr>
          <a:lstStyle/>
          <a:p>
            <a:r>
              <a:rPr lang="en-US" altLang="en-US" dirty="0"/>
              <a:t>A cube is prime if there is no other cube that contains it</a:t>
            </a:r>
          </a:p>
          <a:p>
            <a:pPr lvl="1"/>
            <a:r>
              <a:rPr lang="en-US" altLang="en-US" dirty="0"/>
              <a:t>(for example, b c is not a prime but b is)</a:t>
            </a:r>
          </a:p>
          <a:p>
            <a:r>
              <a:rPr lang="en-US" altLang="en-US" dirty="0"/>
              <a:t>A cover is prime </a:t>
            </a:r>
            <a:r>
              <a:rPr lang="en-US" altLang="en-US" dirty="0" err="1"/>
              <a:t>iff</a:t>
            </a:r>
            <a:r>
              <a:rPr lang="en-US" altLang="en-US" dirty="0"/>
              <a:t> all of its cubes are prime</a:t>
            </a:r>
          </a:p>
        </p:txBody>
      </p:sp>
      <p:sp>
        <p:nvSpPr>
          <p:cNvPr id="15362" name="Rectangle 2">
            <a:extLst>
              <a:ext uri="{FF2B5EF4-FFF2-40B4-BE49-F238E27FC236}">
                <a16:creationId xmlns:a16="http://schemas.microsoft.com/office/drawing/2014/main" id="{02E1B633-C50E-FEC7-3CD4-69223ADB1215}"/>
              </a:ext>
            </a:extLst>
          </p:cNvPr>
          <p:cNvSpPr>
            <a:spLocks noGrp="1" noChangeArrowheads="1"/>
          </p:cNvSpPr>
          <p:nvPr>
            <p:ph type="title"/>
          </p:nvPr>
        </p:nvSpPr>
        <p:spPr>
          <a:xfrm>
            <a:off x="20774" y="76956"/>
            <a:ext cx="9080268" cy="450818"/>
          </a:xfrm>
        </p:spPr>
        <p:txBody>
          <a:bodyPr/>
          <a:lstStyle/>
          <a:p>
            <a:r>
              <a:rPr lang="en-US" altLang="en-US"/>
              <a:t>Prime Cover</a:t>
            </a:r>
          </a:p>
        </p:txBody>
      </p:sp>
      <p:sp>
        <p:nvSpPr>
          <p:cNvPr id="15369" name="Text Box 4">
            <a:extLst>
              <a:ext uri="{FF2B5EF4-FFF2-40B4-BE49-F238E27FC236}">
                <a16:creationId xmlns:a16="http://schemas.microsoft.com/office/drawing/2014/main" id="{23CDAF2D-E5C2-9D3A-1DE4-79CB40928B8B}"/>
              </a:ext>
            </a:extLst>
          </p:cNvPr>
          <p:cNvSpPr txBox="1">
            <a:spLocks noChangeArrowheads="1"/>
          </p:cNvSpPr>
          <p:nvPr/>
        </p:nvSpPr>
        <p:spPr bwMode="auto">
          <a:xfrm>
            <a:off x="1295400" y="4191000"/>
            <a:ext cx="45720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50000"/>
              </a:spcBef>
              <a:spcAft>
                <a:spcPct val="0"/>
              </a:spcAft>
              <a:buClr>
                <a:srgbClr val="FC0128"/>
              </a:buClr>
              <a:buSzPct val="100000"/>
              <a:buFontTx/>
              <a:buNone/>
              <a:tabLst/>
              <a:defRPr/>
            </a:pPr>
            <a:r>
              <a:rPr kumimoji="0" lang="en-US" altLang="en-US" sz="2800" b="0" i="0" u="none" strike="noStrike" kern="1200" cap="none" spc="0" normalizeH="0" baseline="0" noProof="0" dirty="0">
                <a:ln>
                  <a:noFill/>
                </a:ln>
                <a:solidFill>
                  <a:srgbClr val="063DE8"/>
                </a:solidFill>
                <a:effectLst/>
                <a:uLnTx/>
                <a:uFillTx/>
                <a:latin typeface="Arial" panose="020B0604020202020204" pitchFamily="34" charset="0"/>
                <a:ea typeface="+mn-ea"/>
                <a:cs typeface="+mn-cs"/>
              </a:rPr>
              <a:t>c</a:t>
            </a:r>
          </a:p>
        </p:txBody>
      </p:sp>
      <p:sp>
        <p:nvSpPr>
          <p:cNvPr id="15370" name="Rectangle 5">
            <a:extLst>
              <a:ext uri="{FF2B5EF4-FFF2-40B4-BE49-F238E27FC236}">
                <a16:creationId xmlns:a16="http://schemas.microsoft.com/office/drawing/2014/main" id="{B4D82B44-6BBD-F1A8-606F-D85F3780D8CC}"/>
              </a:ext>
            </a:extLst>
          </p:cNvPr>
          <p:cNvSpPr>
            <a:spLocks noChangeArrowheads="1"/>
          </p:cNvSpPr>
          <p:nvPr/>
        </p:nvSpPr>
        <p:spPr bwMode="auto">
          <a:xfrm>
            <a:off x="3352800" y="3810000"/>
            <a:ext cx="1752600" cy="1524000"/>
          </a:xfrm>
          <a:prstGeom prst="rect">
            <a:avLst/>
          </a:prstGeom>
          <a:noFill/>
          <a:ln w="28575" algn="ctr">
            <a:solidFill>
              <a:srgbClr val="063DE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71" name="Rectangle 6">
            <a:extLst>
              <a:ext uri="{FF2B5EF4-FFF2-40B4-BE49-F238E27FC236}">
                <a16:creationId xmlns:a16="http://schemas.microsoft.com/office/drawing/2014/main" id="{8F79A648-E44E-1229-A1B9-A4F7F2D27D77}"/>
              </a:ext>
            </a:extLst>
          </p:cNvPr>
          <p:cNvSpPr>
            <a:spLocks noChangeArrowheads="1"/>
          </p:cNvSpPr>
          <p:nvPr/>
        </p:nvSpPr>
        <p:spPr bwMode="auto">
          <a:xfrm>
            <a:off x="4114800" y="3048000"/>
            <a:ext cx="1828800" cy="1524000"/>
          </a:xfrm>
          <a:prstGeom prst="rect">
            <a:avLst/>
          </a:prstGeom>
          <a:noFill/>
          <a:ln w="28575" algn="ctr">
            <a:solidFill>
              <a:srgbClr val="063DE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72" name="Line 7">
            <a:extLst>
              <a:ext uri="{FF2B5EF4-FFF2-40B4-BE49-F238E27FC236}">
                <a16:creationId xmlns:a16="http://schemas.microsoft.com/office/drawing/2014/main" id="{81E796A9-97D7-1CB3-5F7B-1933B1FD91D3}"/>
              </a:ext>
            </a:extLst>
          </p:cNvPr>
          <p:cNvSpPr>
            <a:spLocks noChangeShapeType="1"/>
          </p:cNvSpPr>
          <p:nvPr/>
        </p:nvSpPr>
        <p:spPr bwMode="auto">
          <a:xfrm flipV="1">
            <a:off x="3352800" y="3048000"/>
            <a:ext cx="762000" cy="76200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15373" name="Line 8">
            <a:extLst>
              <a:ext uri="{FF2B5EF4-FFF2-40B4-BE49-F238E27FC236}">
                <a16:creationId xmlns:a16="http://schemas.microsoft.com/office/drawing/2014/main" id="{01364F4D-08B3-909C-56ED-0CF63892C113}"/>
              </a:ext>
            </a:extLst>
          </p:cNvPr>
          <p:cNvSpPr>
            <a:spLocks noChangeShapeType="1"/>
          </p:cNvSpPr>
          <p:nvPr/>
        </p:nvSpPr>
        <p:spPr bwMode="auto">
          <a:xfrm flipV="1">
            <a:off x="3352800" y="4572000"/>
            <a:ext cx="762000" cy="76200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15374" name="Line 9">
            <a:extLst>
              <a:ext uri="{FF2B5EF4-FFF2-40B4-BE49-F238E27FC236}">
                <a16:creationId xmlns:a16="http://schemas.microsoft.com/office/drawing/2014/main" id="{64D1432C-69DD-034F-2F45-F3FC05304B47}"/>
              </a:ext>
            </a:extLst>
          </p:cNvPr>
          <p:cNvSpPr>
            <a:spLocks noChangeShapeType="1"/>
          </p:cNvSpPr>
          <p:nvPr/>
        </p:nvSpPr>
        <p:spPr bwMode="auto">
          <a:xfrm flipV="1">
            <a:off x="5105400" y="4572000"/>
            <a:ext cx="838200" cy="76200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15375" name="Line 10">
            <a:extLst>
              <a:ext uri="{FF2B5EF4-FFF2-40B4-BE49-F238E27FC236}">
                <a16:creationId xmlns:a16="http://schemas.microsoft.com/office/drawing/2014/main" id="{2B2F9233-8364-C394-BF25-20F1D9F59C14}"/>
              </a:ext>
            </a:extLst>
          </p:cNvPr>
          <p:cNvSpPr>
            <a:spLocks noChangeShapeType="1"/>
          </p:cNvSpPr>
          <p:nvPr/>
        </p:nvSpPr>
        <p:spPr bwMode="auto">
          <a:xfrm flipV="1">
            <a:off x="5105400" y="3048000"/>
            <a:ext cx="838200" cy="76200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15376" name="Oval 11">
            <a:extLst>
              <a:ext uri="{FF2B5EF4-FFF2-40B4-BE49-F238E27FC236}">
                <a16:creationId xmlns:a16="http://schemas.microsoft.com/office/drawing/2014/main" id="{7AA36A36-6997-6DB9-A4A4-9FCB24EAD670}"/>
              </a:ext>
            </a:extLst>
          </p:cNvPr>
          <p:cNvSpPr>
            <a:spLocks noChangeArrowheads="1"/>
          </p:cNvSpPr>
          <p:nvPr/>
        </p:nvSpPr>
        <p:spPr bwMode="auto">
          <a:xfrm>
            <a:off x="3200400" y="3657600"/>
            <a:ext cx="304800" cy="304800"/>
          </a:xfrm>
          <a:prstGeom prst="ellipse">
            <a:avLst/>
          </a:prstGeom>
          <a:solidFill>
            <a:srgbClr val="00000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77" name="Oval 12">
            <a:extLst>
              <a:ext uri="{FF2B5EF4-FFF2-40B4-BE49-F238E27FC236}">
                <a16:creationId xmlns:a16="http://schemas.microsoft.com/office/drawing/2014/main" id="{0AE676F9-966F-222E-C9CA-F2F5CF340847}"/>
              </a:ext>
            </a:extLst>
          </p:cNvPr>
          <p:cNvSpPr>
            <a:spLocks noChangeArrowheads="1"/>
          </p:cNvSpPr>
          <p:nvPr/>
        </p:nvSpPr>
        <p:spPr bwMode="auto">
          <a:xfrm>
            <a:off x="4953000" y="3657600"/>
            <a:ext cx="304800" cy="304800"/>
          </a:xfrm>
          <a:prstGeom prst="ellipse">
            <a:avLst/>
          </a:prstGeom>
          <a:solidFill>
            <a:srgbClr val="00000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78" name="Oval 13">
            <a:extLst>
              <a:ext uri="{FF2B5EF4-FFF2-40B4-BE49-F238E27FC236}">
                <a16:creationId xmlns:a16="http://schemas.microsoft.com/office/drawing/2014/main" id="{1A03183A-D03B-E91E-6FF8-9142432E7E3A}"/>
              </a:ext>
            </a:extLst>
          </p:cNvPr>
          <p:cNvSpPr>
            <a:spLocks noChangeArrowheads="1"/>
          </p:cNvSpPr>
          <p:nvPr/>
        </p:nvSpPr>
        <p:spPr bwMode="auto">
          <a:xfrm>
            <a:off x="4953000" y="5181600"/>
            <a:ext cx="304800" cy="304800"/>
          </a:xfrm>
          <a:prstGeom prst="ellipse">
            <a:avLst/>
          </a:prstGeom>
          <a:solidFill>
            <a:srgbClr val="00000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79" name="Oval 14">
            <a:extLst>
              <a:ext uri="{FF2B5EF4-FFF2-40B4-BE49-F238E27FC236}">
                <a16:creationId xmlns:a16="http://schemas.microsoft.com/office/drawing/2014/main" id="{81083503-D84B-3D05-4CD3-530CB9FCAD65}"/>
              </a:ext>
            </a:extLst>
          </p:cNvPr>
          <p:cNvSpPr>
            <a:spLocks noChangeArrowheads="1"/>
          </p:cNvSpPr>
          <p:nvPr/>
        </p:nvSpPr>
        <p:spPr bwMode="auto">
          <a:xfrm>
            <a:off x="3200400" y="5181600"/>
            <a:ext cx="304800" cy="304800"/>
          </a:xfrm>
          <a:prstGeom prst="ellipse">
            <a:avLst/>
          </a:prstGeom>
          <a:solidFill>
            <a:srgbClr val="00000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80" name="Oval 15">
            <a:extLst>
              <a:ext uri="{FF2B5EF4-FFF2-40B4-BE49-F238E27FC236}">
                <a16:creationId xmlns:a16="http://schemas.microsoft.com/office/drawing/2014/main" id="{A6E0016D-0A2B-AC02-D528-40F1CE7017B6}"/>
              </a:ext>
            </a:extLst>
          </p:cNvPr>
          <p:cNvSpPr>
            <a:spLocks noChangeArrowheads="1"/>
          </p:cNvSpPr>
          <p:nvPr/>
        </p:nvSpPr>
        <p:spPr bwMode="auto">
          <a:xfrm>
            <a:off x="3962400" y="2895600"/>
            <a:ext cx="304800" cy="304800"/>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81" name="Oval 16">
            <a:extLst>
              <a:ext uri="{FF2B5EF4-FFF2-40B4-BE49-F238E27FC236}">
                <a16:creationId xmlns:a16="http://schemas.microsoft.com/office/drawing/2014/main" id="{E5B70F31-93B7-2922-F0E2-92EE95A46C5B}"/>
              </a:ext>
            </a:extLst>
          </p:cNvPr>
          <p:cNvSpPr>
            <a:spLocks noChangeArrowheads="1"/>
          </p:cNvSpPr>
          <p:nvPr/>
        </p:nvSpPr>
        <p:spPr bwMode="auto">
          <a:xfrm>
            <a:off x="5791200" y="2895600"/>
            <a:ext cx="304800" cy="304800"/>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82" name="Oval 17">
            <a:extLst>
              <a:ext uri="{FF2B5EF4-FFF2-40B4-BE49-F238E27FC236}">
                <a16:creationId xmlns:a16="http://schemas.microsoft.com/office/drawing/2014/main" id="{7B1DDDF5-B8CD-3E2C-2305-F1F53B702674}"/>
              </a:ext>
            </a:extLst>
          </p:cNvPr>
          <p:cNvSpPr>
            <a:spLocks noChangeArrowheads="1"/>
          </p:cNvSpPr>
          <p:nvPr/>
        </p:nvSpPr>
        <p:spPr bwMode="auto">
          <a:xfrm>
            <a:off x="5791200" y="4419600"/>
            <a:ext cx="304800" cy="304800"/>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83" name="Oval 18">
            <a:extLst>
              <a:ext uri="{FF2B5EF4-FFF2-40B4-BE49-F238E27FC236}">
                <a16:creationId xmlns:a16="http://schemas.microsoft.com/office/drawing/2014/main" id="{DE29ED36-2488-1914-3ABA-40D9AA7F083D}"/>
              </a:ext>
            </a:extLst>
          </p:cNvPr>
          <p:cNvSpPr>
            <a:spLocks noChangeArrowheads="1"/>
          </p:cNvSpPr>
          <p:nvPr/>
        </p:nvSpPr>
        <p:spPr bwMode="auto">
          <a:xfrm>
            <a:off x="3962400" y="4419600"/>
            <a:ext cx="304800" cy="304800"/>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84" name="Oval 19">
            <a:extLst>
              <a:ext uri="{FF2B5EF4-FFF2-40B4-BE49-F238E27FC236}">
                <a16:creationId xmlns:a16="http://schemas.microsoft.com/office/drawing/2014/main" id="{9277510D-BBA5-DB53-B5D1-496EB99EBFA2}"/>
              </a:ext>
            </a:extLst>
          </p:cNvPr>
          <p:cNvSpPr>
            <a:spLocks noChangeArrowheads="1"/>
          </p:cNvSpPr>
          <p:nvPr/>
        </p:nvSpPr>
        <p:spPr bwMode="auto">
          <a:xfrm>
            <a:off x="3733800" y="2743200"/>
            <a:ext cx="2590800" cy="685800"/>
          </a:xfrm>
          <a:prstGeom prst="ellipse">
            <a:avLst/>
          </a:prstGeom>
          <a:noFill/>
          <a:ln w="28575" algn="ctr">
            <a:solidFill>
              <a:srgbClr val="EAEC5E"/>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5385" name="Line 20">
            <a:extLst>
              <a:ext uri="{FF2B5EF4-FFF2-40B4-BE49-F238E27FC236}">
                <a16:creationId xmlns:a16="http://schemas.microsoft.com/office/drawing/2014/main" id="{A3FFD84D-493E-80B3-0CB3-CCCD6B679060}"/>
              </a:ext>
            </a:extLst>
          </p:cNvPr>
          <p:cNvSpPr>
            <a:spLocks noChangeShapeType="1"/>
          </p:cNvSpPr>
          <p:nvPr/>
        </p:nvSpPr>
        <p:spPr bwMode="auto">
          <a:xfrm>
            <a:off x="3200400" y="6019800"/>
            <a:ext cx="1905000" cy="0"/>
          </a:xfrm>
          <a:prstGeom prst="line">
            <a:avLst/>
          </a:prstGeom>
          <a:noFill/>
          <a:ln w="57150">
            <a:solidFill>
              <a:srgbClr val="063DE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15386" name="Line 21">
            <a:extLst>
              <a:ext uri="{FF2B5EF4-FFF2-40B4-BE49-F238E27FC236}">
                <a16:creationId xmlns:a16="http://schemas.microsoft.com/office/drawing/2014/main" id="{FF7F6FB2-128B-1A7B-F926-0EA38AF0F2D6}"/>
              </a:ext>
            </a:extLst>
          </p:cNvPr>
          <p:cNvSpPr>
            <a:spLocks noChangeShapeType="1"/>
          </p:cNvSpPr>
          <p:nvPr/>
        </p:nvSpPr>
        <p:spPr bwMode="auto">
          <a:xfrm flipV="1">
            <a:off x="5181600" y="5181600"/>
            <a:ext cx="838200" cy="762000"/>
          </a:xfrm>
          <a:prstGeom prst="line">
            <a:avLst/>
          </a:prstGeom>
          <a:noFill/>
          <a:ln w="57150">
            <a:solidFill>
              <a:srgbClr val="063DE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15387" name="Line 22">
            <a:extLst>
              <a:ext uri="{FF2B5EF4-FFF2-40B4-BE49-F238E27FC236}">
                <a16:creationId xmlns:a16="http://schemas.microsoft.com/office/drawing/2014/main" id="{85BEE17E-1180-2F57-4686-13BF42B5CDA8}"/>
              </a:ext>
            </a:extLst>
          </p:cNvPr>
          <p:cNvSpPr>
            <a:spLocks noChangeShapeType="1"/>
          </p:cNvSpPr>
          <p:nvPr/>
        </p:nvSpPr>
        <p:spPr bwMode="auto">
          <a:xfrm flipV="1">
            <a:off x="2362200" y="3810000"/>
            <a:ext cx="0" cy="1676400"/>
          </a:xfrm>
          <a:prstGeom prst="line">
            <a:avLst/>
          </a:prstGeom>
          <a:noFill/>
          <a:ln w="57150">
            <a:solidFill>
              <a:srgbClr val="063DE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15388" name="Text Box 24">
            <a:extLst>
              <a:ext uri="{FF2B5EF4-FFF2-40B4-BE49-F238E27FC236}">
                <a16:creationId xmlns:a16="http://schemas.microsoft.com/office/drawing/2014/main" id="{206AE7C1-2F9B-91DF-27D8-015CCB962A57}"/>
              </a:ext>
            </a:extLst>
          </p:cNvPr>
          <p:cNvSpPr txBox="1">
            <a:spLocks noChangeArrowheads="1"/>
          </p:cNvSpPr>
          <p:nvPr/>
        </p:nvSpPr>
        <p:spPr bwMode="auto">
          <a:xfrm>
            <a:off x="5715000" y="5638800"/>
            <a:ext cx="45720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50000"/>
              </a:spcBef>
              <a:spcAft>
                <a:spcPct val="0"/>
              </a:spcAft>
              <a:buClr>
                <a:srgbClr val="FC0128"/>
              </a:buClr>
              <a:buSzPct val="100000"/>
              <a:buFontTx/>
              <a:buNone/>
              <a:tabLst/>
              <a:defRPr/>
            </a:pPr>
            <a:r>
              <a:rPr kumimoji="0" lang="en-US" altLang="en-US" sz="2800" b="0" i="0" u="none" strike="noStrike" kern="1200" cap="none" spc="0" normalizeH="0" baseline="0" noProof="0">
                <a:ln>
                  <a:noFill/>
                </a:ln>
                <a:solidFill>
                  <a:srgbClr val="063DE8"/>
                </a:solidFill>
                <a:effectLst/>
                <a:uLnTx/>
                <a:uFillTx/>
                <a:latin typeface="Arial" panose="020B0604020202020204" pitchFamily="34" charset="0"/>
                <a:ea typeface="+mn-ea"/>
                <a:cs typeface="+mn-cs"/>
              </a:rPr>
              <a:t>b</a:t>
            </a:r>
          </a:p>
        </p:txBody>
      </p:sp>
      <p:sp>
        <p:nvSpPr>
          <p:cNvPr id="15389" name="Freeform 25">
            <a:extLst>
              <a:ext uri="{FF2B5EF4-FFF2-40B4-BE49-F238E27FC236}">
                <a16:creationId xmlns:a16="http://schemas.microsoft.com/office/drawing/2014/main" id="{DCA40530-2741-AFB4-93FB-0658F97D383A}"/>
              </a:ext>
            </a:extLst>
          </p:cNvPr>
          <p:cNvSpPr>
            <a:spLocks/>
          </p:cNvSpPr>
          <p:nvPr/>
        </p:nvSpPr>
        <p:spPr bwMode="auto">
          <a:xfrm>
            <a:off x="3429000" y="2667000"/>
            <a:ext cx="3073400" cy="2438400"/>
          </a:xfrm>
          <a:custGeom>
            <a:avLst/>
            <a:gdLst>
              <a:gd name="T0" fmla="*/ 228600 w 1936"/>
              <a:gd name="T1" fmla="*/ 2197100 h 1536"/>
              <a:gd name="T2" fmla="*/ 1524000 w 1936"/>
              <a:gd name="T3" fmla="*/ 2349500 h 1536"/>
              <a:gd name="T4" fmla="*/ 2819400 w 1936"/>
              <a:gd name="T5" fmla="*/ 2197100 h 1536"/>
              <a:gd name="T6" fmla="*/ 3048000 w 1936"/>
              <a:gd name="T7" fmla="*/ 901700 h 1536"/>
              <a:gd name="T8" fmla="*/ 2819400 w 1936"/>
              <a:gd name="T9" fmla="*/ 139700 h 1536"/>
              <a:gd name="T10" fmla="*/ 1600200 w 1936"/>
              <a:gd name="T11" fmla="*/ 63500 h 1536"/>
              <a:gd name="T12" fmla="*/ 381000 w 1936"/>
              <a:gd name="T13" fmla="*/ 215900 h 1536"/>
              <a:gd name="T14" fmla="*/ 152400 w 1936"/>
              <a:gd name="T15" fmla="*/ 1130300 h 1536"/>
              <a:gd name="T16" fmla="*/ 228600 w 1936"/>
              <a:gd name="T17" fmla="*/ 2197100 h 15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36" h="1536">
                <a:moveTo>
                  <a:pt x="144" y="1384"/>
                </a:moveTo>
                <a:cubicBezTo>
                  <a:pt x="288" y="1512"/>
                  <a:pt x="688" y="1480"/>
                  <a:pt x="960" y="1480"/>
                </a:cubicBezTo>
                <a:cubicBezTo>
                  <a:pt x="1232" y="1480"/>
                  <a:pt x="1616" y="1536"/>
                  <a:pt x="1776" y="1384"/>
                </a:cubicBezTo>
                <a:cubicBezTo>
                  <a:pt x="1936" y="1232"/>
                  <a:pt x="1920" y="784"/>
                  <a:pt x="1920" y="568"/>
                </a:cubicBezTo>
                <a:cubicBezTo>
                  <a:pt x="1920" y="352"/>
                  <a:pt x="1928" y="176"/>
                  <a:pt x="1776" y="88"/>
                </a:cubicBezTo>
                <a:cubicBezTo>
                  <a:pt x="1624" y="0"/>
                  <a:pt x="1264" y="32"/>
                  <a:pt x="1008" y="40"/>
                </a:cubicBezTo>
                <a:cubicBezTo>
                  <a:pt x="752" y="48"/>
                  <a:pt x="392" y="24"/>
                  <a:pt x="240" y="136"/>
                </a:cubicBezTo>
                <a:cubicBezTo>
                  <a:pt x="88" y="248"/>
                  <a:pt x="112" y="504"/>
                  <a:pt x="96" y="712"/>
                </a:cubicBezTo>
                <a:cubicBezTo>
                  <a:pt x="80" y="920"/>
                  <a:pt x="0" y="1256"/>
                  <a:pt x="144" y="1384"/>
                </a:cubicBezTo>
                <a:close/>
              </a:path>
            </a:pathLst>
          </a:custGeom>
          <a:noFill/>
          <a:ln w="28575" cap="flat" cmpd="sng">
            <a:solidFill>
              <a:srgbClr val="00DFCA"/>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15390" name="Footer Placeholder 15389">
            <a:extLst>
              <a:ext uri="{FF2B5EF4-FFF2-40B4-BE49-F238E27FC236}">
                <a16:creationId xmlns:a16="http://schemas.microsoft.com/office/drawing/2014/main" id="{B32284AE-60C2-418E-6064-A6B91BBA4239}"/>
              </a:ext>
            </a:extLst>
          </p:cNvPr>
          <p:cNvSpPr>
            <a:spLocks noGrp="1"/>
          </p:cNvSpPr>
          <p:nvPr>
            <p:ph type="ftr" sz="quarter" idx="3"/>
          </p:nvPr>
        </p:nvSpPr>
        <p:spPr/>
        <p:txBody>
          <a:bodyPr/>
          <a:lstStyle/>
          <a:p>
            <a:r>
              <a:rPr lang="en-IN"/>
              <a:t>Kahng ECE 260C SP25 </a:t>
            </a:r>
            <a:endParaRPr lang="en-IN" sz="1000" dirty="0"/>
          </a:p>
        </p:txBody>
      </p:sp>
      <p:sp>
        <p:nvSpPr>
          <p:cNvPr id="2" name="Text Box 4">
            <a:extLst>
              <a:ext uri="{FF2B5EF4-FFF2-40B4-BE49-F238E27FC236}">
                <a16:creationId xmlns:a16="http://schemas.microsoft.com/office/drawing/2014/main" id="{C3853B51-5361-4D11-0832-3351D43E333A}"/>
              </a:ext>
            </a:extLst>
          </p:cNvPr>
          <p:cNvSpPr txBox="1">
            <a:spLocks noChangeArrowheads="1"/>
          </p:cNvSpPr>
          <p:nvPr/>
        </p:nvSpPr>
        <p:spPr bwMode="auto">
          <a:xfrm>
            <a:off x="3886200" y="5514181"/>
            <a:ext cx="45720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50000"/>
              </a:spcBef>
              <a:spcAft>
                <a:spcPct val="0"/>
              </a:spcAft>
              <a:buClr>
                <a:srgbClr val="FC0128"/>
              </a:buClr>
              <a:buSzPct val="100000"/>
              <a:buFontTx/>
              <a:buNone/>
              <a:tabLst/>
              <a:defRPr/>
            </a:pPr>
            <a:r>
              <a:rPr lang="en-US" altLang="en-US" sz="2800" b="0" kern="1200" dirty="0">
                <a:solidFill>
                  <a:srgbClr val="063DE8"/>
                </a:solidFill>
                <a:ea typeface="+mn-ea"/>
                <a:cs typeface="+mn-cs"/>
              </a:rPr>
              <a:t>a</a:t>
            </a:r>
            <a:endParaRPr kumimoji="0" lang="en-US" altLang="en-US" sz="2800" b="0" i="0" u="none" strike="noStrike" kern="1200" cap="none" spc="0" normalizeH="0" baseline="0" noProof="0" dirty="0">
              <a:ln>
                <a:noFill/>
              </a:ln>
              <a:solidFill>
                <a:srgbClr val="063DE8"/>
              </a:solidFill>
              <a:effectLst/>
              <a:uLnTx/>
              <a:uFillTx/>
              <a:latin typeface="Arial" panose="020B0604020202020204" pitchFamily="34" charset="0"/>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A901AD78-4EDE-25F5-A746-63AFEB3BBB8A}"/>
              </a:ext>
            </a:extLst>
          </p:cNvPr>
          <p:cNvSpPr>
            <a:spLocks noGrp="1"/>
          </p:cNvSpPr>
          <p:nvPr>
            <p:ph type="body" idx="1"/>
          </p:nvPr>
        </p:nvSpPr>
        <p:spPr>
          <a:xfrm>
            <a:off x="20774" y="711882"/>
            <a:ext cx="6680593" cy="5688920"/>
          </a:xfrm>
        </p:spPr>
        <p:txBody>
          <a:bodyPr/>
          <a:lstStyle/>
          <a:p>
            <a:r>
              <a:rPr lang="en-US" dirty="0"/>
              <a:t>Cho Moon has over 25 years of experience in EDA.  He is currently a distinguished engineer at Precision Innovations.   He has led advanced node development for tools like </a:t>
            </a:r>
            <a:r>
              <a:rPr lang="en-US" dirty="0" err="1"/>
              <a:t>PrimeTime</a:t>
            </a:r>
            <a:r>
              <a:rPr lang="en-US" dirty="0"/>
              <a:t>, Fusion Compiler and First Encounter at Synopsys, Blaze DFM, Cadence and other EDA and semiconductor companies.</a:t>
            </a:r>
          </a:p>
          <a:p>
            <a:r>
              <a:rPr lang="en-US" dirty="0"/>
              <a:t>He has expertise in static timing analysis, pre-route and post-route optimization, Engineering Change Order (ECO) optimization, logic synthesis and formal verification.</a:t>
            </a:r>
          </a:p>
          <a:p>
            <a:r>
              <a:rPr lang="en-US" dirty="0"/>
              <a:t>He holds a PhD from UC Berkeley.  Bob Brayton was his advisor.</a:t>
            </a:r>
          </a:p>
        </p:txBody>
      </p:sp>
      <p:sp>
        <p:nvSpPr>
          <p:cNvPr id="5" name="Title 4">
            <a:extLst>
              <a:ext uri="{FF2B5EF4-FFF2-40B4-BE49-F238E27FC236}">
                <a16:creationId xmlns:a16="http://schemas.microsoft.com/office/drawing/2014/main" id="{F8987B3B-3E8A-8247-CEFC-304E6104E40E}"/>
              </a:ext>
            </a:extLst>
          </p:cNvPr>
          <p:cNvSpPr>
            <a:spLocks noGrp="1"/>
          </p:cNvSpPr>
          <p:nvPr>
            <p:ph type="title"/>
          </p:nvPr>
        </p:nvSpPr>
        <p:spPr/>
        <p:txBody>
          <a:bodyPr/>
          <a:lstStyle/>
          <a:p>
            <a:r>
              <a:rPr lang="en-US" dirty="0"/>
              <a:t>Bio</a:t>
            </a:r>
          </a:p>
        </p:txBody>
      </p:sp>
      <p:sp>
        <p:nvSpPr>
          <p:cNvPr id="4" name="Footer Placeholder 3">
            <a:extLst>
              <a:ext uri="{FF2B5EF4-FFF2-40B4-BE49-F238E27FC236}">
                <a16:creationId xmlns:a16="http://schemas.microsoft.com/office/drawing/2014/main" id="{BDC20ACB-14E9-91FC-4EDD-4F92175D4496}"/>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a:t>Kahng ECE 260C SP25</a:t>
            </a:r>
            <a:endParaRPr kumimoji="0" lang="en-IN" sz="1100" b="0" i="0" u="none" strike="noStrike" kern="0" cap="none" spc="0" normalizeH="0" baseline="0" noProof="0" dirty="0">
              <a:ln>
                <a:noFill/>
              </a:ln>
              <a:solidFill>
                <a:srgbClr val="000000"/>
              </a:solidFill>
              <a:effectLst/>
              <a:uLnTx/>
              <a:uFillTx/>
              <a:latin typeface="Arial"/>
              <a:cs typeface="Arial"/>
              <a:sym typeface="Arial"/>
            </a:endParaRPr>
          </a:p>
        </p:txBody>
      </p:sp>
      <p:pic>
        <p:nvPicPr>
          <p:cNvPr id="8" name="Picture 7" descr="A person in a suit&#10;&#10;AI-generated content may be incorrect.">
            <a:extLst>
              <a:ext uri="{FF2B5EF4-FFF2-40B4-BE49-F238E27FC236}">
                <a16:creationId xmlns:a16="http://schemas.microsoft.com/office/drawing/2014/main" id="{282DFD35-5E4A-843E-B956-F7E04CF1E056}"/>
              </a:ext>
            </a:extLst>
          </p:cNvPr>
          <p:cNvPicPr>
            <a:picLocks noChangeAspect="1"/>
          </p:cNvPicPr>
          <p:nvPr/>
        </p:nvPicPr>
        <p:blipFill>
          <a:blip r:embed="rId2">
            <a:extLst>
              <a:ext uri="{28A0092B-C50C-407E-A947-70E740481C1C}">
                <a14:useLocalDpi xmlns:a14="http://schemas.microsoft.com/office/drawing/2010/main" val="0"/>
              </a:ext>
            </a:extLst>
          </a:blip>
          <a:srcRect l="1765" t="10667" r="3235" b="21830"/>
          <a:stretch/>
        </p:blipFill>
        <p:spPr>
          <a:xfrm>
            <a:off x="6858000" y="845824"/>
            <a:ext cx="1737360" cy="2194560"/>
          </a:xfrm>
          <a:prstGeom prst="rect">
            <a:avLst/>
          </a:prstGeom>
        </p:spPr>
      </p:pic>
    </p:spTree>
    <p:extLst>
      <p:ext uri="{BB962C8B-B14F-4D97-AF65-F5344CB8AC3E}">
        <p14:creationId xmlns:p14="http://schemas.microsoft.com/office/powerpoint/2010/main" val="34568268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a:extLst>
              <a:ext uri="{FF2B5EF4-FFF2-40B4-BE49-F238E27FC236}">
                <a16:creationId xmlns:a16="http://schemas.microsoft.com/office/drawing/2014/main" id="{8FC89A72-6E0A-141A-2772-87C69B982E6C}"/>
              </a:ext>
            </a:extLst>
          </p:cNvPr>
          <p:cNvSpPr>
            <a:spLocks noGrp="1" noChangeArrowheads="1"/>
          </p:cNvSpPr>
          <p:nvPr>
            <p:ph type="body" idx="1"/>
          </p:nvPr>
        </p:nvSpPr>
        <p:spPr>
          <a:xfrm>
            <a:off x="20774" y="711882"/>
            <a:ext cx="8986701" cy="5688920"/>
          </a:xfrm>
        </p:spPr>
        <p:txBody>
          <a:bodyPr>
            <a:normAutofit/>
          </a:bodyPr>
          <a:lstStyle/>
          <a:p>
            <a:r>
              <a:rPr lang="en-US" altLang="en-US" dirty="0"/>
              <a:t>A cube c of a cover C is irredundant if C fails to be a cover if c is dropped from C</a:t>
            </a:r>
          </a:p>
          <a:p>
            <a:r>
              <a:rPr lang="en-US" altLang="en-US" dirty="0"/>
              <a:t>A cover is irredundant </a:t>
            </a:r>
            <a:r>
              <a:rPr lang="en-US" altLang="en-US" dirty="0" err="1"/>
              <a:t>iff</a:t>
            </a:r>
            <a:r>
              <a:rPr lang="en-US" altLang="en-US" dirty="0"/>
              <a:t> all its cubes are irredundant (for example, F = a b + a c + b c)</a:t>
            </a:r>
          </a:p>
        </p:txBody>
      </p:sp>
      <p:sp>
        <p:nvSpPr>
          <p:cNvPr id="16386" name="Rectangle 2">
            <a:extLst>
              <a:ext uri="{FF2B5EF4-FFF2-40B4-BE49-F238E27FC236}">
                <a16:creationId xmlns:a16="http://schemas.microsoft.com/office/drawing/2014/main" id="{138A587C-2690-14A0-1038-78A410692B9A}"/>
              </a:ext>
            </a:extLst>
          </p:cNvPr>
          <p:cNvSpPr>
            <a:spLocks noGrp="1" noChangeArrowheads="1"/>
          </p:cNvSpPr>
          <p:nvPr>
            <p:ph type="title"/>
          </p:nvPr>
        </p:nvSpPr>
        <p:spPr>
          <a:xfrm>
            <a:off x="20774" y="76956"/>
            <a:ext cx="9080268" cy="450818"/>
          </a:xfrm>
        </p:spPr>
        <p:txBody>
          <a:bodyPr/>
          <a:lstStyle/>
          <a:p>
            <a:r>
              <a:rPr lang="en-US" altLang="en-US"/>
              <a:t>Irredundant Cube</a:t>
            </a:r>
          </a:p>
        </p:txBody>
      </p:sp>
      <p:sp>
        <p:nvSpPr>
          <p:cNvPr id="16447" name="Text Box 4">
            <a:extLst>
              <a:ext uri="{FF2B5EF4-FFF2-40B4-BE49-F238E27FC236}">
                <a16:creationId xmlns:a16="http://schemas.microsoft.com/office/drawing/2014/main" id="{F3F63E48-6A30-6566-3A4C-6CFE87C8FF28}"/>
              </a:ext>
            </a:extLst>
          </p:cNvPr>
          <p:cNvSpPr txBox="1">
            <a:spLocks noChangeArrowheads="1"/>
          </p:cNvSpPr>
          <p:nvPr/>
        </p:nvSpPr>
        <p:spPr bwMode="auto">
          <a:xfrm>
            <a:off x="381000" y="4191000"/>
            <a:ext cx="45720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50000"/>
              </a:spcBef>
              <a:spcAft>
                <a:spcPct val="0"/>
              </a:spcAft>
              <a:buClr>
                <a:srgbClr val="FC0128"/>
              </a:buClr>
              <a:buSzPct val="100000"/>
              <a:buFontTx/>
              <a:buNone/>
              <a:tabLst/>
              <a:defRPr/>
            </a:pPr>
            <a:r>
              <a:rPr kumimoji="0" lang="en-US" altLang="en-US" sz="2800" b="0" i="0" u="none" strike="noStrike" kern="1200" cap="none" spc="0" normalizeH="0" baseline="0" noProof="0">
                <a:ln>
                  <a:noFill/>
                </a:ln>
                <a:solidFill>
                  <a:srgbClr val="063DE8"/>
                </a:solidFill>
                <a:effectLst/>
                <a:uLnTx/>
                <a:uFillTx/>
                <a:latin typeface="Arial" panose="020B0604020202020204" pitchFamily="34" charset="0"/>
                <a:ea typeface="+mn-ea"/>
                <a:cs typeface="+mn-cs"/>
              </a:rPr>
              <a:t>c</a:t>
            </a:r>
          </a:p>
        </p:txBody>
      </p:sp>
      <p:sp>
        <p:nvSpPr>
          <p:cNvPr id="16448" name="Rectangle 5">
            <a:extLst>
              <a:ext uri="{FF2B5EF4-FFF2-40B4-BE49-F238E27FC236}">
                <a16:creationId xmlns:a16="http://schemas.microsoft.com/office/drawing/2014/main" id="{86A164EF-F43A-5464-FA57-F603C9220465}"/>
              </a:ext>
            </a:extLst>
          </p:cNvPr>
          <p:cNvSpPr>
            <a:spLocks noChangeArrowheads="1"/>
          </p:cNvSpPr>
          <p:nvPr/>
        </p:nvSpPr>
        <p:spPr bwMode="auto">
          <a:xfrm>
            <a:off x="1676400" y="3886200"/>
            <a:ext cx="1752600" cy="1524000"/>
          </a:xfrm>
          <a:prstGeom prst="rect">
            <a:avLst/>
          </a:prstGeom>
          <a:noFill/>
          <a:ln w="28575" algn="ctr">
            <a:solidFill>
              <a:srgbClr val="063DE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449" name="Rectangle 6">
            <a:extLst>
              <a:ext uri="{FF2B5EF4-FFF2-40B4-BE49-F238E27FC236}">
                <a16:creationId xmlns:a16="http://schemas.microsoft.com/office/drawing/2014/main" id="{1962428B-CF86-E6DA-9D7A-C8EF9333021E}"/>
              </a:ext>
            </a:extLst>
          </p:cNvPr>
          <p:cNvSpPr>
            <a:spLocks noChangeArrowheads="1"/>
          </p:cNvSpPr>
          <p:nvPr/>
        </p:nvSpPr>
        <p:spPr bwMode="auto">
          <a:xfrm>
            <a:off x="2438400" y="3124200"/>
            <a:ext cx="1828800" cy="1524000"/>
          </a:xfrm>
          <a:prstGeom prst="rect">
            <a:avLst/>
          </a:prstGeom>
          <a:noFill/>
          <a:ln w="28575" algn="ctr">
            <a:solidFill>
              <a:srgbClr val="063DE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450" name="Line 7">
            <a:extLst>
              <a:ext uri="{FF2B5EF4-FFF2-40B4-BE49-F238E27FC236}">
                <a16:creationId xmlns:a16="http://schemas.microsoft.com/office/drawing/2014/main" id="{B468134E-A698-32B5-8541-664B5893F502}"/>
              </a:ext>
            </a:extLst>
          </p:cNvPr>
          <p:cNvSpPr>
            <a:spLocks noChangeShapeType="1"/>
          </p:cNvSpPr>
          <p:nvPr/>
        </p:nvSpPr>
        <p:spPr bwMode="auto">
          <a:xfrm flipV="1">
            <a:off x="1676400" y="3124200"/>
            <a:ext cx="762000" cy="76200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16451" name="Line 8">
            <a:extLst>
              <a:ext uri="{FF2B5EF4-FFF2-40B4-BE49-F238E27FC236}">
                <a16:creationId xmlns:a16="http://schemas.microsoft.com/office/drawing/2014/main" id="{471021D1-DD0D-F6EB-5111-9AA8AA77CD75}"/>
              </a:ext>
            </a:extLst>
          </p:cNvPr>
          <p:cNvSpPr>
            <a:spLocks noChangeShapeType="1"/>
          </p:cNvSpPr>
          <p:nvPr/>
        </p:nvSpPr>
        <p:spPr bwMode="auto">
          <a:xfrm flipV="1">
            <a:off x="1676400" y="4648200"/>
            <a:ext cx="762000" cy="76200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16452" name="Line 9">
            <a:extLst>
              <a:ext uri="{FF2B5EF4-FFF2-40B4-BE49-F238E27FC236}">
                <a16:creationId xmlns:a16="http://schemas.microsoft.com/office/drawing/2014/main" id="{930F365A-E79C-5DE8-D554-09275AF212A2}"/>
              </a:ext>
            </a:extLst>
          </p:cNvPr>
          <p:cNvSpPr>
            <a:spLocks noChangeShapeType="1"/>
          </p:cNvSpPr>
          <p:nvPr/>
        </p:nvSpPr>
        <p:spPr bwMode="auto">
          <a:xfrm flipV="1">
            <a:off x="3429000" y="4648200"/>
            <a:ext cx="838200" cy="76200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16453" name="Line 10">
            <a:extLst>
              <a:ext uri="{FF2B5EF4-FFF2-40B4-BE49-F238E27FC236}">
                <a16:creationId xmlns:a16="http://schemas.microsoft.com/office/drawing/2014/main" id="{AC4C3449-6C79-5F33-A28B-46142941161D}"/>
              </a:ext>
            </a:extLst>
          </p:cNvPr>
          <p:cNvSpPr>
            <a:spLocks noChangeShapeType="1"/>
          </p:cNvSpPr>
          <p:nvPr/>
        </p:nvSpPr>
        <p:spPr bwMode="auto">
          <a:xfrm flipV="1">
            <a:off x="3429000" y="3124200"/>
            <a:ext cx="838200" cy="76200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16454" name="Oval 11">
            <a:extLst>
              <a:ext uri="{FF2B5EF4-FFF2-40B4-BE49-F238E27FC236}">
                <a16:creationId xmlns:a16="http://schemas.microsoft.com/office/drawing/2014/main" id="{F1EE112E-C433-2B71-42B7-670647133314}"/>
              </a:ext>
            </a:extLst>
          </p:cNvPr>
          <p:cNvSpPr>
            <a:spLocks noChangeArrowheads="1"/>
          </p:cNvSpPr>
          <p:nvPr/>
        </p:nvSpPr>
        <p:spPr bwMode="auto">
          <a:xfrm>
            <a:off x="1524000" y="3733800"/>
            <a:ext cx="304800" cy="304800"/>
          </a:xfrm>
          <a:prstGeom prst="ellipse">
            <a:avLst/>
          </a:prstGeom>
          <a:solidFill>
            <a:srgbClr val="00000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455" name="Oval 12">
            <a:extLst>
              <a:ext uri="{FF2B5EF4-FFF2-40B4-BE49-F238E27FC236}">
                <a16:creationId xmlns:a16="http://schemas.microsoft.com/office/drawing/2014/main" id="{5C4E07DE-E561-D410-D1E5-C429973381D1}"/>
              </a:ext>
            </a:extLst>
          </p:cNvPr>
          <p:cNvSpPr>
            <a:spLocks noChangeArrowheads="1"/>
          </p:cNvSpPr>
          <p:nvPr/>
        </p:nvSpPr>
        <p:spPr bwMode="auto">
          <a:xfrm>
            <a:off x="2286000" y="4495800"/>
            <a:ext cx="304800" cy="304800"/>
          </a:xfrm>
          <a:prstGeom prst="ellipse">
            <a:avLst/>
          </a:prstGeom>
          <a:solidFill>
            <a:srgbClr val="00000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456" name="Oval 13">
            <a:extLst>
              <a:ext uri="{FF2B5EF4-FFF2-40B4-BE49-F238E27FC236}">
                <a16:creationId xmlns:a16="http://schemas.microsoft.com/office/drawing/2014/main" id="{A0CB4052-BD33-CE94-9C79-6A5A94564D37}"/>
              </a:ext>
            </a:extLst>
          </p:cNvPr>
          <p:cNvSpPr>
            <a:spLocks noChangeArrowheads="1"/>
          </p:cNvSpPr>
          <p:nvPr/>
        </p:nvSpPr>
        <p:spPr bwMode="auto">
          <a:xfrm>
            <a:off x="3276600" y="5257800"/>
            <a:ext cx="304800" cy="304800"/>
          </a:xfrm>
          <a:prstGeom prst="ellipse">
            <a:avLst/>
          </a:prstGeom>
          <a:solidFill>
            <a:srgbClr val="00000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457" name="Oval 14">
            <a:extLst>
              <a:ext uri="{FF2B5EF4-FFF2-40B4-BE49-F238E27FC236}">
                <a16:creationId xmlns:a16="http://schemas.microsoft.com/office/drawing/2014/main" id="{948802CC-745E-DF50-670D-13C6DEBD4065}"/>
              </a:ext>
            </a:extLst>
          </p:cNvPr>
          <p:cNvSpPr>
            <a:spLocks noChangeArrowheads="1"/>
          </p:cNvSpPr>
          <p:nvPr/>
        </p:nvSpPr>
        <p:spPr bwMode="auto">
          <a:xfrm>
            <a:off x="1524000" y="5257800"/>
            <a:ext cx="304800" cy="304800"/>
          </a:xfrm>
          <a:prstGeom prst="ellipse">
            <a:avLst/>
          </a:prstGeom>
          <a:solidFill>
            <a:srgbClr val="00000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458" name="Oval 15">
            <a:extLst>
              <a:ext uri="{FF2B5EF4-FFF2-40B4-BE49-F238E27FC236}">
                <a16:creationId xmlns:a16="http://schemas.microsoft.com/office/drawing/2014/main" id="{B6BFB330-CF70-8A85-673A-609B954F118B}"/>
              </a:ext>
            </a:extLst>
          </p:cNvPr>
          <p:cNvSpPr>
            <a:spLocks noChangeArrowheads="1"/>
          </p:cNvSpPr>
          <p:nvPr/>
        </p:nvSpPr>
        <p:spPr bwMode="auto">
          <a:xfrm>
            <a:off x="2286000" y="2971800"/>
            <a:ext cx="304800" cy="304800"/>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459" name="Oval 16">
            <a:extLst>
              <a:ext uri="{FF2B5EF4-FFF2-40B4-BE49-F238E27FC236}">
                <a16:creationId xmlns:a16="http://schemas.microsoft.com/office/drawing/2014/main" id="{39C69B4A-18A2-9E1D-70A6-7350F4696F00}"/>
              </a:ext>
            </a:extLst>
          </p:cNvPr>
          <p:cNvSpPr>
            <a:spLocks noChangeArrowheads="1"/>
          </p:cNvSpPr>
          <p:nvPr/>
        </p:nvSpPr>
        <p:spPr bwMode="auto">
          <a:xfrm>
            <a:off x="4114800" y="2971800"/>
            <a:ext cx="304800" cy="304800"/>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460" name="Oval 17">
            <a:extLst>
              <a:ext uri="{FF2B5EF4-FFF2-40B4-BE49-F238E27FC236}">
                <a16:creationId xmlns:a16="http://schemas.microsoft.com/office/drawing/2014/main" id="{B4C93DE2-40B4-CA07-5C0A-199CC7D7B024}"/>
              </a:ext>
            </a:extLst>
          </p:cNvPr>
          <p:cNvSpPr>
            <a:spLocks noChangeArrowheads="1"/>
          </p:cNvSpPr>
          <p:nvPr/>
        </p:nvSpPr>
        <p:spPr bwMode="auto">
          <a:xfrm>
            <a:off x="4114800" y="4495800"/>
            <a:ext cx="304800" cy="304800"/>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461" name="Oval 18">
            <a:extLst>
              <a:ext uri="{FF2B5EF4-FFF2-40B4-BE49-F238E27FC236}">
                <a16:creationId xmlns:a16="http://schemas.microsoft.com/office/drawing/2014/main" id="{B24C7718-7F83-1117-D083-899DF57CC2E3}"/>
              </a:ext>
            </a:extLst>
          </p:cNvPr>
          <p:cNvSpPr>
            <a:spLocks noChangeArrowheads="1"/>
          </p:cNvSpPr>
          <p:nvPr/>
        </p:nvSpPr>
        <p:spPr bwMode="auto">
          <a:xfrm>
            <a:off x="3276600" y="3733800"/>
            <a:ext cx="304800" cy="304800"/>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462" name="Oval 19">
            <a:extLst>
              <a:ext uri="{FF2B5EF4-FFF2-40B4-BE49-F238E27FC236}">
                <a16:creationId xmlns:a16="http://schemas.microsoft.com/office/drawing/2014/main" id="{1F1BE928-465D-A5E3-4940-5F69B36DBFC7}"/>
              </a:ext>
            </a:extLst>
          </p:cNvPr>
          <p:cNvSpPr>
            <a:spLocks noChangeArrowheads="1"/>
          </p:cNvSpPr>
          <p:nvPr/>
        </p:nvSpPr>
        <p:spPr bwMode="auto">
          <a:xfrm>
            <a:off x="2057400" y="2819400"/>
            <a:ext cx="2590800" cy="685800"/>
          </a:xfrm>
          <a:prstGeom prst="ellipse">
            <a:avLst/>
          </a:prstGeom>
          <a:noFill/>
          <a:ln w="28575" algn="ctr">
            <a:solidFill>
              <a:srgbClr val="EAEC5E"/>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463" name="Line 20">
            <a:extLst>
              <a:ext uri="{FF2B5EF4-FFF2-40B4-BE49-F238E27FC236}">
                <a16:creationId xmlns:a16="http://schemas.microsoft.com/office/drawing/2014/main" id="{69AFC712-327E-FDD2-5637-8386763B2EB2}"/>
              </a:ext>
            </a:extLst>
          </p:cNvPr>
          <p:cNvSpPr>
            <a:spLocks noChangeShapeType="1"/>
          </p:cNvSpPr>
          <p:nvPr/>
        </p:nvSpPr>
        <p:spPr bwMode="auto">
          <a:xfrm>
            <a:off x="1524000" y="6096000"/>
            <a:ext cx="1905000" cy="0"/>
          </a:xfrm>
          <a:prstGeom prst="line">
            <a:avLst/>
          </a:prstGeom>
          <a:noFill/>
          <a:ln w="57150">
            <a:solidFill>
              <a:srgbClr val="063DE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16464" name="Line 21">
            <a:extLst>
              <a:ext uri="{FF2B5EF4-FFF2-40B4-BE49-F238E27FC236}">
                <a16:creationId xmlns:a16="http://schemas.microsoft.com/office/drawing/2014/main" id="{046C6229-D43B-F8A9-0D9E-4684196CB7D9}"/>
              </a:ext>
            </a:extLst>
          </p:cNvPr>
          <p:cNvSpPr>
            <a:spLocks noChangeShapeType="1"/>
          </p:cNvSpPr>
          <p:nvPr/>
        </p:nvSpPr>
        <p:spPr bwMode="auto">
          <a:xfrm flipV="1">
            <a:off x="3505200" y="5257800"/>
            <a:ext cx="838200" cy="762000"/>
          </a:xfrm>
          <a:prstGeom prst="line">
            <a:avLst/>
          </a:prstGeom>
          <a:noFill/>
          <a:ln w="57150">
            <a:solidFill>
              <a:srgbClr val="063DE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16465" name="Line 22">
            <a:extLst>
              <a:ext uri="{FF2B5EF4-FFF2-40B4-BE49-F238E27FC236}">
                <a16:creationId xmlns:a16="http://schemas.microsoft.com/office/drawing/2014/main" id="{AE5B6003-7F27-381D-20ED-C172C06A8B6D}"/>
              </a:ext>
            </a:extLst>
          </p:cNvPr>
          <p:cNvSpPr>
            <a:spLocks noChangeShapeType="1"/>
          </p:cNvSpPr>
          <p:nvPr/>
        </p:nvSpPr>
        <p:spPr bwMode="auto">
          <a:xfrm flipV="1">
            <a:off x="1143000" y="3886200"/>
            <a:ext cx="0" cy="1676400"/>
          </a:xfrm>
          <a:prstGeom prst="line">
            <a:avLst/>
          </a:prstGeom>
          <a:noFill/>
          <a:ln w="57150">
            <a:solidFill>
              <a:srgbClr val="063DE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16466" name="Text Box 23">
            <a:extLst>
              <a:ext uri="{FF2B5EF4-FFF2-40B4-BE49-F238E27FC236}">
                <a16:creationId xmlns:a16="http://schemas.microsoft.com/office/drawing/2014/main" id="{3D0A1457-5E27-D776-A3BE-8F012B0121CB}"/>
              </a:ext>
            </a:extLst>
          </p:cNvPr>
          <p:cNvSpPr txBox="1">
            <a:spLocks noChangeArrowheads="1"/>
          </p:cNvSpPr>
          <p:nvPr/>
        </p:nvSpPr>
        <p:spPr bwMode="auto">
          <a:xfrm>
            <a:off x="4038600" y="5715000"/>
            <a:ext cx="45720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50000"/>
              </a:spcBef>
              <a:spcAft>
                <a:spcPct val="0"/>
              </a:spcAft>
              <a:buClr>
                <a:srgbClr val="FC0128"/>
              </a:buClr>
              <a:buSzPct val="100000"/>
              <a:buFontTx/>
              <a:buNone/>
              <a:tabLst/>
              <a:defRPr/>
            </a:pPr>
            <a:r>
              <a:rPr kumimoji="0" lang="en-US" altLang="en-US" sz="2800" b="0" i="0" u="none" strike="noStrike" kern="1200" cap="none" spc="0" normalizeH="0" baseline="0" noProof="0">
                <a:ln>
                  <a:noFill/>
                </a:ln>
                <a:solidFill>
                  <a:srgbClr val="063DE8"/>
                </a:solidFill>
                <a:effectLst/>
                <a:uLnTx/>
                <a:uFillTx/>
                <a:latin typeface="Arial" panose="020B0604020202020204" pitchFamily="34" charset="0"/>
                <a:ea typeface="+mn-ea"/>
                <a:cs typeface="+mn-cs"/>
              </a:rPr>
              <a:t>b</a:t>
            </a:r>
          </a:p>
        </p:txBody>
      </p:sp>
      <p:sp>
        <p:nvSpPr>
          <p:cNvPr id="16467" name="Freeform 24">
            <a:extLst>
              <a:ext uri="{FF2B5EF4-FFF2-40B4-BE49-F238E27FC236}">
                <a16:creationId xmlns:a16="http://schemas.microsoft.com/office/drawing/2014/main" id="{7E14FC94-E7D8-8490-DB6B-F59333FAA6F6}"/>
              </a:ext>
            </a:extLst>
          </p:cNvPr>
          <p:cNvSpPr>
            <a:spLocks/>
          </p:cNvSpPr>
          <p:nvPr/>
        </p:nvSpPr>
        <p:spPr bwMode="auto">
          <a:xfrm>
            <a:off x="2946400" y="2768600"/>
            <a:ext cx="1689100" cy="1498600"/>
          </a:xfrm>
          <a:custGeom>
            <a:avLst/>
            <a:gdLst>
              <a:gd name="T0" fmla="*/ 177800 w 1064"/>
              <a:gd name="T1" fmla="*/ 1346200 h 944"/>
              <a:gd name="T2" fmla="*/ 635000 w 1064"/>
              <a:gd name="T3" fmla="*/ 1422400 h 944"/>
              <a:gd name="T4" fmla="*/ 1244600 w 1064"/>
              <a:gd name="T5" fmla="*/ 889000 h 944"/>
              <a:gd name="T6" fmla="*/ 1625600 w 1064"/>
              <a:gd name="T7" fmla="*/ 431800 h 944"/>
              <a:gd name="T8" fmla="*/ 1625600 w 1064"/>
              <a:gd name="T9" fmla="*/ 203200 h 944"/>
              <a:gd name="T10" fmla="*/ 1397000 w 1064"/>
              <a:gd name="T11" fmla="*/ 50800 h 944"/>
              <a:gd name="T12" fmla="*/ 1092200 w 1064"/>
              <a:gd name="T13" fmla="*/ 50800 h 944"/>
              <a:gd name="T14" fmla="*/ 711200 w 1064"/>
              <a:gd name="T15" fmla="*/ 355600 h 944"/>
              <a:gd name="T16" fmla="*/ 101600 w 1064"/>
              <a:gd name="T17" fmla="*/ 965200 h 944"/>
              <a:gd name="T18" fmla="*/ 177800 w 1064"/>
              <a:gd name="T19" fmla="*/ 1346200 h 9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64" h="944">
                <a:moveTo>
                  <a:pt x="112" y="848"/>
                </a:moveTo>
                <a:cubicBezTo>
                  <a:pt x="168" y="896"/>
                  <a:pt x="288" y="944"/>
                  <a:pt x="400" y="896"/>
                </a:cubicBezTo>
                <a:cubicBezTo>
                  <a:pt x="512" y="848"/>
                  <a:pt x="680" y="664"/>
                  <a:pt x="784" y="560"/>
                </a:cubicBezTo>
                <a:cubicBezTo>
                  <a:pt x="888" y="456"/>
                  <a:pt x="984" y="344"/>
                  <a:pt x="1024" y="272"/>
                </a:cubicBezTo>
                <a:cubicBezTo>
                  <a:pt x="1064" y="200"/>
                  <a:pt x="1048" y="168"/>
                  <a:pt x="1024" y="128"/>
                </a:cubicBezTo>
                <a:cubicBezTo>
                  <a:pt x="1000" y="88"/>
                  <a:pt x="936" y="48"/>
                  <a:pt x="880" y="32"/>
                </a:cubicBezTo>
                <a:cubicBezTo>
                  <a:pt x="824" y="16"/>
                  <a:pt x="760" y="0"/>
                  <a:pt x="688" y="32"/>
                </a:cubicBezTo>
                <a:cubicBezTo>
                  <a:pt x="616" y="64"/>
                  <a:pt x="552" y="128"/>
                  <a:pt x="448" y="224"/>
                </a:cubicBezTo>
                <a:cubicBezTo>
                  <a:pt x="344" y="320"/>
                  <a:pt x="128" y="504"/>
                  <a:pt x="64" y="608"/>
                </a:cubicBezTo>
                <a:cubicBezTo>
                  <a:pt x="0" y="712"/>
                  <a:pt x="56" y="800"/>
                  <a:pt x="112" y="848"/>
                </a:cubicBezTo>
                <a:close/>
              </a:path>
            </a:pathLst>
          </a:custGeom>
          <a:noFill/>
          <a:ln w="38100" cap="flat" cmpd="sng">
            <a:solidFill>
              <a:srgbClr val="EAEC5E"/>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16468" name="Oval 25">
            <a:extLst>
              <a:ext uri="{FF2B5EF4-FFF2-40B4-BE49-F238E27FC236}">
                <a16:creationId xmlns:a16="http://schemas.microsoft.com/office/drawing/2014/main" id="{FBAF36EB-BCBC-D8C8-2077-A4B00E4AF86E}"/>
              </a:ext>
            </a:extLst>
          </p:cNvPr>
          <p:cNvSpPr>
            <a:spLocks noChangeArrowheads="1"/>
          </p:cNvSpPr>
          <p:nvPr/>
        </p:nvSpPr>
        <p:spPr bwMode="auto">
          <a:xfrm>
            <a:off x="3886200" y="2743200"/>
            <a:ext cx="838200" cy="2209800"/>
          </a:xfrm>
          <a:prstGeom prst="ellipse">
            <a:avLst/>
          </a:prstGeom>
          <a:noFill/>
          <a:ln w="38100" algn="ctr">
            <a:solidFill>
              <a:srgbClr val="EAEC5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469" name="Rectangle 27">
            <a:extLst>
              <a:ext uri="{FF2B5EF4-FFF2-40B4-BE49-F238E27FC236}">
                <a16:creationId xmlns:a16="http://schemas.microsoft.com/office/drawing/2014/main" id="{A2474294-4412-1B78-1037-0EE90358E190}"/>
              </a:ext>
            </a:extLst>
          </p:cNvPr>
          <p:cNvSpPr>
            <a:spLocks noChangeArrowheads="1"/>
          </p:cNvSpPr>
          <p:nvPr/>
        </p:nvSpPr>
        <p:spPr bwMode="auto">
          <a:xfrm>
            <a:off x="5334000" y="3886200"/>
            <a:ext cx="1752600" cy="1524000"/>
          </a:xfrm>
          <a:prstGeom prst="rect">
            <a:avLst/>
          </a:prstGeom>
          <a:noFill/>
          <a:ln w="28575" algn="ctr">
            <a:solidFill>
              <a:srgbClr val="063DE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470" name="Rectangle 28">
            <a:extLst>
              <a:ext uri="{FF2B5EF4-FFF2-40B4-BE49-F238E27FC236}">
                <a16:creationId xmlns:a16="http://schemas.microsoft.com/office/drawing/2014/main" id="{37513298-C140-8078-B1CE-94DC09FA752A}"/>
              </a:ext>
            </a:extLst>
          </p:cNvPr>
          <p:cNvSpPr>
            <a:spLocks noChangeArrowheads="1"/>
          </p:cNvSpPr>
          <p:nvPr/>
        </p:nvSpPr>
        <p:spPr bwMode="auto">
          <a:xfrm>
            <a:off x="6096000" y="3124200"/>
            <a:ext cx="1828800" cy="1524000"/>
          </a:xfrm>
          <a:prstGeom prst="rect">
            <a:avLst/>
          </a:prstGeom>
          <a:noFill/>
          <a:ln w="28575" algn="ctr">
            <a:solidFill>
              <a:srgbClr val="063DE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471" name="Line 29">
            <a:extLst>
              <a:ext uri="{FF2B5EF4-FFF2-40B4-BE49-F238E27FC236}">
                <a16:creationId xmlns:a16="http://schemas.microsoft.com/office/drawing/2014/main" id="{F640559E-3C9E-54B3-ABF0-7DCD774570F7}"/>
              </a:ext>
            </a:extLst>
          </p:cNvPr>
          <p:cNvSpPr>
            <a:spLocks noChangeShapeType="1"/>
          </p:cNvSpPr>
          <p:nvPr/>
        </p:nvSpPr>
        <p:spPr bwMode="auto">
          <a:xfrm flipV="1">
            <a:off x="5334000" y="3124200"/>
            <a:ext cx="762000" cy="76200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16472" name="Line 30">
            <a:extLst>
              <a:ext uri="{FF2B5EF4-FFF2-40B4-BE49-F238E27FC236}">
                <a16:creationId xmlns:a16="http://schemas.microsoft.com/office/drawing/2014/main" id="{B72B0892-B000-F380-EED2-72D595857901}"/>
              </a:ext>
            </a:extLst>
          </p:cNvPr>
          <p:cNvSpPr>
            <a:spLocks noChangeShapeType="1"/>
          </p:cNvSpPr>
          <p:nvPr/>
        </p:nvSpPr>
        <p:spPr bwMode="auto">
          <a:xfrm flipV="1">
            <a:off x="5334000" y="4648200"/>
            <a:ext cx="762000" cy="76200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16473" name="Line 31">
            <a:extLst>
              <a:ext uri="{FF2B5EF4-FFF2-40B4-BE49-F238E27FC236}">
                <a16:creationId xmlns:a16="http://schemas.microsoft.com/office/drawing/2014/main" id="{62FD87E4-F2DB-F72D-03D7-9DA7F0002F03}"/>
              </a:ext>
            </a:extLst>
          </p:cNvPr>
          <p:cNvSpPr>
            <a:spLocks noChangeShapeType="1"/>
          </p:cNvSpPr>
          <p:nvPr/>
        </p:nvSpPr>
        <p:spPr bwMode="auto">
          <a:xfrm flipV="1">
            <a:off x="7086600" y="4648200"/>
            <a:ext cx="838200" cy="76200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16474" name="Line 32">
            <a:extLst>
              <a:ext uri="{FF2B5EF4-FFF2-40B4-BE49-F238E27FC236}">
                <a16:creationId xmlns:a16="http://schemas.microsoft.com/office/drawing/2014/main" id="{E5F503D7-7C9D-F084-E993-4739F3ECF9B8}"/>
              </a:ext>
            </a:extLst>
          </p:cNvPr>
          <p:cNvSpPr>
            <a:spLocks noChangeShapeType="1"/>
          </p:cNvSpPr>
          <p:nvPr/>
        </p:nvSpPr>
        <p:spPr bwMode="auto">
          <a:xfrm flipV="1">
            <a:off x="7086600" y="3124200"/>
            <a:ext cx="838200" cy="76200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16475" name="Oval 33">
            <a:extLst>
              <a:ext uri="{FF2B5EF4-FFF2-40B4-BE49-F238E27FC236}">
                <a16:creationId xmlns:a16="http://schemas.microsoft.com/office/drawing/2014/main" id="{9B14D765-FC22-B786-49D4-50DEA36D90AF}"/>
              </a:ext>
            </a:extLst>
          </p:cNvPr>
          <p:cNvSpPr>
            <a:spLocks noChangeArrowheads="1"/>
          </p:cNvSpPr>
          <p:nvPr/>
        </p:nvSpPr>
        <p:spPr bwMode="auto">
          <a:xfrm>
            <a:off x="5181600" y="3733800"/>
            <a:ext cx="304800" cy="304800"/>
          </a:xfrm>
          <a:prstGeom prst="ellipse">
            <a:avLst/>
          </a:prstGeom>
          <a:solidFill>
            <a:srgbClr val="00000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476" name="Oval 34">
            <a:extLst>
              <a:ext uri="{FF2B5EF4-FFF2-40B4-BE49-F238E27FC236}">
                <a16:creationId xmlns:a16="http://schemas.microsoft.com/office/drawing/2014/main" id="{4ADFC915-B155-0E63-DC13-F423C3B39FC3}"/>
              </a:ext>
            </a:extLst>
          </p:cNvPr>
          <p:cNvSpPr>
            <a:spLocks noChangeArrowheads="1"/>
          </p:cNvSpPr>
          <p:nvPr/>
        </p:nvSpPr>
        <p:spPr bwMode="auto">
          <a:xfrm>
            <a:off x="5943600" y="4495800"/>
            <a:ext cx="304800" cy="304800"/>
          </a:xfrm>
          <a:prstGeom prst="ellipse">
            <a:avLst/>
          </a:prstGeom>
          <a:solidFill>
            <a:srgbClr val="00000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477" name="Oval 35">
            <a:extLst>
              <a:ext uri="{FF2B5EF4-FFF2-40B4-BE49-F238E27FC236}">
                <a16:creationId xmlns:a16="http://schemas.microsoft.com/office/drawing/2014/main" id="{FAE4D1AF-FC8B-4751-BBE8-0993F96FAE2A}"/>
              </a:ext>
            </a:extLst>
          </p:cNvPr>
          <p:cNvSpPr>
            <a:spLocks noChangeArrowheads="1"/>
          </p:cNvSpPr>
          <p:nvPr/>
        </p:nvSpPr>
        <p:spPr bwMode="auto">
          <a:xfrm>
            <a:off x="6934200" y="5257800"/>
            <a:ext cx="304800" cy="304800"/>
          </a:xfrm>
          <a:prstGeom prst="ellipse">
            <a:avLst/>
          </a:prstGeom>
          <a:solidFill>
            <a:srgbClr val="00000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478" name="Oval 36">
            <a:extLst>
              <a:ext uri="{FF2B5EF4-FFF2-40B4-BE49-F238E27FC236}">
                <a16:creationId xmlns:a16="http://schemas.microsoft.com/office/drawing/2014/main" id="{432B33DD-1949-F0DD-BF1F-39DED9765731}"/>
              </a:ext>
            </a:extLst>
          </p:cNvPr>
          <p:cNvSpPr>
            <a:spLocks noChangeArrowheads="1"/>
          </p:cNvSpPr>
          <p:nvPr/>
        </p:nvSpPr>
        <p:spPr bwMode="auto">
          <a:xfrm>
            <a:off x="5181600" y="5257800"/>
            <a:ext cx="304800" cy="304800"/>
          </a:xfrm>
          <a:prstGeom prst="ellipse">
            <a:avLst/>
          </a:prstGeom>
          <a:solidFill>
            <a:srgbClr val="00000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479" name="Oval 37">
            <a:extLst>
              <a:ext uri="{FF2B5EF4-FFF2-40B4-BE49-F238E27FC236}">
                <a16:creationId xmlns:a16="http://schemas.microsoft.com/office/drawing/2014/main" id="{C3A4CF74-91EC-A4D3-07B8-2C782DECE72E}"/>
              </a:ext>
            </a:extLst>
          </p:cNvPr>
          <p:cNvSpPr>
            <a:spLocks noChangeArrowheads="1"/>
          </p:cNvSpPr>
          <p:nvPr/>
        </p:nvSpPr>
        <p:spPr bwMode="auto">
          <a:xfrm>
            <a:off x="5943600" y="2971800"/>
            <a:ext cx="304800" cy="304800"/>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480" name="Oval 38">
            <a:extLst>
              <a:ext uri="{FF2B5EF4-FFF2-40B4-BE49-F238E27FC236}">
                <a16:creationId xmlns:a16="http://schemas.microsoft.com/office/drawing/2014/main" id="{B2BC530A-1B2C-EB0C-B686-C1830C432D4B}"/>
              </a:ext>
            </a:extLst>
          </p:cNvPr>
          <p:cNvSpPr>
            <a:spLocks noChangeArrowheads="1"/>
          </p:cNvSpPr>
          <p:nvPr/>
        </p:nvSpPr>
        <p:spPr bwMode="auto">
          <a:xfrm>
            <a:off x="7772400" y="2971800"/>
            <a:ext cx="304800" cy="304800"/>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481" name="Oval 39">
            <a:extLst>
              <a:ext uri="{FF2B5EF4-FFF2-40B4-BE49-F238E27FC236}">
                <a16:creationId xmlns:a16="http://schemas.microsoft.com/office/drawing/2014/main" id="{BED5CE75-E04B-1593-C8BB-48134626948F}"/>
              </a:ext>
            </a:extLst>
          </p:cNvPr>
          <p:cNvSpPr>
            <a:spLocks noChangeArrowheads="1"/>
          </p:cNvSpPr>
          <p:nvPr/>
        </p:nvSpPr>
        <p:spPr bwMode="auto">
          <a:xfrm>
            <a:off x="7772400" y="4495800"/>
            <a:ext cx="304800" cy="304800"/>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482" name="Oval 40">
            <a:extLst>
              <a:ext uri="{FF2B5EF4-FFF2-40B4-BE49-F238E27FC236}">
                <a16:creationId xmlns:a16="http://schemas.microsoft.com/office/drawing/2014/main" id="{7AAF0360-AEDF-C6E5-C120-6F2B66EC2290}"/>
              </a:ext>
            </a:extLst>
          </p:cNvPr>
          <p:cNvSpPr>
            <a:spLocks noChangeArrowheads="1"/>
          </p:cNvSpPr>
          <p:nvPr/>
        </p:nvSpPr>
        <p:spPr bwMode="auto">
          <a:xfrm>
            <a:off x="6934200" y="3733800"/>
            <a:ext cx="304800" cy="304800"/>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483" name="Oval 41">
            <a:extLst>
              <a:ext uri="{FF2B5EF4-FFF2-40B4-BE49-F238E27FC236}">
                <a16:creationId xmlns:a16="http://schemas.microsoft.com/office/drawing/2014/main" id="{B81448F4-27F2-07CC-2918-E24C8F71E412}"/>
              </a:ext>
            </a:extLst>
          </p:cNvPr>
          <p:cNvSpPr>
            <a:spLocks noChangeArrowheads="1"/>
          </p:cNvSpPr>
          <p:nvPr/>
        </p:nvSpPr>
        <p:spPr bwMode="auto">
          <a:xfrm>
            <a:off x="5715000" y="2819400"/>
            <a:ext cx="2590800" cy="685800"/>
          </a:xfrm>
          <a:prstGeom prst="ellipse">
            <a:avLst/>
          </a:prstGeom>
          <a:noFill/>
          <a:ln w="28575" algn="ctr">
            <a:solidFill>
              <a:srgbClr val="EAEC5E"/>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6484" name="Freeform 42">
            <a:extLst>
              <a:ext uri="{FF2B5EF4-FFF2-40B4-BE49-F238E27FC236}">
                <a16:creationId xmlns:a16="http://schemas.microsoft.com/office/drawing/2014/main" id="{A378000C-89E9-39DB-C9AB-A45F97B0F591}"/>
              </a:ext>
            </a:extLst>
          </p:cNvPr>
          <p:cNvSpPr>
            <a:spLocks/>
          </p:cNvSpPr>
          <p:nvPr/>
        </p:nvSpPr>
        <p:spPr bwMode="auto">
          <a:xfrm>
            <a:off x="6604000" y="2768600"/>
            <a:ext cx="1689100" cy="1498600"/>
          </a:xfrm>
          <a:custGeom>
            <a:avLst/>
            <a:gdLst>
              <a:gd name="T0" fmla="*/ 177800 w 1064"/>
              <a:gd name="T1" fmla="*/ 1346200 h 944"/>
              <a:gd name="T2" fmla="*/ 635000 w 1064"/>
              <a:gd name="T3" fmla="*/ 1422400 h 944"/>
              <a:gd name="T4" fmla="*/ 1244600 w 1064"/>
              <a:gd name="T5" fmla="*/ 889000 h 944"/>
              <a:gd name="T6" fmla="*/ 1625600 w 1064"/>
              <a:gd name="T7" fmla="*/ 431800 h 944"/>
              <a:gd name="T8" fmla="*/ 1625600 w 1064"/>
              <a:gd name="T9" fmla="*/ 203200 h 944"/>
              <a:gd name="T10" fmla="*/ 1397000 w 1064"/>
              <a:gd name="T11" fmla="*/ 50800 h 944"/>
              <a:gd name="T12" fmla="*/ 1092200 w 1064"/>
              <a:gd name="T13" fmla="*/ 50800 h 944"/>
              <a:gd name="T14" fmla="*/ 711200 w 1064"/>
              <a:gd name="T15" fmla="*/ 355600 h 944"/>
              <a:gd name="T16" fmla="*/ 101600 w 1064"/>
              <a:gd name="T17" fmla="*/ 965200 h 944"/>
              <a:gd name="T18" fmla="*/ 177800 w 1064"/>
              <a:gd name="T19" fmla="*/ 1346200 h 9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64" h="944">
                <a:moveTo>
                  <a:pt x="112" y="848"/>
                </a:moveTo>
                <a:cubicBezTo>
                  <a:pt x="168" y="896"/>
                  <a:pt x="288" y="944"/>
                  <a:pt x="400" y="896"/>
                </a:cubicBezTo>
                <a:cubicBezTo>
                  <a:pt x="512" y="848"/>
                  <a:pt x="680" y="664"/>
                  <a:pt x="784" y="560"/>
                </a:cubicBezTo>
                <a:cubicBezTo>
                  <a:pt x="888" y="456"/>
                  <a:pt x="984" y="344"/>
                  <a:pt x="1024" y="272"/>
                </a:cubicBezTo>
                <a:cubicBezTo>
                  <a:pt x="1064" y="200"/>
                  <a:pt x="1048" y="168"/>
                  <a:pt x="1024" y="128"/>
                </a:cubicBezTo>
                <a:cubicBezTo>
                  <a:pt x="1000" y="88"/>
                  <a:pt x="936" y="48"/>
                  <a:pt x="880" y="32"/>
                </a:cubicBezTo>
                <a:cubicBezTo>
                  <a:pt x="824" y="16"/>
                  <a:pt x="760" y="0"/>
                  <a:pt x="688" y="32"/>
                </a:cubicBezTo>
                <a:cubicBezTo>
                  <a:pt x="616" y="64"/>
                  <a:pt x="552" y="128"/>
                  <a:pt x="448" y="224"/>
                </a:cubicBezTo>
                <a:cubicBezTo>
                  <a:pt x="344" y="320"/>
                  <a:pt x="128" y="504"/>
                  <a:pt x="64" y="608"/>
                </a:cubicBezTo>
                <a:cubicBezTo>
                  <a:pt x="0" y="712"/>
                  <a:pt x="56" y="800"/>
                  <a:pt x="112" y="848"/>
                </a:cubicBezTo>
                <a:close/>
              </a:path>
            </a:pathLst>
          </a:custGeom>
          <a:noFill/>
          <a:ln w="38100" cap="flat" cmpd="sng">
            <a:solidFill>
              <a:srgbClr val="EAEC5E"/>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16485" name="Text Box 43">
            <a:extLst>
              <a:ext uri="{FF2B5EF4-FFF2-40B4-BE49-F238E27FC236}">
                <a16:creationId xmlns:a16="http://schemas.microsoft.com/office/drawing/2014/main" id="{BDB8625D-4972-A0E2-C9B8-76FC7A70CAEA}"/>
              </a:ext>
            </a:extLst>
          </p:cNvPr>
          <p:cNvSpPr txBox="1">
            <a:spLocks noChangeArrowheads="1"/>
          </p:cNvSpPr>
          <p:nvPr/>
        </p:nvSpPr>
        <p:spPr bwMode="auto">
          <a:xfrm>
            <a:off x="6324600" y="5791200"/>
            <a:ext cx="243840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50000"/>
              </a:spcBef>
              <a:spcAft>
                <a:spcPct val="0"/>
              </a:spcAft>
              <a:buClr>
                <a:srgbClr val="FC0128"/>
              </a:buClr>
              <a:buSzPct val="100000"/>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Not covered</a:t>
            </a:r>
          </a:p>
        </p:txBody>
      </p:sp>
      <p:sp>
        <p:nvSpPr>
          <p:cNvPr id="16486" name="Line 44">
            <a:extLst>
              <a:ext uri="{FF2B5EF4-FFF2-40B4-BE49-F238E27FC236}">
                <a16:creationId xmlns:a16="http://schemas.microsoft.com/office/drawing/2014/main" id="{F91C6A5B-C098-BC09-791A-96186733A29F}"/>
              </a:ext>
            </a:extLst>
          </p:cNvPr>
          <p:cNvSpPr>
            <a:spLocks noChangeShapeType="1"/>
          </p:cNvSpPr>
          <p:nvPr/>
        </p:nvSpPr>
        <p:spPr bwMode="auto">
          <a:xfrm flipV="1">
            <a:off x="7543800" y="4876800"/>
            <a:ext cx="304800" cy="914400"/>
          </a:xfrm>
          <a:prstGeom prst="line">
            <a:avLst/>
          </a:prstGeom>
          <a:noFill/>
          <a:ln w="38100">
            <a:solidFill>
              <a:srgbClr val="063DE8"/>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16487" name="Footer Placeholder 16486">
            <a:extLst>
              <a:ext uri="{FF2B5EF4-FFF2-40B4-BE49-F238E27FC236}">
                <a16:creationId xmlns:a16="http://schemas.microsoft.com/office/drawing/2014/main" id="{A66C6407-F4CD-9C08-CA04-1C333FDC8294}"/>
              </a:ext>
            </a:extLst>
          </p:cNvPr>
          <p:cNvSpPr>
            <a:spLocks noGrp="1"/>
          </p:cNvSpPr>
          <p:nvPr>
            <p:ph type="ftr" sz="quarter" idx="3"/>
          </p:nvPr>
        </p:nvSpPr>
        <p:spPr/>
        <p:txBody>
          <a:bodyPr/>
          <a:lstStyle/>
          <a:p>
            <a:r>
              <a:rPr lang="en-IN"/>
              <a:t>Kahng ECE 260C SP25 </a:t>
            </a:r>
            <a:endParaRPr lang="en-IN" sz="1000" dirty="0"/>
          </a:p>
        </p:txBody>
      </p:sp>
      <p:sp>
        <p:nvSpPr>
          <p:cNvPr id="2" name="Text Box 23">
            <a:extLst>
              <a:ext uri="{FF2B5EF4-FFF2-40B4-BE49-F238E27FC236}">
                <a16:creationId xmlns:a16="http://schemas.microsoft.com/office/drawing/2014/main" id="{23A28255-54DD-8AE6-AAB4-4C048479483D}"/>
              </a:ext>
            </a:extLst>
          </p:cNvPr>
          <p:cNvSpPr txBox="1">
            <a:spLocks noChangeArrowheads="1"/>
          </p:cNvSpPr>
          <p:nvPr/>
        </p:nvSpPr>
        <p:spPr bwMode="auto">
          <a:xfrm>
            <a:off x="2117725" y="5590381"/>
            <a:ext cx="45720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50000"/>
              </a:spcBef>
              <a:spcAft>
                <a:spcPct val="0"/>
              </a:spcAft>
              <a:buClr>
                <a:srgbClr val="FC0128"/>
              </a:buClr>
              <a:buSzPct val="100000"/>
              <a:buFontTx/>
              <a:buNone/>
              <a:tabLst/>
              <a:defRPr/>
            </a:pPr>
            <a:r>
              <a:rPr lang="en-US" altLang="en-US" sz="2800" b="0" kern="1200" dirty="0">
                <a:solidFill>
                  <a:srgbClr val="063DE8"/>
                </a:solidFill>
                <a:ea typeface="+mn-ea"/>
                <a:cs typeface="+mn-cs"/>
              </a:rPr>
              <a:t>a</a:t>
            </a:r>
            <a:endParaRPr kumimoji="0" lang="en-US" altLang="en-US" sz="2800" b="0" i="0" u="none" strike="noStrike" kern="1200" cap="none" spc="0" normalizeH="0" baseline="0" noProof="0" dirty="0">
              <a:ln>
                <a:noFill/>
              </a:ln>
              <a:solidFill>
                <a:srgbClr val="063DE8"/>
              </a:solidFill>
              <a:effectLst/>
              <a:uLnTx/>
              <a:uFillTx/>
              <a:latin typeface="Arial" panose="020B0604020202020204" pitchFamily="34" charset="0"/>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a:extLst>
              <a:ext uri="{FF2B5EF4-FFF2-40B4-BE49-F238E27FC236}">
                <a16:creationId xmlns:a16="http://schemas.microsoft.com/office/drawing/2014/main" id="{6C8B8378-F1AB-1354-E3F0-CC5EFC590691}"/>
              </a:ext>
            </a:extLst>
          </p:cNvPr>
          <p:cNvSpPr>
            <a:spLocks noGrp="1" noChangeArrowheads="1"/>
          </p:cNvSpPr>
          <p:nvPr>
            <p:ph type="body" idx="1"/>
          </p:nvPr>
        </p:nvSpPr>
        <p:spPr>
          <a:xfrm>
            <a:off x="20774" y="711882"/>
            <a:ext cx="8986701" cy="5688920"/>
          </a:xfrm>
        </p:spPr>
        <p:txBody>
          <a:bodyPr>
            <a:normAutofit/>
          </a:bodyPr>
          <a:lstStyle/>
          <a:p>
            <a:r>
              <a:rPr lang="en-US" altLang="en-US"/>
              <a:t>We want to find a minimum prime and irredundant cover for a given function.</a:t>
            </a:r>
          </a:p>
          <a:p>
            <a:pPr lvl="1"/>
            <a:r>
              <a:rPr lang="en-US" altLang="en-US"/>
              <a:t>Prime cover leads to min number of inputs to each product term.  </a:t>
            </a:r>
          </a:p>
          <a:p>
            <a:pPr lvl="1"/>
            <a:r>
              <a:rPr lang="en-US" altLang="en-US"/>
              <a:t>Min irredundant cover leads to min number of product terms.</a:t>
            </a:r>
          </a:p>
          <a:p>
            <a:r>
              <a:rPr lang="en-US" altLang="en-US"/>
              <a:t>Quine-McCluskey (QM) method (1960’s) finds a minimum prime and irredundant cover.</a:t>
            </a:r>
          </a:p>
          <a:p>
            <a:pPr lvl="1"/>
            <a:r>
              <a:rPr lang="en-US" altLang="en-US"/>
              <a:t>Step 1: List all minterms of on-set: O(2^n) n = #inputs</a:t>
            </a:r>
          </a:p>
          <a:p>
            <a:pPr lvl="1"/>
            <a:r>
              <a:rPr lang="en-US" altLang="en-US"/>
              <a:t>Step 2: Find all primes: O(3^n) n = #inputs</a:t>
            </a:r>
          </a:p>
          <a:p>
            <a:pPr lvl="1"/>
            <a:r>
              <a:rPr lang="en-US" altLang="en-US"/>
              <a:t>Step 3: Construct minterms vs primes table</a:t>
            </a:r>
          </a:p>
          <a:p>
            <a:pPr lvl="1"/>
            <a:r>
              <a:rPr lang="en-US" altLang="en-US"/>
              <a:t>Step 4: Find a min set of primes that covers all the minterms:  O(2^m) m = #primes</a:t>
            </a:r>
          </a:p>
        </p:txBody>
      </p:sp>
      <p:sp>
        <p:nvSpPr>
          <p:cNvPr id="17410" name="Rectangle 2">
            <a:extLst>
              <a:ext uri="{FF2B5EF4-FFF2-40B4-BE49-F238E27FC236}">
                <a16:creationId xmlns:a16="http://schemas.microsoft.com/office/drawing/2014/main" id="{492D251C-28B0-3FB8-E55E-40735022BCE7}"/>
              </a:ext>
            </a:extLst>
          </p:cNvPr>
          <p:cNvSpPr>
            <a:spLocks noGrp="1" noChangeArrowheads="1"/>
          </p:cNvSpPr>
          <p:nvPr>
            <p:ph type="title"/>
          </p:nvPr>
        </p:nvSpPr>
        <p:spPr>
          <a:xfrm>
            <a:off x="20774" y="76956"/>
            <a:ext cx="9080268" cy="450818"/>
          </a:xfrm>
        </p:spPr>
        <p:txBody>
          <a:bodyPr/>
          <a:lstStyle/>
          <a:p>
            <a:r>
              <a:rPr lang="en-US" altLang="en-US"/>
              <a:t>Quine-McCluskey Method</a:t>
            </a:r>
          </a:p>
        </p:txBody>
      </p:sp>
      <p:sp>
        <p:nvSpPr>
          <p:cNvPr id="4" name="Footer Placeholder 3">
            <a:extLst>
              <a:ext uri="{FF2B5EF4-FFF2-40B4-BE49-F238E27FC236}">
                <a16:creationId xmlns:a16="http://schemas.microsoft.com/office/drawing/2014/main" id="{08010B89-0563-5068-9FA0-7D4258684529}"/>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a:extLst>
              <a:ext uri="{FF2B5EF4-FFF2-40B4-BE49-F238E27FC236}">
                <a16:creationId xmlns:a16="http://schemas.microsoft.com/office/drawing/2014/main" id="{2B27C388-BABA-331E-73BD-5FFE21B1FC01}"/>
              </a:ext>
            </a:extLst>
          </p:cNvPr>
          <p:cNvSpPr>
            <a:spLocks noGrp="1" noChangeArrowheads="1"/>
          </p:cNvSpPr>
          <p:nvPr>
            <p:ph type="body" idx="1"/>
          </p:nvPr>
        </p:nvSpPr>
        <p:spPr/>
        <p:txBody>
          <a:bodyPr>
            <a:normAutofit/>
          </a:bodyPr>
          <a:lstStyle/>
          <a:p>
            <a:r>
              <a:rPr lang="en-US" altLang="en-US" dirty="0"/>
              <a:t>F = a’ b’ c’ + a b’ c’ + a b’ c + a b c + a’ b c</a:t>
            </a:r>
          </a:p>
          <a:p>
            <a:r>
              <a:rPr lang="en-US" altLang="en-US" sz="2000" dirty="0"/>
              <a:t>Find a minimum set of primes that covers all the </a:t>
            </a:r>
            <a:r>
              <a:rPr lang="en-US" altLang="en-US" sz="2000" dirty="0" err="1"/>
              <a:t>minterms</a:t>
            </a:r>
            <a:endParaRPr lang="en-US" altLang="en-US" sz="2000" dirty="0"/>
          </a:p>
          <a:p>
            <a:pPr lvl="1">
              <a:buFont typeface="Monotype Sorts" pitchFamily="2" charset="2"/>
              <a:buNone/>
            </a:pPr>
            <a:r>
              <a:rPr lang="en-US" altLang="en-US" sz="1800" dirty="0"/>
              <a:t>“Minimum column covering problem”</a:t>
            </a:r>
          </a:p>
        </p:txBody>
      </p:sp>
      <p:sp>
        <p:nvSpPr>
          <p:cNvPr id="21506" name="Rectangle 2">
            <a:extLst>
              <a:ext uri="{FF2B5EF4-FFF2-40B4-BE49-F238E27FC236}">
                <a16:creationId xmlns:a16="http://schemas.microsoft.com/office/drawing/2014/main" id="{8171E918-2A1E-8EE2-886F-8487696A921B}"/>
              </a:ext>
            </a:extLst>
          </p:cNvPr>
          <p:cNvSpPr>
            <a:spLocks noGrp="1" noChangeArrowheads="1"/>
          </p:cNvSpPr>
          <p:nvPr>
            <p:ph type="title"/>
          </p:nvPr>
        </p:nvSpPr>
        <p:spPr/>
        <p:txBody>
          <a:bodyPr>
            <a:normAutofit fontScale="90000"/>
          </a:bodyPr>
          <a:lstStyle/>
          <a:p>
            <a:r>
              <a:rPr lang="en-US" altLang="en-US" dirty="0"/>
              <a:t>QM Example</a:t>
            </a:r>
          </a:p>
        </p:txBody>
      </p:sp>
      <p:graphicFrame>
        <p:nvGraphicFramePr>
          <p:cNvPr id="52" name="Group 4">
            <a:extLst>
              <a:ext uri="{FF2B5EF4-FFF2-40B4-BE49-F238E27FC236}">
                <a16:creationId xmlns:a16="http://schemas.microsoft.com/office/drawing/2014/main" id="{4C5AA8E4-2884-8EB1-0755-E3DE86026D4E}"/>
              </a:ext>
            </a:extLst>
          </p:cNvPr>
          <p:cNvGraphicFramePr>
            <a:graphicFrameLocks/>
          </p:cNvGraphicFramePr>
          <p:nvPr/>
        </p:nvGraphicFramePr>
        <p:xfrm>
          <a:off x="838200" y="3048000"/>
          <a:ext cx="4000500" cy="2393952"/>
        </p:xfrm>
        <a:graphic>
          <a:graphicData uri="http://schemas.openxmlformats.org/drawingml/2006/table">
            <a:tbl>
              <a:tblPr/>
              <a:tblGrid>
                <a:gridCol w="917575">
                  <a:extLst>
                    <a:ext uri="{9D8B030D-6E8A-4147-A177-3AD203B41FA5}">
                      <a16:colId xmlns:a16="http://schemas.microsoft.com/office/drawing/2014/main" val="20000"/>
                    </a:ext>
                  </a:extLst>
                </a:gridCol>
                <a:gridCol w="769938">
                  <a:extLst>
                    <a:ext uri="{9D8B030D-6E8A-4147-A177-3AD203B41FA5}">
                      <a16:colId xmlns:a16="http://schemas.microsoft.com/office/drawing/2014/main" val="20001"/>
                    </a:ext>
                  </a:extLst>
                </a:gridCol>
                <a:gridCol w="771525">
                  <a:extLst>
                    <a:ext uri="{9D8B030D-6E8A-4147-A177-3AD203B41FA5}">
                      <a16:colId xmlns:a16="http://schemas.microsoft.com/office/drawing/2014/main" val="20002"/>
                    </a:ext>
                  </a:extLst>
                </a:gridCol>
                <a:gridCol w="769937">
                  <a:extLst>
                    <a:ext uri="{9D8B030D-6E8A-4147-A177-3AD203B41FA5}">
                      <a16:colId xmlns:a16="http://schemas.microsoft.com/office/drawing/2014/main" val="20003"/>
                    </a:ext>
                  </a:extLst>
                </a:gridCol>
                <a:gridCol w="771525">
                  <a:extLst>
                    <a:ext uri="{9D8B030D-6E8A-4147-A177-3AD203B41FA5}">
                      <a16:colId xmlns:a16="http://schemas.microsoft.com/office/drawing/2014/main" val="20004"/>
                    </a:ext>
                  </a:extLst>
                </a:gridCol>
              </a:tblGrid>
              <a:tr h="461963">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L="63500" marR="63500" marT="25400" marB="254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2000" b="0" i="0" u="none" strike="noStrike" cap="none" normalizeH="0" baseline="0">
                          <a:ln>
                            <a:noFill/>
                          </a:ln>
                          <a:solidFill>
                            <a:schemeClr val="tx1"/>
                          </a:solidFill>
                          <a:effectLst/>
                          <a:latin typeface="Arial" charset="0"/>
                        </a:rPr>
                        <a:t>b’ c’</a:t>
                      </a:r>
                    </a:p>
                  </a:txBody>
                  <a:tcPr marL="63500" marR="635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2000" b="0" i="0" u="none" strike="noStrike" cap="none" normalizeH="0" baseline="0">
                          <a:ln>
                            <a:noFill/>
                          </a:ln>
                          <a:solidFill>
                            <a:schemeClr val="tx1"/>
                          </a:solidFill>
                          <a:effectLst/>
                          <a:latin typeface="Arial" charset="0"/>
                        </a:rPr>
                        <a:t>a b’</a:t>
                      </a:r>
                    </a:p>
                  </a:txBody>
                  <a:tcPr marL="63500" marR="635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2000" b="0" i="0" u="none" strike="noStrike" cap="none" normalizeH="0" baseline="0">
                          <a:ln>
                            <a:noFill/>
                          </a:ln>
                          <a:solidFill>
                            <a:schemeClr val="tx1"/>
                          </a:solidFill>
                          <a:effectLst/>
                          <a:latin typeface="Arial" charset="0"/>
                        </a:rPr>
                        <a:t>a c</a:t>
                      </a:r>
                    </a:p>
                  </a:txBody>
                  <a:tcPr marL="63500" marR="635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2000" b="0" i="0" u="none" strike="noStrike" cap="none" normalizeH="0" baseline="0">
                          <a:ln>
                            <a:noFill/>
                          </a:ln>
                          <a:solidFill>
                            <a:schemeClr val="tx1"/>
                          </a:solidFill>
                          <a:effectLst/>
                          <a:latin typeface="Arial" charset="0"/>
                        </a:rPr>
                        <a:t>b c</a:t>
                      </a:r>
                    </a:p>
                  </a:txBody>
                  <a:tcPr marL="63500" marR="63500" marT="25400" marB="254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4175">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2000" b="0" i="0" u="none" strike="noStrike" cap="none" normalizeH="0" baseline="0">
                          <a:ln>
                            <a:noFill/>
                          </a:ln>
                          <a:solidFill>
                            <a:schemeClr val="tx1"/>
                          </a:solidFill>
                          <a:effectLst/>
                          <a:latin typeface="Arial" charset="0"/>
                        </a:rPr>
                        <a:t>a’ b’ c’</a:t>
                      </a:r>
                    </a:p>
                  </a:txBody>
                  <a:tcPr marL="63500" marR="63500" marT="25400" marB="254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ctr"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2000" b="0" i="0" u="none" strike="noStrike" cap="none" normalizeH="0" baseline="0">
                          <a:ln>
                            <a:noFill/>
                          </a:ln>
                          <a:solidFill>
                            <a:schemeClr val="tx1"/>
                          </a:solidFill>
                          <a:effectLst/>
                          <a:latin typeface="Arial" charset="0"/>
                        </a:rPr>
                        <a:t>X</a:t>
                      </a:r>
                    </a:p>
                  </a:txBody>
                  <a:tcPr marL="63500" marR="635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L="63500" marR="635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L="63500" marR="635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L="63500" marR="63500" marT="25400" marB="254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8938">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2000" b="0" i="0" u="none" strike="noStrike" cap="none" normalizeH="0" baseline="0">
                          <a:ln>
                            <a:noFill/>
                          </a:ln>
                          <a:solidFill>
                            <a:schemeClr val="tx1"/>
                          </a:solidFill>
                          <a:effectLst/>
                          <a:latin typeface="Arial" charset="0"/>
                        </a:rPr>
                        <a:t>a b’ c’</a:t>
                      </a:r>
                    </a:p>
                  </a:txBody>
                  <a:tcPr marL="63500" marR="63500" marT="25400" marB="254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ctr"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2000" b="0" i="0" u="none" strike="noStrike" cap="none" normalizeH="0" baseline="0">
                          <a:ln>
                            <a:noFill/>
                          </a:ln>
                          <a:solidFill>
                            <a:schemeClr val="tx1"/>
                          </a:solidFill>
                          <a:effectLst/>
                          <a:latin typeface="Arial" charset="0"/>
                        </a:rPr>
                        <a:t>X</a:t>
                      </a:r>
                    </a:p>
                  </a:txBody>
                  <a:tcPr marL="63500" marR="635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ctr"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2000" b="0" i="0" u="none" strike="noStrike" cap="none" normalizeH="0" baseline="0">
                          <a:ln>
                            <a:noFill/>
                          </a:ln>
                          <a:solidFill>
                            <a:schemeClr val="tx1"/>
                          </a:solidFill>
                          <a:effectLst/>
                          <a:latin typeface="Arial" charset="0"/>
                        </a:rPr>
                        <a:t>X</a:t>
                      </a:r>
                    </a:p>
                  </a:txBody>
                  <a:tcPr marL="63500" marR="635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L="63500" marR="635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L="63500" marR="63500" marT="25400" marB="254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5763">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2000" b="0" i="0" u="none" strike="noStrike" cap="none" normalizeH="0" baseline="0">
                          <a:ln>
                            <a:noFill/>
                          </a:ln>
                          <a:solidFill>
                            <a:schemeClr val="tx1"/>
                          </a:solidFill>
                          <a:effectLst/>
                          <a:latin typeface="Arial" charset="0"/>
                        </a:rPr>
                        <a:t>a b’ c</a:t>
                      </a:r>
                    </a:p>
                  </a:txBody>
                  <a:tcPr marL="63500" marR="63500" marT="25400" marB="254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L="63500" marR="635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ctr"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2000" b="0" i="0" u="none" strike="noStrike" cap="none" normalizeH="0" baseline="0">
                          <a:ln>
                            <a:noFill/>
                          </a:ln>
                          <a:solidFill>
                            <a:schemeClr val="tx1"/>
                          </a:solidFill>
                          <a:effectLst/>
                          <a:latin typeface="Arial" charset="0"/>
                        </a:rPr>
                        <a:t>X</a:t>
                      </a:r>
                    </a:p>
                  </a:txBody>
                  <a:tcPr marL="63500" marR="635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ctr"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2000" b="0" i="0" u="none" strike="noStrike" cap="none" normalizeH="0" baseline="0">
                          <a:ln>
                            <a:noFill/>
                          </a:ln>
                          <a:solidFill>
                            <a:schemeClr val="tx1"/>
                          </a:solidFill>
                          <a:effectLst/>
                          <a:latin typeface="Arial" charset="0"/>
                        </a:rPr>
                        <a:t>X</a:t>
                      </a:r>
                    </a:p>
                  </a:txBody>
                  <a:tcPr marL="63500" marR="635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L="63500" marR="63500" marT="25400" marB="254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5763">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2000" b="0" i="0" u="none" strike="noStrike" cap="none" normalizeH="0" baseline="0">
                          <a:ln>
                            <a:noFill/>
                          </a:ln>
                          <a:solidFill>
                            <a:schemeClr val="tx1"/>
                          </a:solidFill>
                          <a:effectLst/>
                          <a:latin typeface="Arial" charset="0"/>
                        </a:rPr>
                        <a:t>a b c</a:t>
                      </a:r>
                    </a:p>
                  </a:txBody>
                  <a:tcPr marL="63500" marR="63500" marT="25400" marB="254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L="63500" marR="635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L="63500" marR="635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ctr"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2000" b="0" i="0" u="none" strike="noStrike" cap="none" normalizeH="0" baseline="0">
                          <a:ln>
                            <a:noFill/>
                          </a:ln>
                          <a:solidFill>
                            <a:schemeClr val="tx1"/>
                          </a:solidFill>
                          <a:effectLst/>
                          <a:latin typeface="Arial" charset="0"/>
                        </a:rPr>
                        <a:t>X</a:t>
                      </a:r>
                    </a:p>
                  </a:txBody>
                  <a:tcPr marL="63500" marR="635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ctr"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2000" b="0" i="0" u="none" strike="noStrike" cap="none" normalizeH="0" baseline="0">
                          <a:ln>
                            <a:noFill/>
                          </a:ln>
                          <a:solidFill>
                            <a:schemeClr val="tx1"/>
                          </a:solidFill>
                          <a:effectLst/>
                          <a:latin typeface="Arial" charset="0"/>
                        </a:rPr>
                        <a:t>X</a:t>
                      </a:r>
                    </a:p>
                  </a:txBody>
                  <a:tcPr marL="63500" marR="63500" marT="25400" marB="254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7350">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2000" b="0" i="0" u="none" strike="noStrike" cap="none" normalizeH="0" baseline="0">
                          <a:ln>
                            <a:noFill/>
                          </a:ln>
                          <a:solidFill>
                            <a:schemeClr val="tx1"/>
                          </a:solidFill>
                          <a:effectLst/>
                          <a:latin typeface="Arial" charset="0"/>
                        </a:rPr>
                        <a:t>a’ b c</a:t>
                      </a:r>
                    </a:p>
                  </a:txBody>
                  <a:tcPr marL="63500" marR="63500" marT="25400" marB="25400"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L="63500" marR="635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l"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L="63500" marR="635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ctr"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endParaRPr kumimoji="0" lang="en-US" sz="2000" b="0" i="0" u="none" strike="noStrike" cap="none" normalizeH="0" baseline="0">
                        <a:ln>
                          <a:noFill/>
                        </a:ln>
                        <a:solidFill>
                          <a:schemeClr val="tx1"/>
                        </a:solidFill>
                        <a:effectLst/>
                        <a:latin typeface="Arial" charset="0"/>
                      </a:endParaRPr>
                    </a:p>
                  </a:txBody>
                  <a:tcPr marL="63500" marR="63500" marT="25400" marB="254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1pPr>
                      <a:lvl2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2pPr>
                      <a:lvl3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3pPr>
                      <a:lvl4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4pPr>
                      <a:lvl5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5pPr>
                      <a:lvl6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6pPr>
                      <a:lvl7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7pPr>
                      <a:lvl8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8pPr>
                      <a:lvl9pPr marR="0" algn="l" rtl="0" eaLnBrk="1" hangingPunct="1">
                        <a:lnSpc>
                          <a:spcPct val="100000"/>
                        </a:lnSpc>
                        <a:spcBef>
                          <a:spcPts val="0"/>
                        </a:spcBef>
                        <a:spcAft>
                          <a:spcPts val="0"/>
                        </a:spcAft>
                        <a:buClr>
                          <a:srgbClr val="000000"/>
                        </a:buClr>
                        <a:buFont typeface="Arial"/>
                        <a:defRPr sz="1400" b="0" i="0" u="none" strike="noStrike" cap="none">
                          <a:solidFill>
                            <a:schemeClr val="tx1"/>
                          </a:solidFill>
                          <a:latin typeface="Arial"/>
                          <a:sym typeface="Arial"/>
                        </a:defRPr>
                      </a:lvl9pPr>
                    </a:lstStyle>
                    <a:p>
                      <a:pPr marL="0" marR="0" lvl="0" indent="0" algn="ctr"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2000" b="0" i="0" u="none" strike="noStrike" cap="none" normalizeH="0" baseline="0">
                          <a:ln>
                            <a:noFill/>
                          </a:ln>
                          <a:solidFill>
                            <a:schemeClr val="tx1"/>
                          </a:solidFill>
                          <a:effectLst/>
                          <a:latin typeface="Arial" charset="0"/>
                        </a:rPr>
                        <a:t>X</a:t>
                      </a:r>
                    </a:p>
                  </a:txBody>
                  <a:tcPr marL="63500" marR="63500" marT="25400" marB="25400"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53" name="Rectangle 48">
            <a:extLst>
              <a:ext uri="{FF2B5EF4-FFF2-40B4-BE49-F238E27FC236}">
                <a16:creationId xmlns:a16="http://schemas.microsoft.com/office/drawing/2014/main" id="{C6665518-396E-7C53-D1D5-43B5529EE151}"/>
              </a:ext>
            </a:extLst>
          </p:cNvPr>
          <p:cNvSpPr>
            <a:spLocks noChangeArrowheads="1"/>
          </p:cNvSpPr>
          <p:nvPr/>
        </p:nvSpPr>
        <p:spPr bwMode="auto">
          <a:xfrm>
            <a:off x="5791200" y="3810000"/>
            <a:ext cx="1752600" cy="1524000"/>
          </a:xfrm>
          <a:prstGeom prst="rect">
            <a:avLst/>
          </a:prstGeom>
          <a:noFill/>
          <a:ln w="28575" algn="ctr">
            <a:solidFill>
              <a:srgbClr val="063DE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4" name="Rectangle 49">
            <a:extLst>
              <a:ext uri="{FF2B5EF4-FFF2-40B4-BE49-F238E27FC236}">
                <a16:creationId xmlns:a16="http://schemas.microsoft.com/office/drawing/2014/main" id="{25AD77E9-C64F-EC0E-03FF-51921F1940BE}"/>
              </a:ext>
            </a:extLst>
          </p:cNvPr>
          <p:cNvSpPr>
            <a:spLocks noChangeArrowheads="1"/>
          </p:cNvSpPr>
          <p:nvPr/>
        </p:nvSpPr>
        <p:spPr bwMode="auto">
          <a:xfrm>
            <a:off x="6553200" y="3048000"/>
            <a:ext cx="1828800" cy="1524000"/>
          </a:xfrm>
          <a:prstGeom prst="rect">
            <a:avLst/>
          </a:prstGeom>
          <a:noFill/>
          <a:ln w="28575" algn="ctr">
            <a:solidFill>
              <a:srgbClr val="063DE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55" name="Line 50">
            <a:extLst>
              <a:ext uri="{FF2B5EF4-FFF2-40B4-BE49-F238E27FC236}">
                <a16:creationId xmlns:a16="http://schemas.microsoft.com/office/drawing/2014/main" id="{0043B4F9-2C63-D944-D6D8-04C851A25010}"/>
              </a:ext>
            </a:extLst>
          </p:cNvPr>
          <p:cNvSpPr>
            <a:spLocks noChangeShapeType="1"/>
          </p:cNvSpPr>
          <p:nvPr/>
        </p:nvSpPr>
        <p:spPr bwMode="auto">
          <a:xfrm flipV="1">
            <a:off x="5791200" y="3048000"/>
            <a:ext cx="762000" cy="76200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56" name="Line 51">
            <a:extLst>
              <a:ext uri="{FF2B5EF4-FFF2-40B4-BE49-F238E27FC236}">
                <a16:creationId xmlns:a16="http://schemas.microsoft.com/office/drawing/2014/main" id="{337C7EA4-AB1C-6F9F-5C1F-424A74A7EE59}"/>
              </a:ext>
            </a:extLst>
          </p:cNvPr>
          <p:cNvSpPr>
            <a:spLocks noChangeShapeType="1"/>
          </p:cNvSpPr>
          <p:nvPr/>
        </p:nvSpPr>
        <p:spPr bwMode="auto">
          <a:xfrm flipV="1">
            <a:off x="5791200" y="4572000"/>
            <a:ext cx="762000" cy="76200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57" name="Line 52">
            <a:extLst>
              <a:ext uri="{FF2B5EF4-FFF2-40B4-BE49-F238E27FC236}">
                <a16:creationId xmlns:a16="http://schemas.microsoft.com/office/drawing/2014/main" id="{03BA9E5B-D416-1636-3F1E-886E2E1EA11B}"/>
              </a:ext>
            </a:extLst>
          </p:cNvPr>
          <p:cNvSpPr>
            <a:spLocks noChangeShapeType="1"/>
          </p:cNvSpPr>
          <p:nvPr/>
        </p:nvSpPr>
        <p:spPr bwMode="auto">
          <a:xfrm flipV="1">
            <a:off x="7543800" y="4572000"/>
            <a:ext cx="838200" cy="76200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58" name="Line 53">
            <a:extLst>
              <a:ext uri="{FF2B5EF4-FFF2-40B4-BE49-F238E27FC236}">
                <a16:creationId xmlns:a16="http://schemas.microsoft.com/office/drawing/2014/main" id="{C3E25FAF-B085-9FA4-5930-4F42A878B39C}"/>
              </a:ext>
            </a:extLst>
          </p:cNvPr>
          <p:cNvSpPr>
            <a:spLocks noChangeShapeType="1"/>
          </p:cNvSpPr>
          <p:nvPr/>
        </p:nvSpPr>
        <p:spPr bwMode="auto">
          <a:xfrm flipV="1">
            <a:off x="7543800" y="3048000"/>
            <a:ext cx="838200" cy="76200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59" name="Oval 54">
            <a:extLst>
              <a:ext uri="{FF2B5EF4-FFF2-40B4-BE49-F238E27FC236}">
                <a16:creationId xmlns:a16="http://schemas.microsoft.com/office/drawing/2014/main" id="{BA62E505-0E2F-0822-C5ED-4890C6CED748}"/>
              </a:ext>
            </a:extLst>
          </p:cNvPr>
          <p:cNvSpPr>
            <a:spLocks noChangeArrowheads="1"/>
          </p:cNvSpPr>
          <p:nvPr/>
        </p:nvSpPr>
        <p:spPr bwMode="auto">
          <a:xfrm>
            <a:off x="5638800" y="3657600"/>
            <a:ext cx="304800" cy="304800"/>
          </a:xfrm>
          <a:prstGeom prst="ellipse">
            <a:avLst/>
          </a:prstGeom>
          <a:solidFill>
            <a:srgbClr val="00000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0" name="Oval 55">
            <a:extLst>
              <a:ext uri="{FF2B5EF4-FFF2-40B4-BE49-F238E27FC236}">
                <a16:creationId xmlns:a16="http://schemas.microsoft.com/office/drawing/2014/main" id="{14CD335D-53EA-8E1D-00D8-3621EAA3FB3A}"/>
              </a:ext>
            </a:extLst>
          </p:cNvPr>
          <p:cNvSpPr>
            <a:spLocks noChangeArrowheads="1"/>
          </p:cNvSpPr>
          <p:nvPr/>
        </p:nvSpPr>
        <p:spPr bwMode="auto">
          <a:xfrm>
            <a:off x="6400800" y="4419600"/>
            <a:ext cx="304800" cy="304800"/>
          </a:xfrm>
          <a:prstGeom prst="ellipse">
            <a:avLst/>
          </a:prstGeom>
          <a:solidFill>
            <a:srgbClr val="00000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1" name="Oval 56">
            <a:extLst>
              <a:ext uri="{FF2B5EF4-FFF2-40B4-BE49-F238E27FC236}">
                <a16:creationId xmlns:a16="http://schemas.microsoft.com/office/drawing/2014/main" id="{EF0EF153-349A-25A5-3AC2-BA7EC7189491}"/>
              </a:ext>
            </a:extLst>
          </p:cNvPr>
          <p:cNvSpPr>
            <a:spLocks noChangeArrowheads="1"/>
          </p:cNvSpPr>
          <p:nvPr/>
        </p:nvSpPr>
        <p:spPr bwMode="auto">
          <a:xfrm>
            <a:off x="6400800" y="2895600"/>
            <a:ext cx="304800" cy="304800"/>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2" name="Oval 57">
            <a:extLst>
              <a:ext uri="{FF2B5EF4-FFF2-40B4-BE49-F238E27FC236}">
                <a16:creationId xmlns:a16="http://schemas.microsoft.com/office/drawing/2014/main" id="{BF319D77-E94C-9466-74BE-06867CA4868A}"/>
              </a:ext>
            </a:extLst>
          </p:cNvPr>
          <p:cNvSpPr>
            <a:spLocks noChangeArrowheads="1"/>
          </p:cNvSpPr>
          <p:nvPr/>
        </p:nvSpPr>
        <p:spPr bwMode="auto">
          <a:xfrm>
            <a:off x="8229600" y="2895600"/>
            <a:ext cx="304800" cy="304800"/>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63" name="Oval 58">
            <a:extLst>
              <a:ext uri="{FF2B5EF4-FFF2-40B4-BE49-F238E27FC236}">
                <a16:creationId xmlns:a16="http://schemas.microsoft.com/office/drawing/2014/main" id="{220275FA-446F-7FFC-3FA2-4427085553D4}"/>
              </a:ext>
            </a:extLst>
          </p:cNvPr>
          <p:cNvSpPr>
            <a:spLocks noChangeArrowheads="1"/>
          </p:cNvSpPr>
          <p:nvPr/>
        </p:nvSpPr>
        <p:spPr bwMode="auto">
          <a:xfrm>
            <a:off x="7391400" y="3657600"/>
            <a:ext cx="304800" cy="304800"/>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04" name="Oval 59">
            <a:extLst>
              <a:ext uri="{FF2B5EF4-FFF2-40B4-BE49-F238E27FC236}">
                <a16:creationId xmlns:a16="http://schemas.microsoft.com/office/drawing/2014/main" id="{244CC7B5-F8BB-B49B-03A5-478895251276}"/>
              </a:ext>
            </a:extLst>
          </p:cNvPr>
          <p:cNvSpPr>
            <a:spLocks noChangeArrowheads="1"/>
          </p:cNvSpPr>
          <p:nvPr/>
        </p:nvSpPr>
        <p:spPr bwMode="auto">
          <a:xfrm>
            <a:off x="5638800" y="5181600"/>
            <a:ext cx="304800" cy="304800"/>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05" name="Oval 60">
            <a:extLst>
              <a:ext uri="{FF2B5EF4-FFF2-40B4-BE49-F238E27FC236}">
                <a16:creationId xmlns:a16="http://schemas.microsoft.com/office/drawing/2014/main" id="{45FEA6F8-6EC4-117F-E78E-FEE70ED35707}"/>
              </a:ext>
            </a:extLst>
          </p:cNvPr>
          <p:cNvSpPr>
            <a:spLocks noChangeArrowheads="1"/>
          </p:cNvSpPr>
          <p:nvPr/>
        </p:nvSpPr>
        <p:spPr bwMode="auto">
          <a:xfrm>
            <a:off x="7391400" y="5181600"/>
            <a:ext cx="304800" cy="304800"/>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08" name="Oval 61">
            <a:extLst>
              <a:ext uri="{FF2B5EF4-FFF2-40B4-BE49-F238E27FC236}">
                <a16:creationId xmlns:a16="http://schemas.microsoft.com/office/drawing/2014/main" id="{29BB7B19-0328-DE8B-F012-74962A952231}"/>
              </a:ext>
            </a:extLst>
          </p:cNvPr>
          <p:cNvSpPr>
            <a:spLocks noChangeArrowheads="1"/>
          </p:cNvSpPr>
          <p:nvPr/>
        </p:nvSpPr>
        <p:spPr bwMode="auto">
          <a:xfrm>
            <a:off x="8229600" y="4419600"/>
            <a:ext cx="304800" cy="304800"/>
          </a:xfrm>
          <a:prstGeom prst="ellipse">
            <a:avLst/>
          </a:prstGeom>
          <a:solidFill>
            <a:srgbClr val="00000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09" name="Oval 62">
            <a:extLst>
              <a:ext uri="{FF2B5EF4-FFF2-40B4-BE49-F238E27FC236}">
                <a16:creationId xmlns:a16="http://schemas.microsoft.com/office/drawing/2014/main" id="{A5CAE1B2-3F44-50F4-58C7-E08913FF1137}"/>
              </a:ext>
            </a:extLst>
          </p:cNvPr>
          <p:cNvSpPr>
            <a:spLocks noChangeArrowheads="1"/>
          </p:cNvSpPr>
          <p:nvPr/>
        </p:nvSpPr>
        <p:spPr bwMode="auto">
          <a:xfrm>
            <a:off x="5257800" y="5029200"/>
            <a:ext cx="2895600" cy="609600"/>
          </a:xfrm>
          <a:prstGeom prst="ellipse">
            <a:avLst/>
          </a:prstGeom>
          <a:noFill/>
          <a:ln w="38100" algn="ctr">
            <a:solidFill>
              <a:srgbClr val="EAEC5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10" name="Oval 63">
            <a:extLst>
              <a:ext uri="{FF2B5EF4-FFF2-40B4-BE49-F238E27FC236}">
                <a16:creationId xmlns:a16="http://schemas.microsoft.com/office/drawing/2014/main" id="{A08DD03A-3E3D-9A62-1384-B900B5D7AD54}"/>
              </a:ext>
            </a:extLst>
          </p:cNvPr>
          <p:cNvSpPr>
            <a:spLocks noChangeArrowheads="1"/>
          </p:cNvSpPr>
          <p:nvPr/>
        </p:nvSpPr>
        <p:spPr bwMode="auto">
          <a:xfrm>
            <a:off x="5943600" y="2743200"/>
            <a:ext cx="2895600" cy="609600"/>
          </a:xfrm>
          <a:prstGeom prst="ellipse">
            <a:avLst/>
          </a:prstGeom>
          <a:noFill/>
          <a:ln w="38100" algn="ctr">
            <a:solidFill>
              <a:srgbClr val="EAEC5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11" name="Freeform 64">
            <a:extLst>
              <a:ext uri="{FF2B5EF4-FFF2-40B4-BE49-F238E27FC236}">
                <a16:creationId xmlns:a16="http://schemas.microsoft.com/office/drawing/2014/main" id="{2BE2ECFD-7629-02F6-6683-D4619DF3E1C3}"/>
              </a:ext>
            </a:extLst>
          </p:cNvPr>
          <p:cNvSpPr>
            <a:spLocks/>
          </p:cNvSpPr>
          <p:nvPr/>
        </p:nvSpPr>
        <p:spPr bwMode="auto">
          <a:xfrm>
            <a:off x="7150100" y="3390900"/>
            <a:ext cx="812800" cy="2362200"/>
          </a:xfrm>
          <a:custGeom>
            <a:avLst/>
            <a:gdLst>
              <a:gd name="T0" fmla="*/ 88900 w 512"/>
              <a:gd name="T1" fmla="*/ 1104900 h 1488"/>
              <a:gd name="T2" fmla="*/ 88900 w 512"/>
              <a:gd name="T3" fmla="*/ 266700 h 1488"/>
              <a:gd name="T4" fmla="*/ 469900 w 512"/>
              <a:gd name="T5" fmla="*/ 38100 h 1488"/>
              <a:gd name="T6" fmla="*/ 698500 w 512"/>
              <a:gd name="T7" fmla="*/ 495300 h 1488"/>
              <a:gd name="T8" fmla="*/ 774700 w 512"/>
              <a:gd name="T9" fmla="*/ 2019300 h 1488"/>
              <a:gd name="T10" fmla="*/ 469900 w 512"/>
              <a:gd name="T11" fmla="*/ 2324100 h 1488"/>
              <a:gd name="T12" fmla="*/ 165100 w 512"/>
              <a:gd name="T13" fmla="*/ 2247900 h 1488"/>
              <a:gd name="T14" fmla="*/ 12700 w 512"/>
              <a:gd name="T15" fmla="*/ 1943100 h 1488"/>
              <a:gd name="T16" fmla="*/ 88900 w 512"/>
              <a:gd name="T17" fmla="*/ 1104900 h 14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512" h="1488">
                <a:moveTo>
                  <a:pt x="56" y="696"/>
                </a:moveTo>
                <a:cubicBezTo>
                  <a:pt x="64" y="520"/>
                  <a:pt x="16" y="280"/>
                  <a:pt x="56" y="168"/>
                </a:cubicBezTo>
                <a:cubicBezTo>
                  <a:pt x="96" y="56"/>
                  <a:pt x="232" y="0"/>
                  <a:pt x="296" y="24"/>
                </a:cubicBezTo>
                <a:cubicBezTo>
                  <a:pt x="360" y="48"/>
                  <a:pt x="408" y="104"/>
                  <a:pt x="440" y="312"/>
                </a:cubicBezTo>
                <a:cubicBezTo>
                  <a:pt x="472" y="520"/>
                  <a:pt x="512" y="1080"/>
                  <a:pt x="488" y="1272"/>
                </a:cubicBezTo>
                <a:cubicBezTo>
                  <a:pt x="464" y="1464"/>
                  <a:pt x="360" y="1440"/>
                  <a:pt x="296" y="1464"/>
                </a:cubicBezTo>
                <a:cubicBezTo>
                  <a:pt x="232" y="1488"/>
                  <a:pt x="152" y="1456"/>
                  <a:pt x="104" y="1416"/>
                </a:cubicBezTo>
                <a:cubicBezTo>
                  <a:pt x="56" y="1376"/>
                  <a:pt x="16" y="1352"/>
                  <a:pt x="8" y="1224"/>
                </a:cubicBezTo>
                <a:cubicBezTo>
                  <a:pt x="0" y="1096"/>
                  <a:pt x="48" y="872"/>
                  <a:pt x="56" y="696"/>
                </a:cubicBezTo>
                <a:close/>
              </a:path>
            </a:pathLst>
          </a:custGeom>
          <a:noFill/>
          <a:ln w="38100" cap="flat" cmpd="sng">
            <a:solidFill>
              <a:srgbClr val="EAEC5E"/>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21512" name="Oval 65">
            <a:extLst>
              <a:ext uri="{FF2B5EF4-FFF2-40B4-BE49-F238E27FC236}">
                <a16:creationId xmlns:a16="http://schemas.microsoft.com/office/drawing/2014/main" id="{ACC2EA6E-A24F-A912-F5F8-B7EDF8DBBB11}"/>
              </a:ext>
            </a:extLst>
          </p:cNvPr>
          <p:cNvSpPr>
            <a:spLocks noChangeArrowheads="1"/>
          </p:cNvSpPr>
          <p:nvPr/>
        </p:nvSpPr>
        <p:spPr bwMode="auto">
          <a:xfrm>
            <a:off x="1752600" y="2743200"/>
            <a:ext cx="762000" cy="2895600"/>
          </a:xfrm>
          <a:prstGeom prst="ellipse">
            <a:avLst/>
          </a:prstGeom>
          <a:noFill/>
          <a:ln w="38100" algn="ctr">
            <a:solidFill>
              <a:srgbClr val="EAEC5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13" name="Oval 66">
            <a:extLst>
              <a:ext uri="{FF2B5EF4-FFF2-40B4-BE49-F238E27FC236}">
                <a16:creationId xmlns:a16="http://schemas.microsoft.com/office/drawing/2014/main" id="{ABE4E417-34E3-5433-69E5-D6AF6BDA0B17}"/>
              </a:ext>
            </a:extLst>
          </p:cNvPr>
          <p:cNvSpPr>
            <a:spLocks noChangeArrowheads="1"/>
          </p:cNvSpPr>
          <p:nvPr/>
        </p:nvSpPr>
        <p:spPr bwMode="auto">
          <a:xfrm>
            <a:off x="2514600" y="2743200"/>
            <a:ext cx="762000" cy="2895600"/>
          </a:xfrm>
          <a:prstGeom prst="ellipse">
            <a:avLst/>
          </a:prstGeom>
          <a:noFill/>
          <a:ln w="38100" algn="ctr">
            <a:solidFill>
              <a:srgbClr val="EAEC5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14" name="Oval 67">
            <a:extLst>
              <a:ext uri="{FF2B5EF4-FFF2-40B4-BE49-F238E27FC236}">
                <a16:creationId xmlns:a16="http://schemas.microsoft.com/office/drawing/2014/main" id="{B7A968A8-E186-128F-383F-0EAB33637AC1}"/>
              </a:ext>
            </a:extLst>
          </p:cNvPr>
          <p:cNvSpPr>
            <a:spLocks noChangeArrowheads="1"/>
          </p:cNvSpPr>
          <p:nvPr/>
        </p:nvSpPr>
        <p:spPr bwMode="auto">
          <a:xfrm>
            <a:off x="4038600" y="2819400"/>
            <a:ext cx="762000" cy="2895600"/>
          </a:xfrm>
          <a:prstGeom prst="ellipse">
            <a:avLst/>
          </a:prstGeom>
          <a:noFill/>
          <a:ln w="38100" algn="ctr">
            <a:solidFill>
              <a:srgbClr val="EAEC5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1515" name="Text Box 68">
            <a:extLst>
              <a:ext uri="{FF2B5EF4-FFF2-40B4-BE49-F238E27FC236}">
                <a16:creationId xmlns:a16="http://schemas.microsoft.com/office/drawing/2014/main" id="{E76A54A5-E448-2834-0526-80BB717D2972}"/>
              </a:ext>
            </a:extLst>
          </p:cNvPr>
          <p:cNvSpPr txBox="1">
            <a:spLocks noChangeArrowheads="1"/>
          </p:cNvSpPr>
          <p:nvPr/>
        </p:nvSpPr>
        <p:spPr bwMode="auto">
          <a:xfrm>
            <a:off x="1828800" y="5943600"/>
            <a:ext cx="2971800" cy="41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50000"/>
              </a:spcBef>
              <a:spcAft>
                <a:spcPct val="0"/>
              </a:spcAft>
              <a:buClr>
                <a:srgbClr val="FC0128"/>
              </a:buClr>
              <a:buSzPct val="100000"/>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Essential primes</a:t>
            </a:r>
          </a:p>
        </p:txBody>
      </p:sp>
      <p:sp>
        <p:nvSpPr>
          <p:cNvPr id="21516" name="Line 69">
            <a:extLst>
              <a:ext uri="{FF2B5EF4-FFF2-40B4-BE49-F238E27FC236}">
                <a16:creationId xmlns:a16="http://schemas.microsoft.com/office/drawing/2014/main" id="{7A76FC79-3419-A359-C5B2-0741ECEB9F22}"/>
              </a:ext>
            </a:extLst>
          </p:cNvPr>
          <p:cNvSpPr>
            <a:spLocks noChangeShapeType="1"/>
          </p:cNvSpPr>
          <p:nvPr/>
        </p:nvSpPr>
        <p:spPr bwMode="auto">
          <a:xfrm flipV="1">
            <a:off x="1981200" y="5638800"/>
            <a:ext cx="152400" cy="3048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21517" name="Line 70">
            <a:extLst>
              <a:ext uri="{FF2B5EF4-FFF2-40B4-BE49-F238E27FC236}">
                <a16:creationId xmlns:a16="http://schemas.microsoft.com/office/drawing/2014/main" id="{222E8BD2-97F6-EEC1-EA62-583AED7FE8BF}"/>
              </a:ext>
            </a:extLst>
          </p:cNvPr>
          <p:cNvSpPr>
            <a:spLocks noChangeShapeType="1"/>
          </p:cNvSpPr>
          <p:nvPr/>
        </p:nvSpPr>
        <p:spPr bwMode="auto">
          <a:xfrm flipV="1">
            <a:off x="4191000" y="5638800"/>
            <a:ext cx="152400" cy="3048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21518" name="Footer Placeholder 21517">
            <a:extLst>
              <a:ext uri="{FF2B5EF4-FFF2-40B4-BE49-F238E27FC236}">
                <a16:creationId xmlns:a16="http://schemas.microsoft.com/office/drawing/2014/main" id="{339173F4-68B8-AB27-3D4C-FD1DB5BB0FA7}"/>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DE1BF3DA-054E-C330-1FF3-A6DD846E9D49}"/>
              </a:ext>
            </a:extLst>
          </p:cNvPr>
          <p:cNvSpPr>
            <a:spLocks noGrp="1" noChangeArrowheads="1"/>
          </p:cNvSpPr>
          <p:nvPr>
            <p:ph type="body" idx="1"/>
          </p:nvPr>
        </p:nvSpPr>
        <p:spPr>
          <a:xfrm>
            <a:off x="20774" y="711882"/>
            <a:ext cx="8986701" cy="5688920"/>
          </a:xfrm>
        </p:spPr>
        <p:txBody>
          <a:bodyPr>
            <a:normAutofit/>
          </a:bodyPr>
          <a:lstStyle/>
          <a:p>
            <a:r>
              <a:rPr lang="en-US" altLang="en-US" dirty="0"/>
              <a:t>Quine-McCluskey gives a minimum solution but is only good for functions with small number of inputs (&lt; 10)</a:t>
            </a:r>
          </a:p>
          <a:p>
            <a:r>
              <a:rPr lang="en-US" altLang="en-US" dirty="0"/>
              <a:t>ESPRESSO is a heuristic two-level minimizer that finds a “minimal” solution</a:t>
            </a:r>
          </a:p>
          <a:p>
            <a:pPr marL="392112" lvl="2" indent="0">
              <a:buNone/>
            </a:pPr>
            <a:r>
              <a:rPr lang="en-US" altLang="en-US" dirty="0"/>
              <a:t>ESPRESSO(F) {</a:t>
            </a:r>
          </a:p>
          <a:p>
            <a:pPr marL="392112" lvl="2" indent="0">
              <a:buNone/>
            </a:pPr>
            <a:r>
              <a:rPr lang="en-US" altLang="en-US" dirty="0"/>
              <a:t>  do {</a:t>
            </a:r>
          </a:p>
          <a:p>
            <a:pPr marL="392112" lvl="2" indent="0">
              <a:buNone/>
            </a:pPr>
            <a:r>
              <a:rPr lang="en-US" altLang="en-US" dirty="0"/>
              <a:t>      reduce(F);</a:t>
            </a:r>
          </a:p>
          <a:p>
            <a:pPr marL="392112" lvl="2" indent="0">
              <a:buNone/>
            </a:pPr>
            <a:r>
              <a:rPr lang="en-US" altLang="en-US" dirty="0"/>
              <a:t>      expand(F);</a:t>
            </a:r>
          </a:p>
          <a:p>
            <a:pPr marL="392112" lvl="2" indent="0">
              <a:buNone/>
            </a:pPr>
            <a:r>
              <a:rPr lang="en-US" altLang="en-US" dirty="0"/>
              <a:t>      irredundant(F);</a:t>
            </a:r>
          </a:p>
          <a:p>
            <a:pPr marL="392112" lvl="2" indent="0">
              <a:buNone/>
            </a:pPr>
            <a:r>
              <a:rPr lang="en-US" altLang="en-US" dirty="0"/>
              <a:t>  } while (fewer terms in F);</a:t>
            </a:r>
          </a:p>
          <a:p>
            <a:pPr marL="392112" lvl="2" indent="0">
              <a:buNone/>
            </a:pPr>
            <a:r>
              <a:rPr lang="en-US" altLang="en-US" dirty="0"/>
              <a:t>  </a:t>
            </a:r>
            <a:r>
              <a:rPr lang="en-US" altLang="en-US" dirty="0" err="1"/>
              <a:t>verfiy</a:t>
            </a:r>
            <a:r>
              <a:rPr lang="en-US" altLang="en-US" dirty="0"/>
              <a:t>(F);</a:t>
            </a:r>
          </a:p>
          <a:p>
            <a:pPr marL="392112" lvl="2" indent="0">
              <a:buNone/>
            </a:pPr>
            <a:r>
              <a:rPr lang="en-US" altLang="en-US" dirty="0"/>
              <a:t>}</a:t>
            </a:r>
          </a:p>
          <a:p>
            <a:pPr lvl="1"/>
            <a:endParaRPr lang="en-US" altLang="en-US" dirty="0"/>
          </a:p>
        </p:txBody>
      </p:sp>
      <p:sp>
        <p:nvSpPr>
          <p:cNvPr id="22530" name="Rectangle 2">
            <a:extLst>
              <a:ext uri="{FF2B5EF4-FFF2-40B4-BE49-F238E27FC236}">
                <a16:creationId xmlns:a16="http://schemas.microsoft.com/office/drawing/2014/main" id="{9D4EA602-4C82-CFF5-84E1-D9F1585631CB}"/>
              </a:ext>
            </a:extLst>
          </p:cNvPr>
          <p:cNvSpPr>
            <a:spLocks noGrp="1" noChangeArrowheads="1"/>
          </p:cNvSpPr>
          <p:nvPr>
            <p:ph type="title"/>
          </p:nvPr>
        </p:nvSpPr>
        <p:spPr>
          <a:xfrm>
            <a:off x="20774" y="76956"/>
            <a:ext cx="9080268" cy="450818"/>
          </a:xfrm>
        </p:spPr>
        <p:txBody>
          <a:bodyPr/>
          <a:lstStyle/>
          <a:p>
            <a:r>
              <a:rPr lang="en-US" altLang="en-US"/>
              <a:t>ESPRESSO – Heuristic Minimizer</a:t>
            </a:r>
          </a:p>
        </p:txBody>
      </p:sp>
      <p:sp>
        <p:nvSpPr>
          <p:cNvPr id="4" name="Footer Placeholder 3">
            <a:extLst>
              <a:ext uri="{FF2B5EF4-FFF2-40B4-BE49-F238E27FC236}">
                <a16:creationId xmlns:a16="http://schemas.microsoft.com/office/drawing/2014/main" id="{407A005E-532D-C513-20D6-BB7A7F8E497B}"/>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CA89865-56F4-DF3E-1DFA-0001C4CA2882}"/>
              </a:ext>
            </a:extLst>
          </p:cNvPr>
          <p:cNvSpPr>
            <a:spLocks noGrp="1" noChangeArrowheads="1"/>
          </p:cNvSpPr>
          <p:nvPr>
            <p:ph type="title"/>
          </p:nvPr>
        </p:nvSpPr>
        <p:spPr/>
        <p:txBody>
          <a:bodyPr/>
          <a:lstStyle/>
          <a:p>
            <a:r>
              <a:rPr lang="en-US" altLang="en-US"/>
              <a:t>ESPRESSO ILLUSTRATED</a:t>
            </a:r>
          </a:p>
        </p:txBody>
      </p:sp>
      <p:sp>
        <p:nvSpPr>
          <p:cNvPr id="23661" name="AutoShape 3">
            <a:extLst>
              <a:ext uri="{FF2B5EF4-FFF2-40B4-BE49-F238E27FC236}">
                <a16:creationId xmlns:a16="http://schemas.microsoft.com/office/drawing/2014/main" id="{E3BFF922-3713-266C-6C4B-2C841733C5C1}"/>
              </a:ext>
            </a:extLst>
          </p:cNvPr>
          <p:cNvSpPr>
            <a:spLocks noChangeArrowheads="1"/>
          </p:cNvSpPr>
          <p:nvPr/>
        </p:nvSpPr>
        <p:spPr bwMode="auto">
          <a:xfrm>
            <a:off x="3276600" y="1524000"/>
            <a:ext cx="1676400" cy="1295400"/>
          </a:xfrm>
          <a:prstGeom prst="rightArrow">
            <a:avLst>
              <a:gd name="adj1" fmla="val 50000"/>
              <a:gd name="adj2" fmla="val 32353"/>
            </a:avLst>
          </a:prstGeom>
          <a:noFill/>
          <a:ln w="38100"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662" name="Text Box 4">
            <a:extLst>
              <a:ext uri="{FF2B5EF4-FFF2-40B4-BE49-F238E27FC236}">
                <a16:creationId xmlns:a16="http://schemas.microsoft.com/office/drawing/2014/main" id="{EE933634-CD68-3302-6F13-E7E5C9DC373A}"/>
              </a:ext>
            </a:extLst>
          </p:cNvPr>
          <p:cNvSpPr txBox="1">
            <a:spLocks noChangeArrowheads="1"/>
          </p:cNvSpPr>
          <p:nvPr/>
        </p:nvSpPr>
        <p:spPr bwMode="auto">
          <a:xfrm>
            <a:off x="3352800" y="1905000"/>
            <a:ext cx="137160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50000"/>
              </a:spcBef>
              <a:spcAft>
                <a:spcPct val="0"/>
              </a:spcAft>
              <a:buClr>
                <a:srgbClr val="FC0128"/>
              </a:buClr>
              <a:buSzPct val="100000"/>
              <a:buFontTx/>
              <a:buNone/>
              <a:tabLst/>
              <a:defRPr/>
            </a:pPr>
            <a:r>
              <a:rPr kumimoji="0" lang="en-US" altLang="en-US" sz="2800" b="0" i="0" u="none" strike="noStrike" kern="1200" cap="none" spc="0" normalizeH="0" baseline="0" noProof="0">
                <a:ln>
                  <a:noFill/>
                </a:ln>
                <a:solidFill>
                  <a:srgbClr val="000000"/>
                </a:solidFill>
                <a:effectLst/>
                <a:uLnTx/>
                <a:uFillTx/>
                <a:latin typeface="Arial" panose="020B0604020202020204" pitchFamily="34" charset="0"/>
                <a:ea typeface="+mn-ea"/>
                <a:cs typeface="+mn-cs"/>
              </a:rPr>
              <a:t>Reduce</a:t>
            </a:r>
          </a:p>
        </p:txBody>
      </p:sp>
      <p:grpSp>
        <p:nvGrpSpPr>
          <p:cNvPr id="23663" name="Group 5">
            <a:extLst>
              <a:ext uri="{FF2B5EF4-FFF2-40B4-BE49-F238E27FC236}">
                <a16:creationId xmlns:a16="http://schemas.microsoft.com/office/drawing/2014/main" id="{ADA57F38-191D-34D3-CF91-67C9D7048037}"/>
              </a:ext>
            </a:extLst>
          </p:cNvPr>
          <p:cNvGrpSpPr>
            <a:grpSpLocks/>
          </p:cNvGrpSpPr>
          <p:nvPr/>
        </p:nvGrpSpPr>
        <p:grpSpPr bwMode="auto">
          <a:xfrm>
            <a:off x="3276600" y="4572000"/>
            <a:ext cx="1905000" cy="1295400"/>
            <a:chOff x="2208" y="2880"/>
            <a:chExt cx="1200" cy="816"/>
          </a:xfrm>
        </p:grpSpPr>
        <p:sp>
          <p:nvSpPr>
            <p:cNvPr id="23664" name="AutoShape 6">
              <a:extLst>
                <a:ext uri="{FF2B5EF4-FFF2-40B4-BE49-F238E27FC236}">
                  <a16:creationId xmlns:a16="http://schemas.microsoft.com/office/drawing/2014/main" id="{861A7045-DF14-AF32-7964-A8E12E30B03F}"/>
                </a:ext>
              </a:extLst>
            </p:cNvPr>
            <p:cNvSpPr>
              <a:spLocks noChangeArrowheads="1"/>
            </p:cNvSpPr>
            <p:nvPr/>
          </p:nvSpPr>
          <p:spPr bwMode="auto">
            <a:xfrm rot="10800000">
              <a:off x="2208" y="2880"/>
              <a:ext cx="1056" cy="816"/>
            </a:xfrm>
            <a:prstGeom prst="rightArrow">
              <a:avLst>
                <a:gd name="adj1" fmla="val 50000"/>
                <a:gd name="adj2" fmla="val 32353"/>
              </a:avLst>
            </a:prstGeom>
            <a:noFill/>
            <a:ln w="38100"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665" name="Text Box 7">
              <a:extLst>
                <a:ext uri="{FF2B5EF4-FFF2-40B4-BE49-F238E27FC236}">
                  <a16:creationId xmlns:a16="http://schemas.microsoft.com/office/drawing/2014/main" id="{92268056-4339-1872-0187-83D85D49B95C}"/>
                </a:ext>
              </a:extLst>
            </p:cNvPr>
            <p:cNvSpPr txBox="1">
              <a:spLocks noChangeArrowheads="1"/>
            </p:cNvSpPr>
            <p:nvPr/>
          </p:nvSpPr>
          <p:spPr bwMode="auto">
            <a:xfrm>
              <a:off x="2208" y="3168"/>
              <a:ext cx="1200"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50000"/>
                </a:spcBef>
                <a:spcAft>
                  <a:spcPct val="0"/>
                </a:spcAft>
                <a:buClr>
                  <a:srgbClr val="FC0128"/>
                </a:buClr>
                <a:buSzPct val="100000"/>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Irredundant</a:t>
              </a:r>
            </a:p>
          </p:txBody>
        </p:sp>
      </p:grpSp>
      <p:grpSp>
        <p:nvGrpSpPr>
          <p:cNvPr id="23666" name="Group 8">
            <a:extLst>
              <a:ext uri="{FF2B5EF4-FFF2-40B4-BE49-F238E27FC236}">
                <a16:creationId xmlns:a16="http://schemas.microsoft.com/office/drawing/2014/main" id="{5BAF0013-87AD-6FBD-E0BD-9D6BD3B6A762}"/>
              </a:ext>
            </a:extLst>
          </p:cNvPr>
          <p:cNvGrpSpPr>
            <a:grpSpLocks/>
          </p:cNvGrpSpPr>
          <p:nvPr/>
        </p:nvGrpSpPr>
        <p:grpSpPr bwMode="auto">
          <a:xfrm>
            <a:off x="7848600" y="2209800"/>
            <a:ext cx="1295400" cy="1676400"/>
            <a:chOff x="4848" y="1344"/>
            <a:chExt cx="816" cy="1056"/>
          </a:xfrm>
        </p:grpSpPr>
        <p:sp>
          <p:nvSpPr>
            <p:cNvPr id="23667" name="AutoShape 9">
              <a:extLst>
                <a:ext uri="{FF2B5EF4-FFF2-40B4-BE49-F238E27FC236}">
                  <a16:creationId xmlns:a16="http://schemas.microsoft.com/office/drawing/2014/main" id="{41004078-2528-4AE0-5B6B-A150468BCFFD}"/>
                </a:ext>
              </a:extLst>
            </p:cNvPr>
            <p:cNvSpPr>
              <a:spLocks noChangeArrowheads="1"/>
            </p:cNvSpPr>
            <p:nvPr/>
          </p:nvSpPr>
          <p:spPr bwMode="auto">
            <a:xfrm rot="5400000">
              <a:off x="4728" y="1464"/>
              <a:ext cx="1056" cy="816"/>
            </a:xfrm>
            <a:prstGeom prst="rightArrow">
              <a:avLst>
                <a:gd name="adj1" fmla="val 50000"/>
                <a:gd name="adj2" fmla="val 32353"/>
              </a:avLst>
            </a:prstGeom>
            <a:noFill/>
            <a:ln w="38100" algn="ctr">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668" name="Text Box 10">
              <a:extLst>
                <a:ext uri="{FF2B5EF4-FFF2-40B4-BE49-F238E27FC236}">
                  <a16:creationId xmlns:a16="http://schemas.microsoft.com/office/drawing/2014/main" id="{18F11E9A-BD8A-507D-D104-9DB6AC208BD5}"/>
                </a:ext>
              </a:extLst>
            </p:cNvPr>
            <p:cNvSpPr txBox="1">
              <a:spLocks noChangeArrowheads="1"/>
            </p:cNvSpPr>
            <p:nvPr/>
          </p:nvSpPr>
          <p:spPr bwMode="auto">
            <a:xfrm>
              <a:off x="5088" y="1440"/>
              <a:ext cx="310" cy="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50000"/>
                </a:spcBef>
                <a:spcAft>
                  <a:spcPct val="0"/>
                </a:spcAft>
                <a:buClr>
                  <a:srgbClr val="FC0128"/>
                </a:buClr>
                <a:buSzPct val="100000"/>
                <a:buFontTx/>
                <a:buNone/>
                <a:tabLst/>
                <a:defRPr/>
              </a:pPr>
              <a:r>
                <a:rPr kumimoji="0" lang="en-US" altLang="en-US" sz="2400" b="0" i="0" u="none" strike="noStrike" kern="1200" cap="none" spc="0" normalizeH="0" baseline="0" noProof="0">
                  <a:ln>
                    <a:noFill/>
                  </a:ln>
                  <a:solidFill>
                    <a:srgbClr val="000000"/>
                  </a:solidFill>
                  <a:effectLst/>
                  <a:uLnTx/>
                  <a:uFillTx/>
                  <a:latin typeface="Arial" panose="020B0604020202020204" pitchFamily="34" charset="0"/>
                  <a:ea typeface="+mn-ea"/>
                  <a:cs typeface="+mn-cs"/>
                </a:rPr>
                <a:t>Expand</a:t>
              </a:r>
            </a:p>
          </p:txBody>
        </p:sp>
      </p:grpSp>
      <p:grpSp>
        <p:nvGrpSpPr>
          <p:cNvPr id="23669" name="Group 12">
            <a:extLst>
              <a:ext uri="{FF2B5EF4-FFF2-40B4-BE49-F238E27FC236}">
                <a16:creationId xmlns:a16="http://schemas.microsoft.com/office/drawing/2014/main" id="{B5B65892-E75B-68BF-915F-808D84CD994E}"/>
              </a:ext>
            </a:extLst>
          </p:cNvPr>
          <p:cNvGrpSpPr>
            <a:grpSpLocks/>
          </p:cNvGrpSpPr>
          <p:nvPr/>
        </p:nvGrpSpPr>
        <p:grpSpPr bwMode="auto">
          <a:xfrm>
            <a:off x="152400" y="762000"/>
            <a:ext cx="3276600" cy="2895600"/>
            <a:chOff x="0" y="528"/>
            <a:chExt cx="2064" cy="1824"/>
          </a:xfrm>
        </p:grpSpPr>
        <p:grpSp>
          <p:nvGrpSpPr>
            <p:cNvPr id="23670" name="Group 13">
              <a:extLst>
                <a:ext uri="{FF2B5EF4-FFF2-40B4-BE49-F238E27FC236}">
                  <a16:creationId xmlns:a16="http://schemas.microsoft.com/office/drawing/2014/main" id="{B4EF1D28-ACC2-DBB2-5E4B-A412B24C4B1F}"/>
                </a:ext>
              </a:extLst>
            </p:cNvPr>
            <p:cNvGrpSpPr>
              <a:grpSpLocks/>
            </p:cNvGrpSpPr>
            <p:nvPr/>
          </p:nvGrpSpPr>
          <p:grpSpPr bwMode="auto">
            <a:xfrm>
              <a:off x="96" y="624"/>
              <a:ext cx="1824" cy="1632"/>
              <a:chOff x="432" y="624"/>
              <a:chExt cx="1824" cy="1632"/>
            </a:xfrm>
          </p:grpSpPr>
          <p:sp>
            <p:nvSpPr>
              <p:cNvPr id="23674" name="Rectangle 14">
                <a:extLst>
                  <a:ext uri="{FF2B5EF4-FFF2-40B4-BE49-F238E27FC236}">
                    <a16:creationId xmlns:a16="http://schemas.microsoft.com/office/drawing/2014/main" id="{DF99B481-3921-850C-9CCE-5991DF68F847}"/>
                  </a:ext>
                </a:extLst>
              </p:cNvPr>
              <p:cNvSpPr>
                <a:spLocks noChangeArrowheads="1"/>
              </p:cNvSpPr>
              <p:nvPr/>
            </p:nvSpPr>
            <p:spPr bwMode="auto">
              <a:xfrm>
                <a:off x="528" y="1200"/>
                <a:ext cx="1104" cy="960"/>
              </a:xfrm>
              <a:prstGeom prst="rect">
                <a:avLst/>
              </a:prstGeom>
              <a:noFill/>
              <a:ln w="28575" algn="ctr">
                <a:solidFill>
                  <a:srgbClr val="063DE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675" name="Rectangle 15">
                <a:extLst>
                  <a:ext uri="{FF2B5EF4-FFF2-40B4-BE49-F238E27FC236}">
                    <a16:creationId xmlns:a16="http://schemas.microsoft.com/office/drawing/2014/main" id="{E1CBC48B-0044-8DEB-96D4-9B0AE909DA16}"/>
                  </a:ext>
                </a:extLst>
              </p:cNvPr>
              <p:cNvSpPr>
                <a:spLocks noChangeArrowheads="1"/>
              </p:cNvSpPr>
              <p:nvPr/>
            </p:nvSpPr>
            <p:spPr bwMode="auto">
              <a:xfrm>
                <a:off x="1008" y="720"/>
                <a:ext cx="1152" cy="960"/>
              </a:xfrm>
              <a:prstGeom prst="rect">
                <a:avLst/>
              </a:prstGeom>
              <a:noFill/>
              <a:ln w="28575" algn="ctr">
                <a:solidFill>
                  <a:srgbClr val="063DE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676" name="Line 16">
                <a:extLst>
                  <a:ext uri="{FF2B5EF4-FFF2-40B4-BE49-F238E27FC236}">
                    <a16:creationId xmlns:a16="http://schemas.microsoft.com/office/drawing/2014/main" id="{9549C0DC-B57F-2911-D4AF-25B33E5F1EEA}"/>
                  </a:ext>
                </a:extLst>
              </p:cNvPr>
              <p:cNvSpPr>
                <a:spLocks noChangeShapeType="1"/>
              </p:cNvSpPr>
              <p:nvPr/>
            </p:nvSpPr>
            <p:spPr bwMode="auto">
              <a:xfrm flipV="1">
                <a:off x="528" y="720"/>
                <a:ext cx="480" cy="48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23677" name="Line 17">
                <a:extLst>
                  <a:ext uri="{FF2B5EF4-FFF2-40B4-BE49-F238E27FC236}">
                    <a16:creationId xmlns:a16="http://schemas.microsoft.com/office/drawing/2014/main" id="{771C074E-F57D-70A8-3C19-008844371415}"/>
                  </a:ext>
                </a:extLst>
              </p:cNvPr>
              <p:cNvSpPr>
                <a:spLocks noChangeShapeType="1"/>
              </p:cNvSpPr>
              <p:nvPr/>
            </p:nvSpPr>
            <p:spPr bwMode="auto">
              <a:xfrm flipV="1">
                <a:off x="528" y="1680"/>
                <a:ext cx="480" cy="48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23678" name="Line 18">
                <a:extLst>
                  <a:ext uri="{FF2B5EF4-FFF2-40B4-BE49-F238E27FC236}">
                    <a16:creationId xmlns:a16="http://schemas.microsoft.com/office/drawing/2014/main" id="{DD9D0D0E-911C-9F58-C39B-DED74C7376F7}"/>
                  </a:ext>
                </a:extLst>
              </p:cNvPr>
              <p:cNvSpPr>
                <a:spLocks noChangeShapeType="1"/>
              </p:cNvSpPr>
              <p:nvPr/>
            </p:nvSpPr>
            <p:spPr bwMode="auto">
              <a:xfrm flipV="1">
                <a:off x="1632" y="1680"/>
                <a:ext cx="528" cy="48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23679" name="Line 19">
                <a:extLst>
                  <a:ext uri="{FF2B5EF4-FFF2-40B4-BE49-F238E27FC236}">
                    <a16:creationId xmlns:a16="http://schemas.microsoft.com/office/drawing/2014/main" id="{5AA648B7-7FE4-FF0B-15B5-174AD03B6046}"/>
                  </a:ext>
                </a:extLst>
              </p:cNvPr>
              <p:cNvSpPr>
                <a:spLocks noChangeShapeType="1"/>
              </p:cNvSpPr>
              <p:nvPr/>
            </p:nvSpPr>
            <p:spPr bwMode="auto">
              <a:xfrm flipV="1">
                <a:off x="1632" y="720"/>
                <a:ext cx="528" cy="48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23680" name="Oval 20">
                <a:extLst>
                  <a:ext uri="{FF2B5EF4-FFF2-40B4-BE49-F238E27FC236}">
                    <a16:creationId xmlns:a16="http://schemas.microsoft.com/office/drawing/2014/main" id="{2AD71233-EEBF-90CB-8558-D5744C9310B7}"/>
                  </a:ext>
                </a:extLst>
              </p:cNvPr>
              <p:cNvSpPr>
                <a:spLocks noChangeArrowheads="1"/>
              </p:cNvSpPr>
              <p:nvPr/>
            </p:nvSpPr>
            <p:spPr bwMode="auto">
              <a:xfrm>
                <a:off x="432" y="1104"/>
                <a:ext cx="192" cy="192"/>
              </a:xfrm>
              <a:prstGeom prst="ellipse">
                <a:avLst/>
              </a:prstGeom>
              <a:solidFill>
                <a:srgbClr val="00000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681" name="Oval 21">
                <a:extLst>
                  <a:ext uri="{FF2B5EF4-FFF2-40B4-BE49-F238E27FC236}">
                    <a16:creationId xmlns:a16="http://schemas.microsoft.com/office/drawing/2014/main" id="{DCF2DE5F-BB4F-E10A-23B0-9EEF7CB1ECFC}"/>
                  </a:ext>
                </a:extLst>
              </p:cNvPr>
              <p:cNvSpPr>
                <a:spLocks noChangeArrowheads="1"/>
              </p:cNvSpPr>
              <p:nvPr/>
            </p:nvSpPr>
            <p:spPr bwMode="auto">
              <a:xfrm>
                <a:off x="912" y="624"/>
                <a:ext cx="192" cy="192"/>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682" name="Oval 22">
                <a:extLst>
                  <a:ext uri="{FF2B5EF4-FFF2-40B4-BE49-F238E27FC236}">
                    <a16:creationId xmlns:a16="http://schemas.microsoft.com/office/drawing/2014/main" id="{AF2BFB00-38FE-0E98-910D-E26F6EC5B0C1}"/>
                  </a:ext>
                </a:extLst>
              </p:cNvPr>
              <p:cNvSpPr>
                <a:spLocks noChangeArrowheads="1"/>
              </p:cNvSpPr>
              <p:nvPr/>
            </p:nvSpPr>
            <p:spPr bwMode="auto">
              <a:xfrm>
                <a:off x="2064" y="624"/>
                <a:ext cx="192" cy="192"/>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683" name="Oval 23">
                <a:extLst>
                  <a:ext uri="{FF2B5EF4-FFF2-40B4-BE49-F238E27FC236}">
                    <a16:creationId xmlns:a16="http://schemas.microsoft.com/office/drawing/2014/main" id="{E80B7C57-8911-CCDC-75B5-78949F08A72A}"/>
                  </a:ext>
                </a:extLst>
              </p:cNvPr>
              <p:cNvSpPr>
                <a:spLocks noChangeArrowheads="1"/>
              </p:cNvSpPr>
              <p:nvPr/>
            </p:nvSpPr>
            <p:spPr bwMode="auto">
              <a:xfrm>
                <a:off x="1536" y="1104"/>
                <a:ext cx="192" cy="192"/>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684" name="Oval 24">
                <a:extLst>
                  <a:ext uri="{FF2B5EF4-FFF2-40B4-BE49-F238E27FC236}">
                    <a16:creationId xmlns:a16="http://schemas.microsoft.com/office/drawing/2014/main" id="{D31DF04A-2575-E1FA-4D81-4A599E980532}"/>
                  </a:ext>
                </a:extLst>
              </p:cNvPr>
              <p:cNvSpPr>
                <a:spLocks noChangeArrowheads="1"/>
              </p:cNvSpPr>
              <p:nvPr/>
            </p:nvSpPr>
            <p:spPr bwMode="auto">
              <a:xfrm>
                <a:off x="432" y="2064"/>
                <a:ext cx="192" cy="192"/>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685" name="Oval 25">
                <a:extLst>
                  <a:ext uri="{FF2B5EF4-FFF2-40B4-BE49-F238E27FC236}">
                    <a16:creationId xmlns:a16="http://schemas.microsoft.com/office/drawing/2014/main" id="{DB142386-3DB7-A624-CED4-9EC75BB0FFFC}"/>
                  </a:ext>
                </a:extLst>
              </p:cNvPr>
              <p:cNvSpPr>
                <a:spLocks noChangeArrowheads="1"/>
              </p:cNvSpPr>
              <p:nvPr/>
            </p:nvSpPr>
            <p:spPr bwMode="auto">
              <a:xfrm>
                <a:off x="1536" y="2064"/>
                <a:ext cx="192" cy="192"/>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686" name="Oval 26">
                <a:extLst>
                  <a:ext uri="{FF2B5EF4-FFF2-40B4-BE49-F238E27FC236}">
                    <a16:creationId xmlns:a16="http://schemas.microsoft.com/office/drawing/2014/main" id="{B1CD0C9D-3F8F-FFDD-4A26-C468CC888079}"/>
                  </a:ext>
                </a:extLst>
              </p:cNvPr>
              <p:cNvSpPr>
                <a:spLocks noChangeArrowheads="1"/>
              </p:cNvSpPr>
              <p:nvPr/>
            </p:nvSpPr>
            <p:spPr bwMode="auto">
              <a:xfrm>
                <a:off x="2064" y="1584"/>
                <a:ext cx="192" cy="192"/>
              </a:xfrm>
              <a:prstGeom prst="ellipse">
                <a:avLst/>
              </a:prstGeom>
              <a:solidFill>
                <a:srgbClr val="00000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687" name="Oval 27">
                <a:extLst>
                  <a:ext uri="{FF2B5EF4-FFF2-40B4-BE49-F238E27FC236}">
                    <a16:creationId xmlns:a16="http://schemas.microsoft.com/office/drawing/2014/main" id="{A9753DDE-FFA7-7292-1E69-75F13232339D}"/>
                  </a:ext>
                </a:extLst>
              </p:cNvPr>
              <p:cNvSpPr>
                <a:spLocks noChangeArrowheads="1"/>
              </p:cNvSpPr>
              <p:nvPr/>
            </p:nvSpPr>
            <p:spPr bwMode="auto">
              <a:xfrm>
                <a:off x="912" y="1584"/>
                <a:ext cx="192" cy="192"/>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23671" name="Oval 28">
              <a:extLst>
                <a:ext uri="{FF2B5EF4-FFF2-40B4-BE49-F238E27FC236}">
                  <a16:creationId xmlns:a16="http://schemas.microsoft.com/office/drawing/2014/main" id="{45CCFDD6-A27C-67E9-F999-88912F9A7476}"/>
                </a:ext>
              </a:extLst>
            </p:cNvPr>
            <p:cNvSpPr>
              <a:spLocks noChangeArrowheads="1"/>
            </p:cNvSpPr>
            <p:nvPr/>
          </p:nvSpPr>
          <p:spPr bwMode="auto">
            <a:xfrm>
              <a:off x="432" y="528"/>
              <a:ext cx="1632" cy="432"/>
            </a:xfrm>
            <a:prstGeom prst="ellipse">
              <a:avLst/>
            </a:prstGeom>
            <a:noFill/>
            <a:ln w="38100" algn="ctr">
              <a:solidFill>
                <a:srgbClr val="EAEC5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672" name="Oval 29">
              <a:extLst>
                <a:ext uri="{FF2B5EF4-FFF2-40B4-BE49-F238E27FC236}">
                  <a16:creationId xmlns:a16="http://schemas.microsoft.com/office/drawing/2014/main" id="{EC71A6CE-5D3E-EFB0-C3AA-3E2E187EFD04}"/>
                </a:ext>
              </a:extLst>
            </p:cNvPr>
            <p:cNvSpPr>
              <a:spLocks noChangeArrowheads="1"/>
            </p:cNvSpPr>
            <p:nvPr/>
          </p:nvSpPr>
          <p:spPr bwMode="auto">
            <a:xfrm>
              <a:off x="0" y="1920"/>
              <a:ext cx="1632" cy="432"/>
            </a:xfrm>
            <a:prstGeom prst="ellipse">
              <a:avLst/>
            </a:prstGeom>
            <a:noFill/>
            <a:ln w="38100" algn="ctr">
              <a:solidFill>
                <a:srgbClr val="EAEC5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673" name="Freeform 30">
              <a:extLst>
                <a:ext uri="{FF2B5EF4-FFF2-40B4-BE49-F238E27FC236}">
                  <a16:creationId xmlns:a16="http://schemas.microsoft.com/office/drawing/2014/main" id="{74B3FAD4-7222-3443-40DB-F80DA04CF196}"/>
                </a:ext>
              </a:extLst>
            </p:cNvPr>
            <p:cNvSpPr>
              <a:spLocks/>
            </p:cNvSpPr>
            <p:nvPr/>
          </p:nvSpPr>
          <p:spPr bwMode="auto">
            <a:xfrm>
              <a:off x="1056" y="528"/>
              <a:ext cx="984" cy="968"/>
            </a:xfrm>
            <a:custGeom>
              <a:avLst/>
              <a:gdLst>
                <a:gd name="T0" fmla="*/ 80 w 984"/>
                <a:gd name="T1" fmla="*/ 904 h 968"/>
                <a:gd name="T2" fmla="*/ 80 w 984"/>
                <a:gd name="T3" fmla="*/ 568 h 968"/>
                <a:gd name="T4" fmla="*/ 560 w 984"/>
                <a:gd name="T5" fmla="*/ 88 h 968"/>
                <a:gd name="T6" fmla="*/ 896 w 984"/>
                <a:gd name="T7" fmla="*/ 40 h 968"/>
                <a:gd name="T8" fmla="*/ 944 w 984"/>
                <a:gd name="T9" fmla="*/ 328 h 968"/>
                <a:gd name="T10" fmla="*/ 656 w 984"/>
                <a:gd name="T11" fmla="*/ 664 h 968"/>
                <a:gd name="T12" fmla="*/ 320 w 984"/>
                <a:gd name="T13" fmla="*/ 904 h 968"/>
                <a:gd name="T14" fmla="*/ 176 w 984"/>
                <a:gd name="T15" fmla="*/ 952 h 968"/>
                <a:gd name="T16" fmla="*/ 80 w 984"/>
                <a:gd name="T17" fmla="*/ 904 h 9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4" h="968">
                  <a:moveTo>
                    <a:pt x="80" y="904"/>
                  </a:moveTo>
                  <a:cubicBezTo>
                    <a:pt x="64" y="840"/>
                    <a:pt x="0" y="704"/>
                    <a:pt x="80" y="568"/>
                  </a:cubicBezTo>
                  <a:cubicBezTo>
                    <a:pt x="160" y="432"/>
                    <a:pt x="424" y="176"/>
                    <a:pt x="560" y="88"/>
                  </a:cubicBezTo>
                  <a:cubicBezTo>
                    <a:pt x="696" y="0"/>
                    <a:pt x="832" y="0"/>
                    <a:pt x="896" y="40"/>
                  </a:cubicBezTo>
                  <a:cubicBezTo>
                    <a:pt x="960" y="80"/>
                    <a:pt x="984" y="224"/>
                    <a:pt x="944" y="328"/>
                  </a:cubicBezTo>
                  <a:cubicBezTo>
                    <a:pt x="904" y="432"/>
                    <a:pt x="760" y="568"/>
                    <a:pt x="656" y="664"/>
                  </a:cubicBezTo>
                  <a:cubicBezTo>
                    <a:pt x="552" y="760"/>
                    <a:pt x="400" y="856"/>
                    <a:pt x="320" y="904"/>
                  </a:cubicBezTo>
                  <a:cubicBezTo>
                    <a:pt x="240" y="952"/>
                    <a:pt x="216" y="960"/>
                    <a:pt x="176" y="952"/>
                  </a:cubicBezTo>
                  <a:cubicBezTo>
                    <a:pt x="136" y="944"/>
                    <a:pt x="96" y="968"/>
                    <a:pt x="80" y="904"/>
                  </a:cubicBezTo>
                  <a:close/>
                </a:path>
              </a:pathLst>
            </a:custGeom>
            <a:noFill/>
            <a:ln w="38100" cap="flat" cmpd="sng">
              <a:solidFill>
                <a:srgbClr val="EAEC5E"/>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grpSp>
      <p:grpSp>
        <p:nvGrpSpPr>
          <p:cNvPr id="23688" name="Group 31">
            <a:extLst>
              <a:ext uri="{FF2B5EF4-FFF2-40B4-BE49-F238E27FC236}">
                <a16:creationId xmlns:a16="http://schemas.microsoft.com/office/drawing/2014/main" id="{B71DBA9A-F5D1-C116-158F-6FB06C220328}"/>
              </a:ext>
            </a:extLst>
          </p:cNvPr>
          <p:cNvGrpSpPr>
            <a:grpSpLocks/>
          </p:cNvGrpSpPr>
          <p:nvPr/>
        </p:nvGrpSpPr>
        <p:grpSpPr bwMode="auto">
          <a:xfrm>
            <a:off x="4800600" y="762000"/>
            <a:ext cx="3314700" cy="2984500"/>
            <a:chOff x="2976" y="480"/>
            <a:chExt cx="2088" cy="1880"/>
          </a:xfrm>
        </p:grpSpPr>
        <p:grpSp>
          <p:nvGrpSpPr>
            <p:cNvPr id="23689" name="Group 32">
              <a:extLst>
                <a:ext uri="{FF2B5EF4-FFF2-40B4-BE49-F238E27FC236}">
                  <a16:creationId xmlns:a16="http://schemas.microsoft.com/office/drawing/2014/main" id="{571C9B54-B24A-B7E6-1267-78F21F444C22}"/>
                </a:ext>
              </a:extLst>
            </p:cNvPr>
            <p:cNvGrpSpPr>
              <a:grpSpLocks/>
            </p:cNvGrpSpPr>
            <p:nvPr/>
          </p:nvGrpSpPr>
          <p:grpSpPr bwMode="auto">
            <a:xfrm>
              <a:off x="3168" y="576"/>
              <a:ext cx="1824" cy="1632"/>
              <a:chOff x="3504" y="624"/>
              <a:chExt cx="1824" cy="1632"/>
            </a:xfrm>
          </p:grpSpPr>
          <p:sp>
            <p:nvSpPr>
              <p:cNvPr id="23694" name="Rectangle 33">
                <a:extLst>
                  <a:ext uri="{FF2B5EF4-FFF2-40B4-BE49-F238E27FC236}">
                    <a16:creationId xmlns:a16="http://schemas.microsoft.com/office/drawing/2014/main" id="{903FDCDD-24C5-CD53-05B6-9CB7404ADD3D}"/>
                  </a:ext>
                </a:extLst>
              </p:cNvPr>
              <p:cNvSpPr>
                <a:spLocks noChangeArrowheads="1"/>
              </p:cNvSpPr>
              <p:nvPr/>
            </p:nvSpPr>
            <p:spPr bwMode="auto">
              <a:xfrm>
                <a:off x="3600" y="1200"/>
                <a:ext cx="1104" cy="960"/>
              </a:xfrm>
              <a:prstGeom prst="rect">
                <a:avLst/>
              </a:prstGeom>
              <a:noFill/>
              <a:ln w="28575" algn="ctr">
                <a:solidFill>
                  <a:srgbClr val="063DE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695" name="Rectangle 34">
                <a:extLst>
                  <a:ext uri="{FF2B5EF4-FFF2-40B4-BE49-F238E27FC236}">
                    <a16:creationId xmlns:a16="http://schemas.microsoft.com/office/drawing/2014/main" id="{C58F3F55-C9EE-23BC-41F1-77CBF2F18140}"/>
                  </a:ext>
                </a:extLst>
              </p:cNvPr>
              <p:cNvSpPr>
                <a:spLocks noChangeArrowheads="1"/>
              </p:cNvSpPr>
              <p:nvPr/>
            </p:nvSpPr>
            <p:spPr bwMode="auto">
              <a:xfrm>
                <a:off x="4080" y="720"/>
                <a:ext cx="1152" cy="960"/>
              </a:xfrm>
              <a:prstGeom prst="rect">
                <a:avLst/>
              </a:prstGeom>
              <a:noFill/>
              <a:ln w="28575" algn="ctr">
                <a:solidFill>
                  <a:srgbClr val="063DE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696" name="Line 35">
                <a:extLst>
                  <a:ext uri="{FF2B5EF4-FFF2-40B4-BE49-F238E27FC236}">
                    <a16:creationId xmlns:a16="http://schemas.microsoft.com/office/drawing/2014/main" id="{57161516-8A52-E351-CA31-22298D00FE76}"/>
                  </a:ext>
                </a:extLst>
              </p:cNvPr>
              <p:cNvSpPr>
                <a:spLocks noChangeShapeType="1"/>
              </p:cNvSpPr>
              <p:nvPr/>
            </p:nvSpPr>
            <p:spPr bwMode="auto">
              <a:xfrm flipV="1">
                <a:off x="3600" y="720"/>
                <a:ext cx="480" cy="48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23697" name="Line 36">
                <a:extLst>
                  <a:ext uri="{FF2B5EF4-FFF2-40B4-BE49-F238E27FC236}">
                    <a16:creationId xmlns:a16="http://schemas.microsoft.com/office/drawing/2014/main" id="{7A902467-0819-7EE3-B722-DEC97C88A4A6}"/>
                  </a:ext>
                </a:extLst>
              </p:cNvPr>
              <p:cNvSpPr>
                <a:spLocks noChangeShapeType="1"/>
              </p:cNvSpPr>
              <p:nvPr/>
            </p:nvSpPr>
            <p:spPr bwMode="auto">
              <a:xfrm flipV="1">
                <a:off x="3600" y="1680"/>
                <a:ext cx="480" cy="48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23698" name="Line 37">
                <a:extLst>
                  <a:ext uri="{FF2B5EF4-FFF2-40B4-BE49-F238E27FC236}">
                    <a16:creationId xmlns:a16="http://schemas.microsoft.com/office/drawing/2014/main" id="{94EA5574-F11B-2B6A-5E78-C62B381ED0E3}"/>
                  </a:ext>
                </a:extLst>
              </p:cNvPr>
              <p:cNvSpPr>
                <a:spLocks noChangeShapeType="1"/>
              </p:cNvSpPr>
              <p:nvPr/>
            </p:nvSpPr>
            <p:spPr bwMode="auto">
              <a:xfrm flipV="1">
                <a:off x="4704" y="1680"/>
                <a:ext cx="528" cy="48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23699" name="Line 38">
                <a:extLst>
                  <a:ext uri="{FF2B5EF4-FFF2-40B4-BE49-F238E27FC236}">
                    <a16:creationId xmlns:a16="http://schemas.microsoft.com/office/drawing/2014/main" id="{1E9E0B17-B69F-8893-CCB7-C944F6288271}"/>
                  </a:ext>
                </a:extLst>
              </p:cNvPr>
              <p:cNvSpPr>
                <a:spLocks noChangeShapeType="1"/>
              </p:cNvSpPr>
              <p:nvPr/>
            </p:nvSpPr>
            <p:spPr bwMode="auto">
              <a:xfrm flipV="1">
                <a:off x="4704" y="720"/>
                <a:ext cx="528" cy="48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23700" name="Oval 39">
                <a:extLst>
                  <a:ext uri="{FF2B5EF4-FFF2-40B4-BE49-F238E27FC236}">
                    <a16:creationId xmlns:a16="http://schemas.microsoft.com/office/drawing/2014/main" id="{803B8B1C-1DFE-8621-212A-BB48B682D50F}"/>
                  </a:ext>
                </a:extLst>
              </p:cNvPr>
              <p:cNvSpPr>
                <a:spLocks noChangeArrowheads="1"/>
              </p:cNvSpPr>
              <p:nvPr/>
            </p:nvSpPr>
            <p:spPr bwMode="auto">
              <a:xfrm>
                <a:off x="3504" y="1104"/>
                <a:ext cx="192" cy="192"/>
              </a:xfrm>
              <a:prstGeom prst="ellipse">
                <a:avLst/>
              </a:prstGeom>
              <a:solidFill>
                <a:srgbClr val="00000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01" name="Oval 40">
                <a:extLst>
                  <a:ext uri="{FF2B5EF4-FFF2-40B4-BE49-F238E27FC236}">
                    <a16:creationId xmlns:a16="http://schemas.microsoft.com/office/drawing/2014/main" id="{3A0120AA-5DF4-8621-1FCA-86C537361422}"/>
                  </a:ext>
                </a:extLst>
              </p:cNvPr>
              <p:cNvSpPr>
                <a:spLocks noChangeArrowheads="1"/>
              </p:cNvSpPr>
              <p:nvPr/>
            </p:nvSpPr>
            <p:spPr bwMode="auto">
              <a:xfrm>
                <a:off x="3984" y="624"/>
                <a:ext cx="192" cy="192"/>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02" name="Oval 41">
                <a:extLst>
                  <a:ext uri="{FF2B5EF4-FFF2-40B4-BE49-F238E27FC236}">
                    <a16:creationId xmlns:a16="http://schemas.microsoft.com/office/drawing/2014/main" id="{88C9964D-8610-2E39-40F7-E77EB78067E1}"/>
                  </a:ext>
                </a:extLst>
              </p:cNvPr>
              <p:cNvSpPr>
                <a:spLocks noChangeArrowheads="1"/>
              </p:cNvSpPr>
              <p:nvPr/>
            </p:nvSpPr>
            <p:spPr bwMode="auto">
              <a:xfrm>
                <a:off x="5136" y="624"/>
                <a:ext cx="192" cy="192"/>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03" name="Oval 42">
                <a:extLst>
                  <a:ext uri="{FF2B5EF4-FFF2-40B4-BE49-F238E27FC236}">
                    <a16:creationId xmlns:a16="http://schemas.microsoft.com/office/drawing/2014/main" id="{FAD1C486-20EF-04FA-F614-4B5CFE2DDA44}"/>
                  </a:ext>
                </a:extLst>
              </p:cNvPr>
              <p:cNvSpPr>
                <a:spLocks noChangeArrowheads="1"/>
              </p:cNvSpPr>
              <p:nvPr/>
            </p:nvSpPr>
            <p:spPr bwMode="auto">
              <a:xfrm>
                <a:off x="4608" y="1104"/>
                <a:ext cx="192" cy="192"/>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04" name="Oval 43">
                <a:extLst>
                  <a:ext uri="{FF2B5EF4-FFF2-40B4-BE49-F238E27FC236}">
                    <a16:creationId xmlns:a16="http://schemas.microsoft.com/office/drawing/2014/main" id="{EB3C0424-E070-191D-76EB-74B25BF4043F}"/>
                  </a:ext>
                </a:extLst>
              </p:cNvPr>
              <p:cNvSpPr>
                <a:spLocks noChangeArrowheads="1"/>
              </p:cNvSpPr>
              <p:nvPr/>
            </p:nvSpPr>
            <p:spPr bwMode="auto">
              <a:xfrm>
                <a:off x="3504" y="2064"/>
                <a:ext cx="192" cy="192"/>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05" name="Oval 44">
                <a:extLst>
                  <a:ext uri="{FF2B5EF4-FFF2-40B4-BE49-F238E27FC236}">
                    <a16:creationId xmlns:a16="http://schemas.microsoft.com/office/drawing/2014/main" id="{3FEC7C90-C83B-FE3C-40C1-225734638788}"/>
                  </a:ext>
                </a:extLst>
              </p:cNvPr>
              <p:cNvSpPr>
                <a:spLocks noChangeArrowheads="1"/>
              </p:cNvSpPr>
              <p:nvPr/>
            </p:nvSpPr>
            <p:spPr bwMode="auto">
              <a:xfrm>
                <a:off x="4608" y="2064"/>
                <a:ext cx="192" cy="192"/>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06" name="Oval 45">
                <a:extLst>
                  <a:ext uri="{FF2B5EF4-FFF2-40B4-BE49-F238E27FC236}">
                    <a16:creationId xmlns:a16="http://schemas.microsoft.com/office/drawing/2014/main" id="{2476FB38-CFE8-752C-A185-1FE6CBE2CB14}"/>
                  </a:ext>
                </a:extLst>
              </p:cNvPr>
              <p:cNvSpPr>
                <a:spLocks noChangeArrowheads="1"/>
              </p:cNvSpPr>
              <p:nvPr/>
            </p:nvSpPr>
            <p:spPr bwMode="auto">
              <a:xfrm>
                <a:off x="5136" y="1584"/>
                <a:ext cx="192" cy="192"/>
              </a:xfrm>
              <a:prstGeom prst="ellipse">
                <a:avLst/>
              </a:prstGeom>
              <a:solidFill>
                <a:srgbClr val="00000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07" name="Oval 46">
                <a:extLst>
                  <a:ext uri="{FF2B5EF4-FFF2-40B4-BE49-F238E27FC236}">
                    <a16:creationId xmlns:a16="http://schemas.microsoft.com/office/drawing/2014/main" id="{42C07F6D-EF03-C363-534F-98263541735B}"/>
                  </a:ext>
                </a:extLst>
              </p:cNvPr>
              <p:cNvSpPr>
                <a:spLocks noChangeArrowheads="1"/>
              </p:cNvSpPr>
              <p:nvPr/>
            </p:nvSpPr>
            <p:spPr bwMode="auto">
              <a:xfrm>
                <a:off x="3984" y="1584"/>
                <a:ext cx="192" cy="192"/>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23690" name="Freeform 47">
              <a:extLst>
                <a:ext uri="{FF2B5EF4-FFF2-40B4-BE49-F238E27FC236}">
                  <a16:creationId xmlns:a16="http://schemas.microsoft.com/office/drawing/2014/main" id="{8BC4DFD9-B07F-DF4A-4212-0776E00A5E3D}"/>
                </a:ext>
              </a:extLst>
            </p:cNvPr>
            <p:cNvSpPr>
              <a:spLocks/>
            </p:cNvSpPr>
            <p:nvPr/>
          </p:nvSpPr>
          <p:spPr bwMode="auto">
            <a:xfrm>
              <a:off x="4080" y="480"/>
              <a:ext cx="984" cy="968"/>
            </a:xfrm>
            <a:custGeom>
              <a:avLst/>
              <a:gdLst>
                <a:gd name="T0" fmla="*/ 80 w 984"/>
                <a:gd name="T1" fmla="*/ 904 h 968"/>
                <a:gd name="T2" fmla="*/ 80 w 984"/>
                <a:gd name="T3" fmla="*/ 568 h 968"/>
                <a:gd name="T4" fmla="*/ 560 w 984"/>
                <a:gd name="T5" fmla="*/ 88 h 968"/>
                <a:gd name="T6" fmla="*/ 896 w 984"/>
                <a:gd name="T7" fmla="*/ 40 h 968"/>
                <a:gd name="T8" fmla="*/ 944 w 984"/>
                <a:gd name="T9" fmla="*/ 328 h 968"/>
                <a:gd name="T10" fmla="*/ 656 w 984"/>
                <a:gd name="T11" fmla="*/ 664 h 968"/>
                <a:gd name="T12" fmla="*/ 320 w 984"/>
                <a:gd name="T13" fmla="*/ 904 h 968"/>
                <a:gd name="T14" fmla="*/ 176 w 984"/>
                <a:gd name="T15" fmla="*/ 952 h 968"/>
                <a:gd name="T16" fmla="*/ 80 w 984"/>
                <a:gd name="T17" fmla="*/ 904 h 9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4" h="968">
                  <a:moveTo>
                    <a:pt x="80" y="904"/>
                  </a:moveTo>
                  <a:cubicBezTo>
                    <a:pt x="64" y="840"/>
                    <a:pt x="0" y="704"/>
                    <a:pt x="80" y="568"/>
                  </a:cubicBezTo>
                  <a:cubicBezTo>
                    <a:pt x="160" y="432"/>
                    <a:pt x="424" y="176"/>
                    <a:pt x="560" y="88"/>
                  </a:cubicBezTo>
                  <a:cubicBezTo>
                    <a:pt x="696" y="0"/>
                    <a:pt x="832" y="0"/>
                    <a:pt x="896" y="40"/>
                  </a:cubicBezTo>
                  <a:cubicBezTo>
                    <a:pt x="960" y="80"/>
                    <a:pt x="984" y="224"/>
                    <a:pt x="944" y="328"/>
                  </a:cubicBezTo>
                  <a:cubicBezTo>
                    <a:pt x="904" y="432"/>
                    <a:pt x="760" y="568"/>
                    <a:pt x="656" y="664"/>
                  </a:cubicBezTo>
                  <a:cubicBezTo>
                    <a:pt x="552" y="760"/>
                    <a:pt x="400" y="856"/>
                    <a:pt x="320" y="904"/>
                  </a:cubicBezTo>
                  <a:cubicBezTo>
                    <a:pt x="240" y="952"/>
                    <a:pt x="216" y="960"/>
                    <a:pt x="176" y="952"/>
                  </a:cubicBezTo>
                  <a:cubicBezTo>
                    <a:pt x="136" y="944"/>
                    <a:pt x="96" y="968"/>
                    <a:pt x="80" y="904"/>
                  </a:cubicBezTo>
                  <a:close/>
                </a:path>
              </a:pathLst>
            </a:custGeom>
            <a:noFill/>
            <a:ln w="38100" cap="flat" cmpd="sng">
              <a:solidFill>
                <a:srgbClr val="EAEC5E"/>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23691" name="Freeform 48">
              <a:extLst>
                <a:ext uri="{FF2B5EF4-FFF2-40B4-BE49-F238E27FC236}">
                  <a16:creationId xmlns:a16="http://schemas.microsoft.com/office/drawing/2014/main" id="{1B2148FD-ECD9-373A-9CD8-01995226BB04}"/>
                </a:ext>
              </a:extLst>
            </p:cNvPr>
            <p:cNvSpPr>
              <a:spLocks/>
            </p:cNvSpPr>
            <p:nvPr/>
          </p:nvSpPr>
          <p:spPr bwMode="auto">
            <a:xfrm>
              <a:off x="2976" y="1392"/>
              <a:ext cx="984" cy="968"/>
            </a:xfrm>
            <a:custGeom>
              <a:avLst/>
              <a:gdLst>
                <a:gd name="T0" fmla="*/ 80 w 984"/>
                <a:gd name="T1" fmla="*/ 904 h 968"/>
                <a:gd name="T2" fmla="*/ 80 w 984"/>
                <a:gd name="T3" fmla="*/ 568 h 968"/>
                <a:gd name="T4" fmla="*/ 560 w 984"/>
                <a:gd name="T5" fmla="*/ 88 h 968"/>
                <a:gd name="T6" fmla="*/ 896 w 984"/>
                <a:gd name="T7" fmla="*/ 40 h 968"/>
                <a:gd name="T8" fmla="*/ 944 w 984"/>
                <a:gd name="T9" fmla="*/ 328 h 968"/>
                <a:gd name="T10" fmla="*/ 656 w 984"/>
                <a:gd name="T11" fmla="*/ 664 h 968"/>
                <a:gd name="T12" fmla="*/ 320 w 984"/>
                <a:gd name="T13" fmla="*/ 904 h 968"/>
                <a:gd name="T14" fmla="*/ 176 w 984"/>
                <a:gd name="T15" fmla="*/ 952 h 968"/>
                <a:gd name="T16" fmla="*/ 80 w 984"/>
                <a:gd name="T17" fmla="*/ 904 h 9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4" h="968">
                  <a:moveTo>
                    <a:pt x="80" y="904"/>
                  </a:moveTo>
                  <a:cubicBezTo>
                    <a:pt x="64" y="840"/>
                    <a:pt x="0" y="704"/>
                    <a:pt x="80" y="568"/>
                  </a:cubicBezTo>
                  <a:cubicBezTo>
                    <a:pt x="160" y="432"/>
                    <a:pt x="424" y="176"/>
                    <a:pt x="560" y="88"/>
                  </a:cubicBezTo>
                  <a:cubicBezTo>
                    <a:pt x="696" y="0"/>
                    <a:pt x="832" y="0"/>
                    <a:pt x="896" y="40"/>
                  </a:cubicBezTo>
                  <a:cubicBezTo>
                    <a:pt x="960" y="80"/>
                    <a:pt x="984" y="224"/>
                    <a:pt x="944" y="328"/>
                  </a:cubicBezTo>
                  <a:cubicBezTo>
                    <a:pt x="904" y="432"/>
                    <a:pt x="760" y="568"/>
                    <a:pt x="656" y="664"/>
                  </a:cubicBezTo>
                  <a:cubicBezTo>
                    <a:pt x="552" y="760"/>
                    <a:pt x="400" y="856"/>
                    <a:pt x="320" y="904"/>
                  </a:cubicBezTo>
                  <a:cubicBezTo>
                    <a:pt x="240" y="952"/>
                    <a:pt x="216" y="960"/>
                    <a:pt x="176" y="952"/>
                  </a:cubicBezTo>
                  <a:cubicBezTo>
                    <a:pt x="136" y="944"/>
                    <a:pt x="96" y="968"/>
                    <a:pt x="80" y="904"/>
                  </a:cubicBezTo>
                  <a:close/>
                </a:path>
              </a:pathLst>
            </a:custGeom>
            <a:noFill/>
            <a:ln w="38100" cap="flat" cmpd="sng">
              <a:solidFill>
                <a:srgbClr val="EAEC5E"/>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23692" name="Oval 49">
              <a:extLst>
                <a:ext uri="{FF2B5EF4-FFF2-40B4-BE49-F238E27FC236}">
                  <a16:creationId xmlns:a16="http://schemas.microsoft.com/office/drawing/2014/main" id="{F2F3303F-A9DB-C431-B5DB-AE4AFA824637}"/>
                </a:ext>
              </a:extLst>
            </p:cNvPr>
            <p:cNvSpPr>
              <a:spLocks noChangeArrowheads="1"/>
            </p:cNvSpPr>
            <p:nvPr/>
          </p:nvSpPr>
          <p:spPr bwMode="auto">
            <a:xfrm>
              <a:off x="3552" y="528"/>
              <a:ext cx="384" cy="336"/>
            </a:xfrm>
            <a:prstGeom prst="ellipse">
              <a:avLst/>
            </a:prstGeom>
            <a:noFill/>
            <a:ln w="38100" algn="ctr">
              <a:solidFill>
                <a:srgbClr val="EAEC5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693" name="Oval 50">
              <a:extLst>
                <a:ext uri="{FF2B5EF4-FFF2-40B4-BE49-F238E27FC236}">
                  <a16:creationId xmlns:a16="http://schemas.microsoft.com/office/drawing/2014/main" id="{8866B433-D4CA-DC0B-3B39-21D65683D851}"/>
                </a:ext>
              </a:extLst>
            </p:cNvPr>
            <p:cNvSpPr>
              <a:spLocks noChangeArrowheads="1"/>
            </p:cNvSpPr>
            <p:nvPr/>
          </p:nvSpPr>
          <p:spPr bwMode="auto">
            <a:xfrm>
              <a:off x="4176" y="1920"/>
              <a:ext cx="384" cy="336"/>
            </a:xfrm>
            <a:prstGeom prst="ellipse">
              <a:avLst/>
            </a:prstGeom>
            <a:noFill/>
            <a:ln w="38100" algn="ctr">
              <a:solidFill>
                <a:srgbClr val="EAEC5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23708" name="Group 51">
            <a:extLst>
              <a:ext uri="{FF2B5EF4-FFF2-40B4-BE49-F238E27FC236}">
                <a16:creationId xmlns:a16="http://schemas.microsoft.com/office/drawing/2014/main" id="{171CD0B9-6777-F85D-1CD6-111D20F74FF0}"/>
              </a:ext>
            </a:extLst>
          </p:cNvPr>
          <p:cNvGrpSpPr>
            <a:grpSpLocks/>
          </p:cNvGrpSpPr>
          <p:nvPr/>
        </p:nvGrpSpPr>
        <p:grpSpPr bwMode="auto">
          <a:xfrm>
            <a:off x="4876800" y="3657600"/>
            <a:ext cx="3314700" cy="2997200"/>
            <a:chOff x="3024" y="2256"/>
            <a:chExt cx="2088" cy="1888"/>
          </a:xfrm>
        </p:grpSpPr>
        <p:grpSp>
          <p:nvGrpSpPr>
            <p:cNvPr id="23709" name="Group 52">
              <a:extLst>
                <a:ext uri="{FF2B5EF4-FFF2-40B4-BE49-F238E27FC236}">
                  <a16:creationId xmlns:a16="http://schemas.microsoft.com/office/drawing/2014/main" id="{D74EA391-39EA-4A8C-FE2A-CB9A41731444}"/>
                </a:ext>
              </a:extLst>
            </p:cNvPr>
            <p:cNvGrpSpPr>
              <a:grpSpLocks/>
            </p:cNvGrpSpPr>
            <p:nvPr/>
          </p:nvGrpSpPr>
          <p:grpSpPr bwMode="auto">
            <a:xfrm>
              <a:off x="3168" y="2352"/>
              <a:ext cx="1824" cy="1632"/>
              <a:chOff x="3504" y="2352"/>
              <a:chExt cx="1824" cy="1632"/>
            </a:xfrm>
          </p:grpSpPr>
          <p:sp>
            <p:nvSpPr>
              <p:cNvPr id="23714" name="Rectangle 53">
                <a:extLst>
                  <a:ext uri="{FF2B5EF4-FFF2-40B4-BE49-F238E27FC236}">
                    <a16:creationId xmlns:a16="http://schemas.microsoft.com/office/drawing/2014/main" id="{DA4197AA-C08B-B68F-ECAC-AE6EC0E26F9F}"/>
                  </a:ext>
                </a:extLst>
              </p:cNvPr>
              <p:cNvSpPr>
                <a:spLocks noChangeArrowheads="1"/>
              </p:cNvSpPr>
              <p:nvPr/>
            </p:nvSpPr>
            <p:spPr bwMode="auto">
              <a:xfrm>
                <a:off x="3600" y="2928"/>
                <a:ext cx="1104" cy="960"/>
              </a:xfrm>
              <a:prstGeom prst="rect">
                <a:avLst/>
              </a:prstGeom>
              <a:noFill/>
              <a:ln w="28575" algn="ctr">
                <a:solidFill>
                  <a:srgbClr val="063DE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15" name="Rectangle 54">
                <a:extLst>
                  <a:ext uri="{FF2B5EF4-FFF2-40B4-BE49-F238E27FC236}">
                    <a16:creationId xmlns:a16="http://schemas.microsoft.com/office/drawing/2014/main" id="{022612C6-C901-3E50-411E-1167198475FF}"/>
                  </a:ext>
                </a:extLst>
              </p:cNvPr>
              <p:cNvSpPr>
                <a:spLocks noChangeArrowheads="1"/>
              </p:cNvSpPr>
              <p:nvPr/>
            </p:nvSpPr>
            <p:spPr bwMode="auto">
              <a:xfrm>
                <a:off x="4080" y="2448"/>
                <a:ext cx="1152" cy="960"/>
              </a:xfrm>
              <a:prstGeom prst="rect">
                <a:avLst/>
              </a:prstGeom>
              <a:noFill/>
              <a:ln w="28575" algn="ctr">
                <a:solidFill>
                  <a:srgbClr val="063DE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16" name="Line 55">
                <a:extLst>
                  <a:ext uri="{FF2B5EF4-FFF2-40B4-BE49-F238E27FC236}">
                    <a16:creationId xmlns:a16="http://schemas.microsoft.com/office/drawing/2014/main" id="{91D1C44E-AD9D-907F-2E9D-FC95722C8FFB}"/>
                  </a:ext>
                </a:extLst>
              </p:cNvPr>
              <p:cNvSpPr>
                <a:spLocks noChangeShapeType="1"/>
              </p:cNvSpPr>
              <p:nvPr/>
            </p:nvSpPr>
            <p:spPr bwMode="auto">
              <a:xfrm flipV="1">
                <a:off x="3600" y="2448"/>
                <a:ext cx="480" cy="48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23717" name="Line 56">
                <a:extLst>
                  <a:ext uri="{FF2B5EF4-FFF2-40B4-BE49-F238E27FC236}">
                    <a16:creationId xmlns:a16="http://schemas.microsoft.com/office/drawing/2014/main" id="{374FE30B-B1A5-A61C-FF33-CE409D07631F}"/>
                  </a:ext>
                </a:extLst>
              </p:cNvPr>
              <p:cNvSpPr>
                <a:spLocks noChangeShapeType="1"/>
              </p:cNvSpPr>
              <p:nvPr/>
            </p:nvSpPr>
            <p:spPr bwMode="auto">
              <a:xfrm flipV="1">
                <a:off x="3600" y="3408"/>
                <a:ext cx="480" cy="48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23718" name="Line 57">
                <a:extLst>
                  <a:ext uri="{FF2B5EF4-FFF2-40B4-BE49-F238E27FC236}">
                    <a16:creationId xmlns:a16="http://schemas.microsoft.com/office/drawing/2014/main" id="{E34B4CD3-BC15-5D12-CF0D-24EBC0A8D88F}"/>
                  </a:ext>
                </a:extLst>
              </p:cNvPr>
              <p:cNvSpPr>
                <a:spLocks noChangeShapeType="1"/>
              </p:cNvSpPr>
              <p:nvPr/>
            </p:nvSpPr>
            <p:spPr bwMode="auto">
              <a:xfrm flipV="1">
                <a:off x="4704" y="3408"/>
                <a:ext cx="528" cy="48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23719" name="Line 58">
                <a:extLst>
                  <a:ext uri="{FF2B5EF4-FFF2-40B4-BE49-F238E27FC236}">
                    <a16:creationId xmlns:a16="http://schemas.microsoft.com/office/drawing/2014/main" id="{9C49C9FF-C72A-4831-5670-F0ECE590B40D}"/>
                  </a:ext>
                </a:extLst>
              </p:cNvPr>
              <p:cNvSpPr>
                <a:spLocks noChangeShapeType="1"/>
              </p:cNvSpPr>
              <p:nvPr/>
            </p:nvSpPr>
            <p:spPr bwMode="auto">
              <a:xfrm flipV="1">
                <a:off x="4704" y="2448"/>
                <a:ext cx="528" cy="48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23720" name="Oval 59">
                <a:extLst>
                  <a:ext uri="{FF2B5EF4-FFF2-40B4-BE49-F238E27FC236}">
                    <a16:creationId xmlns:a16="http://schemas.microsoft.com/office/drawing/2014/main" id="{A7466910-E21D-37A9-1E1B-5F042DA2B47C}"/>
                  </a:ext>
                </a:extLst>
              </p:cNvPr>
              <p:cNvSpPr>
                <a:spLocks noChangeArrowheads="1"/>
              </p:cNvSpPr>
              <p:nvPr/>
            </p:nvSpPr>
            <p:spPr bwMode="auto">
              <a:xfrm>
                <a:off x="3504" y="2832"/>
                <a:ext cx="192" cy="192"/>
              </a:xfrm>
              <a:prstGeom prst="ellipse">
                <a:avLst/>
              </a:prstGeom>
              <a:solidFill>
                <a:srgbClr val="00000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21" name="Oval 60">
                <a:extLst>
                  <a:ext uri="{FF2B5EF4-FFF2-40B4-BE49-F238E27FC236}">
                    <a16:creationId xmlns:a16="http://schemas.microsoft.com/office/drawing/2014/main" id="{6CE066C6-00B0-828B-9876-4BC89451BB85}"/>
                  </a:ext>
                </a:extLst>
              </p:cNvPr>
              <p:cNvSpPr>
                <a:spLocks noChangeArrowheads="1"/>
              </p:cNvSpPr>
              <p:nvPr/>
            </p:nvSpPr>
            <p:spPr bwMode="auto">
              <a:xfrm>
                <a:off x="3984" y="2352"/>
                <a:ext cx="192" cy="192"/>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22" name="Oval 61">
                <a:extLst>
                  <a:ext uri="{FF2B5EF4-FFF2-40B4-BE49-F238E27FC236}">
                    <a16:creationId xmlns:a16="http://schemas.microsoft.com/office/drawing/2014/main" id="{C760BBC1-356A-B815-D539-96F036A52F1D}"/>
                  </a:ext>
                </a:extLst>
              </p:cNvPr>
              <p:cNvSpPr>
                <a:spLocks noChangeArrowheads="1"/>
              </p:cNvSpPr>
              <p:nvPr/>
            </p:nvSpPr>
            <p:spPr bwMode="auto">
              <a:xfrm>
                <a:off x="5136" y="2352"/>
                <a:ext cx="192" cy="192"/>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23" name="Oval 62">
                <a:extLst>
                  <a:ext uri="{FF2B5EF4-FFF2-40B4-BE49-F238E27FC236}">
                    <a16:creationId xmlns:a16="http://schemas.microsoft.com/office/drawing/2014/main" id="{D89B6625-DFA5-ACE1-75D2-22361AA3372C}"/>
                  </a:ext>
                </a:extLst>
              </p:cNvPr>
              <p:cNvSpPr>
                <a:spLocks noChangeArrowheads="1"/>
              </p:cNvSpPr>
              <p:nvPr/>
            </p:nvSpPr>
            <p:spPr bwMode="auto">
              <a:xfrm>
                <a:off x="4608" y="2832"/>
                <a:ext cx="192" cy="192"/>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24" name="Oval 63">
                <a:extLst>
                  <a:ext uri="{FF2B5EF4-FFF2-40B4-BE49-F238E27FC236}">
                    <a16:creationId xmlns:a16="http://schemas.microsoft.com/office/drawing/2014/main" id="{7FDC85C0-4F9F-C261-5458-E89BBE0D2A14}"/>
                  </a:ext>
                </a:extLst>
              </p:cNvPr>
              <p:cNvSpPr>
                <a:spLocks noChangeArrowheads="1"/>
              </p:cNvSpPr>
              <p:nvPr/>
            </p:nvSpPr>
            <p:spPr bwMode="auto">
              <a:xfrm>
                <a:off x="3504" y="3792"/>
                <a:ext cx="192" cy="192"/>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25" name="Oval 64">
                <a:extLst>
                  <a:ext uri="{FF2B5EF4-FFF2-40B4-BE49-F238E27FC236}">
                    <a16:creationId xmlns:a16="http://schemas.microsoft.com/office/drawing/2014/main" id="{BBD2ACB7-9433-BCE3-48A8-293F193E3B97}"/>
                  </a:ext>
                </a:extLst>
              </p:cNvPr>
              <p:cNvSpPr>
                <a:spLocks noChangeArrowheads="1"/>
              </p:cNvSpPr>
              <p:nvPr/>
            </p:nvSpPr>
            <p:spPr bwMode="auto">
              <a:xfrm>
                <a:off x="4608" y="3792"/>
                <a:ext cx="192" cy="192"/>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26" name="Oval 65">
                <a:extLst>
                  <a:ext uri="{FF2B5EF4-FFF2-40B4-BE49-F238E27FC236}">
                    <a16:creationId xmlns:a16="http://schemas.microsoft.com/office/drawing/2014/main" id="{13EA0F76-724F-8519-C014-38D77F4B1B1C}"/>
                  </a:ext>
                </a:extLst>
              </p:cNvPr>
              <p:cNvSpPr>
                <a:spLocks noChangeArrowheads="1"/>
              </p:cNvSpPr>
              <p:nvPr/>
            </p:nvSpPr>
            <p:spPr bwMode="auto">
              <a:xfrm>
                <a:off x="5136" y="3312"/>
                <a:ext cx="192" cy="192"/>
              </a:xfrm>
              <a:prstGeom prst="ellipse">
                <a:avLst/>
              </a:prstGeom>
              <a:solidFill>
                <a:srgbClr val="00000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27" name="Oval 66">
                <a:extLst>
                  <a:ext uri="{FF2B5EF4-FFF2-40B4-BE49-F238E27FC236}">
                    <a16:creationId xmlns:a16="http://schemas.microsoft.com/office/drawing/2014/main" id="{85B3F3DD-C06C-42F1-3602-6C126D765C42}"/>
                  </a:ext>
                </a:extLst>
              </p:cNvPr>
              <p:cNvSpPr>
                <a:spLocks noChangeArrowheads="1"/>
              </p:cNvSpPr>
              <p:nvPr/>
            </p:nvSpPr>
            <p:spPr bwMode="auto">
              <a:xfrm>
                <a:off x="3984" y="3312"/>
                <a:ext cx="192" cy="192"/>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23710" name="Oval 67">
              <a:extLst>
                <a:ext uri="{FF2B5EF4-FFF2-40B4-BE49-F238E27FC236}">
                  <a16:creationId xmlns:a16="http://schemas.microsoft.com/office/drawing/2014/main" id="{992BE1D4-61A1-0A19-D084-37006A56554A}"/>
                </a:ext>
              </a:extLst>
            </p:cNvPr>
            <p:cNvSpPr>
              <a:spLocks noChangeArrowheads="1"/>
            </p:cNvSpPr>
            <p:nvPr/>
          </p:nvSpPr>
          <p:spPr bwMode="auto">
            <a:xfrm>
              <a:off x="3456" y="2256"/>
              <a:ext cx="1632" cy="432"/>
            </a:xfrm>
            <a:prstGeom prst="ellipse">
              <a:avLst/>
            </a:prstGeom>
            <a:noFill/>
            <a:ln w="38100" algn="ctr">
              <a:solidFill>
                <a:srgbClr val="EAEC5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11" name="Freeform 68">
              <a:extLst>
                <a:ext uri="{FF2B5EF4-FFF2-40B4-BE49-F238E27FC236}">
                  <a16:creationId xmlns:a16="http://schemas.microsoft.com/office/drawing/2014/main" id="{F89CBAF6-0649-8008-7D5F-461D9574D2F5}"/>
                </a:ext>
              </a:extLst>
            </p:cNvPr>
            <p:cNvSpPr>
              <a:spLocks/>
            </p:cNvSpPr>
            <p:nvPr/>
          </p:nvSpPr>
          <p:spPr bwMode="auto">
            <a:xfrm>
              <a:off x="4128" y="2256"/>
              <a:ext cx="984" cy="968"/>
            </a:xfrm>
            <a:custGeom>
              <a:avLst/>
              <a:gdLst>
                <a:gd name="T0" fmla="*/ 80 w 984"/>
                <a:gd name="T1" fmla="*/ 904 h 968"/>
                <a:gd name="T2" fmla="*/ 80 w 984"/>
                <a:gd name="T3" fmla="*/ 568 h 968"/>
                <a:gd name="T4" fmla="*/ 560 w 984"/>
                <a:gd name="T5" fmla="*/ 88 h 968"/>
                <a:gd name="T6" fmla="*/ 896 w 984"/>
                <a:gd name="T7" fmla="*/ 40 h 968"/>
                <a:gd name="T8" fmla="*/ 944 w 984"/>
                <a:gd name="T9" fmla="*/ 328 h 968"/>
                <a:gd name="T10" fmla="*/ 656 w 984"/>
                <a:gd name="T11" fmla="*/ 664 h 968"/>
                <a:gd name="T12" fmla="*/ 320 w 984"/>
                <a:gd name="T13" fmla="*/ 904 h 968"/>
                <a:gd name="T14" fmla="*/ 176 w 984"/>
                <a:gd name="T15" fmla="*/ 952 h 968"/>
                <a:gd name="T16" fmla="*/ 80 w 984"/>
                <a:gd name="T17" fmla="*/ 904 h 9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4" h="968">
                  <a:moveTo>
                    <a:pt x="80" y="904"/>
                  </a:moveTo>
                  <a:cubicBezTo>
                    <a:pt x="64" y="840"/>
                    <a:pt x="0" y="704"/>
                    <a:pt x="80" y="568"/>
                  </a:cubicBezTo>
                  <a:cubicBezTo>
                    <a:pt x="160" y="432"/>
                    <a:pt x="424" y="176"/>
                    <a:pt x="560" y="88"/>
                  </a:cubicBezTo>
                  <a:cubicBezTo>
                    <a:pt x="696" y="0"/>
                    <a:pt x="832" y="0"/>
                    <a:pt x="896" y="40"/>
                  </a:cubicBezTo>
                  <a:cubicBezTo>
                    <a:pt x="960" y="80"/>
                    <a:pt x="984" y="224"/>
                    <a:pt x="944" y="328"/>
                  </a:cubicBezTo>
                  <a:cubicBezTo>
                    <a:pt x="904" y="432"/>
                    <a:pt x="760" y="568"/>
                    <a:pt x="656" y="664"/>
                  </a:cubicBezTo>
                  <a:cubicBezTo>
                    <a:pt x="552" y="760"/>
                    <a:pt x="400" y="856"/>
                    <a:pt x="320" y="904"/>
                  </a:cubicBezTo>
                  <a:cubicBezTo>
                    <a:pt x="240" y="952"/>
                    <a:pt x="216" y="960"/>
                    <a:pt x="176" y="952"/>
                  </a:cubicBezTo>
                  <a:cubicBezTo>
                    <a:pt x="136" y="944"/>
                    <a:pt x="96" y="968"/>
                    <a:pt x="80" y="904"/>
                  </a:cubicBezTo>
                  <a:close/>
                </a:path>
              </a:pathLst>
            </a:custGeom>
            <a:noFill/>
            <a:ln w="38100" cap="flat" cmpd="sng">
              <a:solidFill>
                <a:srgbClr val="EAEC5E"/>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23712" name="Freeform 69">
              <a:extLst>
                <a:ext uri="{FF2B5EF4-FFF2-40B4-BE49-F238E27FC236}">
                  <a16:creationId xmlns:a16="http://schemas.microsoft.com/office/drawing/2014/main" id="{B1DD8C25-1973-8E09-711B-B361B63F8196}"/>
                </a:ext>
              </a:extLst>
            </p:cNvPr>
            <p:cNvSpPr>
              <a:spLocks/>
            </p:cNvSpPr>
            <p:nvPr/>
          </p:nvSpPr>
          <p:spPr bwMode="auto">
            <a:xfrm>
              <a:off x="4072" y="2672"/>
              <a:ext cx="504" cy="1472"/>
            </a:xfrm>
            <a:custGeom>
              <a:avLst/>
              <a:gdLst>
                <a:gd name="T0" fmla="*/ 56 w 504"/>
                <a:gd name="T1" fmla="*/ 1216 h 1472"/>
                <a:gd name="T2" fmla="*/ 56 w 504"/>
                <a:gd name="T3" fmla="*/ 208 h 1472"/>
                <a:gd name="T4" fmla="*/ 392 w 504"/>
                <a:gd name="T5" fmla="*/ 16 h 1472"/>
                <a:gd name="T6" fmla="*/ 488 w 504"/>
                <a:gd name="T7" fmla="*/ 304 h 1472"/>
                <a:gd name="T8" fmla="*/ 488 w 504"/>
                <a:gd name="T9" fmla="*/ 1216 h 1472"/>
                <a:gd name="T10" fmla="*/ 440 w 504"/>
                <a:gd name="T11" fmla="*/ 1360 h 1472"/>
                <a:gd name="T12" fmla="*/ 248 w 504"/>
                <a:gd name="T13" fmla="*/ 1456 h 1472"/>
                <a:gd name="T14" fmla="*/ 56 w 504"/>
                <a:gd name="T15" fmla="*/ 1216 h 14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4" h="1472">
                  <a:moveTo>
                    <a:pt x="56" y="1216"/>
                  </a:moveTo>
                  <a:cubicBezTo>
                    <a:pt x="24" y="1008"/>
                    <a:pt x="0" y="408"/>
                    <a:pt x="56" y="208"/>
                  </a:cubicBezTo>
                  <a:cubicBezTo>
                    <a:pt x="112" y="8"/>
                    <a:pt x="320" y="0"/>
                    <a:pt x="392" y="16"/>
                  </a:cubicBezTo>
                  <a:cubicBezTo>
                    <a:pt x="464" y="32"/>
                    <a:pt x="472" y="104"/>
                    <a:pt x="488" y="304"/>
                  </a:cubicBezTo>
                  <a:cubicBezTo>
                    <a:pt x="504" y="504"/>
                    <a:pt x="496" y="1040"/>
                    <a:pt x="488" y="1216"/>
                  </a:cubicBezTo>
                  <a:cubicBezTo>
                    <a:pt x="480" y="1392"/>
                    <a:pt x="480" y="1320"/>
                    <a:pt x="440" y="1360"/>
                  </a:cubicBezTo>
                  <a:cubicBezTo>
                    <a:pt x="400" y="1400"/>
                    <a:pt x="312" y="1472"/>
                    <a:pt x="248" y="1456"/>
                  </a:cubicBezTo>
                  <a:cubicBezTo>
                    <a:pt x="184" y="1440"/>
                    <a:pt x="88" y="1424"/>
                    <a:pt x="56" y="1216"/>
                  </a:cubicBezTo>
                  <a:close/>
                </a:path>
              </a:pathLst>
            </a:custGeom>
            <a:noFill/>
            <a:ln w="38100" cap="flat" cmpd="sng">
              <a:solidFill>
                <a:srgbClr val="EAEC5E"/>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23713" name="Freeform 70">
              <a:extLst>
                <a:ext uri="{FF2B5EF4-FFF2-40B4-BE49-F238E27FC236}">
                  <a16:creationId xmlns:a16="http://schemas.microsoft.com/office/drawing/2014/main" id="{948796A5-6730-CCDE-04B3-D7A62A6B788D}"/>
                </a:ext>
              </a:extLst>
            </p:cNvPr>
            <p:cNvSpPr>
              <a:spLocks/>
            </p:cNvSpPr>
            <p:nvPr/>
          </p:nvSpPr>
          <p:spPr bwMode="auto">
            <a:xfrm>
              <a:off x="3024" y="3168"/>
              <a:ext cx="984" cy="968"/>
            </a:xfrm>
            <a:custGeom>
              <a:avLst/>
              <a:gdLst>
                <a:gd name="T0" fmla="*/ 80 w 984"/>
                <a:gd name="T1" fmla="*/ 904 h 968"/>
                <a:gd name="T2" fmla="*/ 80 w 984"/>
                <a:gd name="T3" fmla="*/ 568 h 968"/>
                <a:gd name="T4" fmla="*/ 560 w 984"/>
                <a:gd name="T5" fmla="*/ 88 h 968"/>
                <a:gd name="T6" fmla="*/ 896 w 984"/>
                <a:gd name="T7" fmla="*/ 40 h 968"/>
                <a:gd name="T8" fmla="*/ 944 w 984"/>
                <a:gd name="T9" fmla="*/ 328 h 968"/>
                <a:gd name="T10" fmla="*/ 656 w 984"/>
                <a:gd name="T11" fmla="*/ 664 h 968"/>
                <a:gd name="T12" fmla="*/ 320 w 984"/>
                <a:gd name="T13" fmla="*/ 904 h 968"/>
                <a:gd name="T14" fmla="*/ 176 w 984"/>
                <a:gd name="T15" fmla="*/ 952 h 968"/>
                <a:gd name="T16" fmla="*/ 80 w 984"/>
                <a:gd name="T17" fmla="*/ 904 h 9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4" h="968">
                  <a:moveTo>
                    <a:pt x="80" y="904"/>
                  </a:moveTo>
                  <a:cubicBezTo>
                    <a:pt x="64" y="840"/>
                    <a:pt x="0" y="704"/>
                    <a:pt x="80" y="568"/>
                  </a:cubicBezTo>
                  <a:cubicBezTo>
                    <a:pt x="160" y="432"/>
                    <a:pt x="424" y="176"/>
                    <a:pt x="560" y="88"/>
                  </a:cubicBezTo>
                  <a:cubicBezTo>
                    <a:pt x="696" y="0"/>
                    <a:pt x="832" y="0"/>
                    <a:pt x="896" y="40"/>
                  </a:cubicBezTo>
                  <a:cubicBezTo>
                    <a:pt x="960" y="80"/>
                    <a:pt x="984" y="224"/>
                    <a:pt x="944" y="328"/>
                  </a:cubicBezTo>
                  <a:cubicBezTo>
                    <a:pt x="904" y="432"/>
                    <a:pt x="760" y="568"/>
                    <a:pt x="656" y="664"/>
                  </a:cubicBezTo>
                  <a:cubicBezTo>
                    <a:pt x="552" y="760"/>
                    <a:pt x="400" y="856"/>
                    <a:pt x="320" y="904"/>
                  </a:cubicBezTo>
                  <a:cubicBezTo>
                    <a:pt x="240" y="952"/>
                    <a:pt x="216" y="960"/>
                    <a:pt x="176" y="952"/>
                  </a:cubicBezTo>
                  <a:cubicBezTo>
                    <a:pt x="136" y="944"/>
                    <a:pt x="96" y="968"/>
                    <a:pt x="80" y="904"/>
                  </a:cubicBezTo>
                  <a:close/>
                </a:path>
              </a:pathLst>
            </a:custGeom>
            <a:noFill/>
            <a:ln w="38100" cap="flat" cmpd="sng">
              <a:solidFill>
                <a:srgbClr val="EAEC5E"/>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mn-cs"/>
              </a:endParaRPr>
            </a:p>
          </p:txBody>
        </p:sp>
      </p:grpSp>
      <p:grpSp>
        <p:nvGrpSpPr>
          <p:cNvPr id="23728" name="Group 72">
            <a:extLst>
              <a:ext uri="{FF2B5EF4-FFF2-40B4-BE49-F238E27FC236}">
                <a16:creationId xmlns:a16="http://schemas.microsoft.com/office/drawing/2014/main" id="{969391F7-E09F-81AF-C768-40DD4434E0B3}"/>
              </a:ext>
            </a:extLst>
          </p:cNvPr>
          <p:cNvGrpSpPr>
            <a:grpSpLocks/>
          </p:cNvGrpSpPr>
          <p:nvPr/>
        </p:nvGrpSpPr>
        <p:grpSpPr bwMode="auto">
          <a:xfrm>
            <a:off x="152400" y="3886200"/>
            <a:ext cx="2895600" cy="2590800"/>
            <a:chOff x="432" y="2352"/>
            <a:chExt cx="1824" cy="1632"/>
          </a:xfrm>
        </p:grpSpPr>
        <p:sp>
          <p:nvSpPr>
            <p:cNvPr id="23729" name="Rectangle 73">
              <a:extLst>
                <a:ext uri="{FF2B5EF4-FFF2-40B4-BE49-F238E27FC236}">
                  <a16:creationId xmlns:a16="http://schemas.microsoft.com/office/drawing/2014/main" id="{51D81351-3737-5C8C-6C7E-75F1FFF77035}"/>
                </a:ext>
              </a:extLst>
            </p:cNvPr>
            <p:cNvSpPr>
              <a:spLocks noChangeArrowheads="1"/>
            </p:cNvSpPr>
            <p:nvPr/>
          </p:nvSpPr>
          <p:spPr bwMode="auto">
            <a:xfrm>
              <a:off x="528" y="2928"/>
              <a:ext cx="1104" cy="960"/>
            </a:xfrm>
            <a:prstGeom prst="rect">
              <a:avLst/>
            </a:prstGeom>
            <a:noFill/>
            <a:ln w="28575" algn="ctr">
              <a:solidFill>
                <a:srgbClr val="063DE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30" name="Rectangle 74">
              <a:extLst>
                <a:ext uri="{FF2B5EF4-FFF2-40B4-BE49-F238E27FC236}">
                  <a16:creationId xmlns:a16="http://schemas.microsoft.com/office/drawing/2014/main" id="{F1DD375A-225A-6D9F-5F6D-71C5397559A0}"/>
                </a:ext>
              </a:extLst>
            </p:cNvPr>
            <p:cNvSpPr>
              <a:spLocks noChangeArrowheads="1"/>
            </p:cNvSpPr>
            <p:nvPr/>
          </p:nvSpPr>
          <p:spPr bwMode="auto">
            <a:xfrm>
              <a:off x="1008" y="2448"/>
              <a:ext cx="1152" cy="960"/>
            </a:xfrm>
            <a:prstGeom prst="rect">
              <a:avLst/>
            </a:prstGeom>
            <a:noFill/>
            <a:ln w="28575" algn="ctr">
              <a:solidFill>
                <a:srgbClr val="063DE8"/>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31" name="Line 75">
              <a:extLst>
                <a:ext uri="{FF2B5EF4-FFF2-40B4-BE49-F238E27FC236}">
                  <a16:creationId xmlns:a16="http://schemas.microsoft.com/office/drawing/2014/main" id="{1EABCDAD-7BC1-8E17-81F1-48219DE4A306}"/>
                </a:ext>
              </a:extLst>
            </p:cNvPr>
            <p:cNvSpPr>
              <a:spLocks noChangeShapeType="1"/>
            </p:cNvSpPr>
            <p:nvPr/>
          </p:nvSpPr>
          <p:spPr bwMode="auto">
            <a:xfrm flipV="1">
              <a:off x="528" y="2448"/>
              <a:ext cx="480" cy="48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23732" name="Line 76">
              <a:extLst>
                <a:ext uri="{FF2B5EF4-FFF2-40B4-BE49-F238E27FC236}">
                  <a16:creationId xmlns:a16="http://schemas.microsoft.com/office/drawing/2014/main" id="{9B088950-08D7-405A-7930-BEB5477FF467}"/>
                </a:ext>
              </a:extLst>
            </p:cNvPr>
            <p:cNvSpPr>
              <a:spLocks noChangeShapeType="1"/>
            </p:cNvSpPr>
            <p:nvPr/>
          </p:nvSpPr>
          <p:spPr bwMode="auto">
            <a:xfrm flipV="1">
              <a:off x="528" y="3408"/>
              <a:ext cx="480" cy="48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23733" name="Line 77">
              <a:extLst>
                <a:ext uri="{FF2B5EF4-FFF2-40B4-BE49-F238E27FC236}">
                  <a16:creationId xmlns:a16="http://schemas.microsoft.com/office/drawing/2014/main" id="{1ACA4FFA-6C99-8466-759C-5DE6B5248EE2}"/>
                </a:ext>
              </a:extLst>
            </p:cNvPr>
            <p:cNvSpPr>
              <a:spLocks noChangeShapeType="1"/>
            </p:cNvSpPr>
            <p:nvPr/>
          </p:nvSpPr>
          <p:spPr bwMode="auto">
            <a:xfrm flipV="1">
              <a:off x="1632" y="3408"/>
              <a:ext cx="528" cy="48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23734" name="Line 78">
              <a:extLst>
                <a:ext uri="{FF2B5EF4-FFF2-40B4-BE49-F238E27FC236}">
                  <a16:creationId xmlns:a16="http://schemas.microsoft.com/office/drawing/2014/main" id="{D6BD3C47-C6CB-69A7-3879-16D4A4183E7C}"/>
                </a:ext>
              </a:extLst>
            </p:cNvPr>
            <p:cNvSpPr>
              <a:spLocks noChangeShapeType="1"/>
            </p:cNvSpPr>
            <p:nvPr/>
          </p:nvSpPr>
          <p:spPr bwMode="auto">
            <a:xfrm flipV="1">
              <a:off x="1632" y="2448"/>
              <a:ext cx="528" cy="480"/>
            </a:xfrm>
            <a:prstGeom prst="line">
              <a:avLst/>
            </a:prstGeom>
            <a:noFill/>
            <a:ln w="28575">
              <a:solidFill>
                <a:srgbClr val="063DE8"/>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23735" name="Oval 79">
              <a:extLst>
                <a:ext uri="{FF2B5EF4-FFF2-40B4-BE49-F238E27FC236}">
                  <a16:creationId xmlns:a16="http://schemas.microsoft.com/office/drawing/2014/main" id="{7D3B1BB0-D221-BEC0-E90D-BAD84FB36E4F}"/>
                </a:ext>
              </a:extLst>
            </p:cNvPr>
            <p:cNvSpPr>
              <a:spLocks noChangeArrowheads="1"/>
            </p:cNvSpPr>
            <p:nvPr/>
          </p:nvSpPr>
          <p:spPr bwMode="auto">
            <a:xfrm>
              <a:off x="432" y="2832"/>
              <a:ext cx="192" cy="192"/>
            </a:xfrm>
            <a:prstGeom prst="ellipse">
              <a:avLst/>
            </a:prstGeom>
            <a:solidFill>
              <a:srgbClr val="00000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36" name="Oval 80">
              <a:extLst>
                <a:ext uri="{FF2B5EF4-FFF2-40B4-BE49-F238E27FC236}">
                  <a16:creationId xmlns:a16="http://schemas.microsoft.com/office/drawing/2014/main" id="{6E0EAB48-EFBA-B21E-77F2-72A3E4110A99}"/>
                </a:ext>
              </a:extLst>
            </p:cNvPr>
            <p:cNvSpPr>
              <a:spLocks noChangeArrowheads="1"/>
            </p:cNvSpPr>
            <p:nvPr/>
          </p:nvSpPr>
          <p:spPr bwMode="auto">
            <a:xfrm>
              <a:off x="912" y="2352"/>
              <a:ext cx="192" cy="192"/>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37" name="Oval 81">
              <a:extLst>
                <a:ext uri="{FF2B5EF4-FFF2-40B4-BE49-F238E27FC236}">
                  <a16:creationId xmlns:a16="http://schemas.microsoft.com/office/drawing/2014/main" id="{1E50FE55-A9F2-C74F-B4A9-18AAF49517B4}"/>
                </a:ext>
              </a:extLst>
            </p:cNvPr>
            <p:cNvSpPr>
              <a:spLocks noChangeArrowheads="1"/>
            </p:cNvSpPr>
            <p:nvPr/>
          </p:nvSpPr>
          <p:spPr bwMode="auto">
            <a:xfrm>
              <a:off x="2064" y="2352"/>
              <a:ext cx="192" cy="192"/>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38" name="Oval 82">
              <a:extLst>
                <a:ext uri="{FF2B5EF4-FFF2-40B4-BE49-F238E27FC236}">
                  <a16:creationId xmlns:a16="http://schemas.microsoft.com/office/drawing/2014/main" id="{EF2F6E5A-43E5-3670-3F93-180E670C8025}"/>
                </a:ext>
              </a:extLst>
            </p:cNvPr>
            <p:cNvSpPr>
              <a:spLocks noChangeArrowheads="1"/>
            </p:cNvSpPr>
            <p:nvPr/>
          </p:nvSpPr>
          <p:spPr bwMode="auto">
            <a:xfrm>
              <a:off x="1536" y="2832"/>
              <a:ext cx="192" cy="192"/>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39" name="Oval 83">
              <a:extLst>
                <a:ext uri="{FF2B5EF4-FFF2-40B4-BE49-F238E27FC236}">
                  <a16:creationId xmlns:a16="http://schemas.microsoft.com/office/drawing/2014/main" id="{F7A301A6-B9BB-9EC0-92B6-7E731E1B7DFB}"/>
                </a:ext>
              </a:extLst>
            </p:cNvPr>
            <p:cNvSpPr>
              <a:spLocks noChangeArrowheads="1"/>
            </p:cNvSpPr>
            <p:nvPr/>
          </p:nvSpPr>
          <p:spPr bwMode="auto">
            <a:xfrm>
              <a:off x="432" y="3792"/>
              <a:ext cx="192" cy="192"/>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40" name="Oval 84">
              <a:extLst>
                <a:ext uri="{FF2B5EF4-FFF2-40B4-BE49-F238E27FC236}">
                  <a16:creationId xmlns:a16="http://schemas.microsoft.com/office/drawing/2014/main" id="{86CF5D48-31C6-7181-4205-1ABD84F496B8}"/>
                </a:ext>
              </a:extLst>
            </p:cNvPr>
            <p:cNvSpPr>
              <a:spLocks noChangeArrowheads="1"/>
            </p:cNvSpPr>
            <p:nvPr/>
          </p:nvSpPr>
          <p:spPr bwMode="auto">
            <a:xfrm>
              <a:off x="1536" y="3792"/>
              <a:ext cx="192" cy="192"/>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41" name="Oval 85">
              <a:extLst>
                <a:ext uri="{FF2B5EF4-FFF2-40B4-BE49-F238E27FC236}">
                  <a16:creationId xmlns:a16="http://schemas.microsoft.com/office/drawing/2014/main" id="{3DB1170A-2A5F-7641-48E5-966E0D47843E}"/>
                </a:ext>
              </a:extLst>
            </p:cNvPr>
            <p:cNvSpPr>
              <a:spLocks noChangeArrowheads="1"/>
            </p:cNvSpPr>
            <p:nvPr/>
          </p:nvSpPr>
          <p:spPr bwMode="auto">
            <a:xfrm>
              <a:off x="2064" y="3312"/>
              <a:ext cx="192" cy="192"/>
            </a:xfrm>
            <a:prstGeom prst="ellipse">
              <a:avLst/>
            </a:prstGeom>
            <a:solidFill>
              <a:srgbClr val="000000"/>
            </a:solidFill>
            <a:ln w="12700" algn="ctr">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42" name="Oval 86">
              <a:extLst>
                <a:ext uri="{FF2B5EF4-FFF2-40B4-BE49-F238E27FC236}">
                  <a16:creationId xmlns:a16="http://schemas.microsoft.com/office/drawing/2014/main" id="{929B2882-2BF3-70EF-4081-7A69457D87BB}"/>
                </a:ext>
              </a:extLst>
            </p:cNvPr>
            <p:cNvSpPr>
              <a:spLocks noChangeArrowheads="1"/>
            </p:cNvSpPr>
            <p:nvPr/>
          </p:nvSpPr>
          <p:spPr bwMode="auto">
            <a:xfrm>
              <a:off x="912" y="3312"/>
              <a:ext cx="192" cy="192"/>
            </a:xfrm>
            <a:prstGeom prst="ellipse">
              <a:avLst/>
            </a:prstGeom>
            <a:solidFill>
              <a:srgbClr val="FC0128"/>
            </a:solidFill>
            <a:ln w="12700" algn="ctr">
              <a:solidFill>
                <a:srgbClr val="FC0128"/>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23743" name="Freeform 89">
            <a:extLst>
              <a:ext uri="{FF2B5EF4-FFF2-40B4-BE49-F238E27FC236}">
                <a16:creationId xmlns:a16="http://schemas.microsoft.com/office/drawing/2014/main" id="{D3FC3E85-4070-0514-FB59-901E87357D9A}"/>
              </a:ext>
            </a:extLst>
          </p:cNvPr>
          <p:cNvSpPr>
            <a:spLocks/>
          </p:cNvSpPr>
          <p:nvPr/>
        </p:nvSpPr>
        <p:spPr bwMode="auto">
          <a:xfrm>
            <a:off x="1600200" y="4343400"/>
            <a:ext cx="800100" cy="2336800"/>
          </a:xfrm>
          <a:custGeom>
            <a:avLst/>
            <a:gdLst>
              <a:gd name="T0" fmla="*/ 88900 w 504"/>
              <a:gd name="T1" fmla="*/ 1930400 h 1472"/>
              <a:gd name="T2" fmla="*/ 88900 w 504"/>
              <a:gd name="T3" fmla="*/ 330200 h 1472"/>
              <a:gd name="T4" fmla="*/ 622300 w 504"/>
              <a:gd name="T5" fmla="*/ 25400 h 1472"/>
              <a:gd name="T6" fmla="*/ 774700 w 504"/>
              <a:gd name="T7" fmla="*/ 482600 h 1472"/>
              <a:gd name="T8" fmla="*/ 774700 w 504"/>
              <a:gd name="T9" fmla="*/ 1930400 h 1472"/>
              <a:gd name="T10" fmla="*/ 698500 w 504"/>
              <a:gd name="T11" fmla="*/ 2159000 h 1472"/>
              <a:gd name="T12" fmla="*/ 393700 w 504"/>
              <a:gd name="T13" fmla="*/ 2311400 h 1472"/>
              <a:gd name="T14" fmla="*/ 88900 w 504"/>
              <a:gd name="T15" fmla="*/ 1930400 h 14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504" h="1472">
                <a:moveTo>
                  <a:pt x="56" y="1216"/>
                </a:moveTo>
                <a:cubicBezTo>
                  <a:pt x="24" y="1008"/>
                  <a:pt x="0" y="408"/>
                  <a:pt x="56" y="208"/>
                </a:cubicBezTo>
                <a:cubicBezTo>
                  <a:pt x="112" y="8"/>
                  <a:pt x="320" y="0"/>
                  <a:pt x="392" y="16"/>
                </a:cubicBezTo>
                <a:cubicBezTo>
                  <a:pt x="464" y="32"/>
                  <a:pt x="472" y="104"/>
                  <a:pt x="488" y="304"/>
                </a:cubicBezTo>
                <a:cubicBezTo>
                  <a:pt x="504" y="504"/>
                  <a:pt x="496" y="1040"/>
                  <a:pt x="488" y="1216"/>
                </a:cubicBezTo>
                <a:cubicBezTo>
                  <a:pt x="480" y="1392"/>
                  <a:pt x="480" y="1320"/>
                  <a:pt x="440" y="1360"/>
                </a:cubicBezTo>
                <a:cubicBezTo>
                  <a:pt x="400" y="1400"/>
                  <a:pt x="312" y="1472"/>
                  <a:pt x="248" y="1456"/>
                </a:cubicBezTo>
                <a:cubicBezTo>
                  <a:pt x="184" y="1440"/>
                  <a:pt x="88" y="1424"/>
                  <a:pt x="56" y="1216"/>
                </a:cubicBezTo>
                <a:close/>
              </a:path>
            </a:pathLst>
          </a:custGeom>
          <a:noFill/>
          <a:ln w="38100" cap="flat" cmpd="sng">
            <a:solidFill>
              <a:srgbClr val="EAEC5E"/>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23744" name="Oval 90">
            <a:extLst>
              <a:ext uri="{FF2B5EF4-FFF2-40B4-BE49-F238E27FC236}">
                <a16:creationId xmlns:a16="http://schemas.microsoft.com/office/drawing/2014/main" id="{0C36676C-6D2B-ED43-3D34-A18EEE4CB71B}"/>
              </a:ext>
            </a:extLst>
          </p:cNvPr>
          <p:cNvSpPr>
            <a:spLocks noChangeArrowheads="1"/>
          </p:cNvSpPr>
          <p:nvPr/>
        </p:nvSpPr>
        <p:spPr bwMode="auto">
          <a:xfrm>
            <a:off x="685800" y="3733800"/>
            <a:ext cx="2590800" cy="685800"/>
          </a:xfrm>
          <a:prstGeom prst="ellipse">
            <a:avLst/>
          </a:prstGeom>
          <a:noFill/>
          <a:ln w="38100" algn="ctr">
            <a:solidFill>
              <a:srgbClr val="EAEC5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nchor="ct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altLang="en-US" sz="1800" b="1"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23745" name="Footer Placeholder 23744">
            <a:extLst>
              <a:ext uri="{FF2B5EF4-FFF2-40B4-BE49-F238E27FC236}">
                <a16:creationId xmlns:a16="http://schemas.microsoft.com/office/drawing/2014/main" id="{95843B18-4545-74DE-A1DF-C5B6D4A9B0E1}"/>
              </a:ext>
            </a:extLst>
          </p:cNvPr>
          <p:cNvSpPr>
            <a:spLocks noGrp="1"/>
          </p:cNvSpPr>
          <p:nvPr>
            <p:ph type="ftr" sz="quarter" idx="10"/>
          </p:nvPr>
        </p:nvSpPr>
        <p:spPr/>
        <p:txBody>
          <a:bodyPr/>
          <a:lstStyle/>
          <a:p>
            <a:r>
              <a:rPr lang="en-US"/>
              <a:t>Kahng ECE 260C SP25 </a:t>
            </a:r>
          </a:p>
        </p:txBody>
      </p:sp>
      <p:sp>
        <p:nvSpPr>
          <p:cNvPr id="2" name="Freeform 48">
            <a:extLst>
              <a:ext uri="{FF2B5EF4-FFF2-40B4-BE49-F238E27FC236}">
                <a16:creationId xmlns:a16="http://schemas.microsoft.com/office/drawing/2014/main" id="{26E482C5-8C94-FDE2-B77F-62E435D19964}"/>
              </a:ext>
            </a:extLst>
          </p:cNvPr>
          <p:cNvSpPr>
            <a:spLocks/>
          </p:cNvSpPr>
          <p:nvPr/>
        </p:nvSpPr>
        <p:spPr bwMode="auto">
          <a:xfrm>
            <a:off x="49606" y="2110720"/>
            <a:ext cx="1562100" cy="1536700"/>
          </a:xfrm>
          <a:custGeom>
            <a:avLst/>
            <a:gdLst>
              <a:gd name="T0" fmla="*/ 80 w 984"/>
              <a:gd name="T1" fmla="*/ 904 h 968"/>
              <a:gd name="T2" fmla="*/ 80 w 984"/>
              <a:gd name="T3" fmla="*/ 568 h 968"/>
              <a:gd name="T4" fmla="*/ 560 w 984"/>
              <a:gd name="T5" fmla="*/ 88 h 968"/>
              <a:gd name="T6" fmla="*/ 896 w 984"/>
              <a:gd name="T7" fmla="*/ 40 h 968"/>
              <a:gd name="T8" fmla="*/ 944 w 984"/>
              <a:gd name="T9" fmla="*/ 328 h 968"/>
              <a:gd name="T10" fmla="*/ 656 w 984"/>
              <a:gd name="T11" fmla="*/ 664 h 968"/>
              <a:gd name="T12" fmla="*/ 320 w 984"/>
              <a:gd name="T13" fmla="*/ 904 h 968"/>
              <a:gd name="T14" fmla="*/ 176 w 984"/>
              <a:gd name="T15" fmla="*/ 952 h 968"/>
              <a:gd name="T16" fmla="*/ 80 w 984"/>
              <a:gd name="T17" fmla="*/ 904 h 9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4" h="968">
                <a:moveTo>
                  <a:pt x="80" y="904"/>
                </a:moveTo>
                <a:cubicBezTo>
                  <a:pt x="64" y="840"/>
                  <a:pt x="0" y="704"/>
                  <a:pt x="80" y="568"/>
                </a:cubicBezTo>
                <a:cubicBezTo>
                  <a:pt x="160" y="432"/>
                  <a:pt x="424" y="176"/>
                  <a:pt x="560" y="88"/>
                </a:cubicBezTo>
                <a:cubicBezTo>
                  <a:pt x="696" y="0"/>
                  <a:pt x="832" y="0"/>
                  <a:pt x="896" y="40"/>
                </a:cubicBezTo>
                <a:cubicBezTo>
                  <a:pt x="960" y="80"/>
                  <a:pt x="984" y="224"/>
                  <a:pt x="944" y="328"/>
                </a:cubicBezTo>
                <a:cubicBezTo>
                  <a:pt x="904" y="432"/>
                  <a:pt x="760" y="568"/>
                  <a:pt x="656" y="664"/>
                </a:cubicBezTo>
                <a:cubicBezTo>
                  <a:pt x="552" y="760"/>
                  <a:pt x="400" y="856"/>
                  <a:pt x="320" y="904"/>
                </a:cubicBezTo>
                <a:cubicBezTo>
                  <a:pt x="240" y="952"/>
                  <a:pt x="216" y="960"/>
                  <a:pt x="176" y="952"/>
                </a:cubicBezTo>
                <a:cubicBezTo>
                  <a:pt x="136" y="944"/>
                  <a:pt x="96" y="968"/>
                  <a:pt x="80" y="904"/>
                </a:cubicBezTo>
                <a:close/>
              </a:path>
            </a:pathLst>
          </a:custGeom>
          <a:noFill/>
          <a:ln w="38100" cap="flat" cmpd="sng">
            <a:solidFill>
              <a:srgbClr val="EAEC5E"/>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a:ln>
                <a:noFill/>
              </a:ln>
              <a:solidFill>
                <a:sysClr val="windowText" lastClr="000000"/>
              </a:solidFill>
              <a:effectLst/>
              <a:uLnTx/>
              <a:uFillTx/>
              <a:latin typeface="Arial" panose="020B0604020202020204" pitchFamily="34" charset="0"/>
              <a:ea typeface="+mn-ea"/>
              <a:cs typeface="+mn-cs"/>
            </a:endParaRPr>
          </a:p>
        </p:txBody>
      </p:sp>
      <p:sp>
        <p:nvSpPr>
          <p:cNvPr id="4" name="Freeform 70">
            <a:extLst>
              <a:ext uri="{FF2B5EF4-FFF2-40B4-BE49-F238E27FC236}">
                <a16:creationId xmlns:a16="http://schemas.microsoft.com/office/drawing/2014/main" id="{33E4BC18-BE51-2E7A-B441-7C5EB0CFAF4B}"/>
              </a:ext>
            </a:extLst>
          </p:cNvPr>
          <p:cNvSpPr>
            <a:spLocks/>
          </p:cNvSpPr>
          <p:nvPr/>
        </p:nvSpPr>
        <p:spPr bwMode="auto">
          <a:xfrm>
            <a:off x="-19050" y="5082520"/>
            <a:ext cx="1562100" cy="1536700"/>
          </a:xfrm>
          <a:custGeom>
            <a:avLst/>
            <a:gdLst>
              <a:gd name="T0" fmla="*/ 80 w 984"/>
              <a:gd name="T1" fmla="*/ 904 h 968"/>
              <a:gd name="T2" fmla="*/ 80 w 984"/>
              <a:gd name="T3" fmla="*/ 568 h 968"/>
              <a:gd name="T4" fmla="*/ 560 w 984"/>
              <a:gd name="T5" fmla="*/ 88 h 968"/>
              <a:gd name="T6" fmla="*/ 896 w 984"/>
              <a:gd name="T7" fmla="*/ 40 h 968"/>
              <a:gd name="T8" fmla="*/ 944 w 984"/>
              <a:gd name="T9" fmla="*/ 328 h 968"/>
              <a:gd name="T10" fmla="*/ 656 w 984"/>
              <a:gd name="T11" fmla="*/ 664 h 968"/>
              <a:gd name="T12" fmla="*/ 320 w 984"/>
              <a:gd name="T13" fmla="*/ 904 h 968"/>
              <a:gd name="T14" fmla="*/ 176 w 984"/>
              <a:gd name="T15" fmla="*/ 952 h 968"/>
              <a:gd name="T16" fmla="*/ 80 w 984"/>
              <a:gd name="T17" fmla="*/ 904 h 96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984" h="968">
                <a:moveTo>
                  <a:pt x="80" y="904"/>
                </a:moveTo>
                <a:cubicBezTo>
                  <a:pt x="64" y="840"/>
                  <a:pt x="0" y="704"/>
                  <a:pt x="80" y="568"/>
                </a:cubicBezTo>
                <a:cubicBezTo>
                  <a:pt x="160" y="432"/>
                  <a:pt x="424" y="176"/>
                  <a:pt x="560" y="88"/>
                </a:cubicBezTo>
                <a:cubicBezTo>
                  <a:pt x="696" y="0"/>
                  <a:pt x="832" y="0"/>
                  <a:pt x="896" y="40"/>
                </a:cubicBezTo>
                <a:cubicBezTo>
                  <a:pt x="960" y="80"/>
                  <a:pt x="984" y="224"/>
                  <a:pt x="944" y="328"/>
                </a:cubicBezTo>
                <a:cubicBezTo>
                  <a:pt x="904" y="432"/>
                  <a:pt x="760" y="568"/>
                  <a:pt x="656" y="664"/>
                </a:cubicBezTo>
                <a:cubicBezTo>
                  <a:pt x="552" y="760"/>
                  <a:pt x="400" y="856"/>
                  <a:pt x="320" y="904"/>
                </a:cubicBezTo>
                <a:cubicBezTo>
                  <a:pt x="240" y="952"/>
                  <a:pt x="216" y="960"/>
                  <a:pt x="176" y="952"/>
                </a:cubicBezTo>
                <a:cubicBezTo>
                  <a:pt x="136" y="944"/>
                  <a:pt x="96" y="968"/>
                  <a:pt x="80" y="904"/>
                </a:cubicBezTo>
                <a:close/>
              </a:path>
            </a:pathLst>
          </a:custGeom>
          <a:noFill/>
          <a:ln w="38100" cap="flat" cmpd="sng">
            <a:solidFill>
              <a:srgbClr val="EAEC5E"/>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pPr marL="0" marR="0" lvl="0" indent="0" defTabSz="914400" eaLnBrk="0" fontAlgn="base" latinLnBrk="0" hangingPunct="0">
              <a:lnSpc>
                <a:spcPct val="100000"/>
              </a:lnSpc>
              <a:spcBef>
                <a:spcPct val="0"/>
              </a:spcBef>
              <a:spcAft>
                <a:spcPct val="0"/>
              </a:spcAft>
              <a:buClr>
                <a:srgbClr val="FC0128"/>
              </a:buClr>
              <a:buSzPct val="100000"/>
              <a:buFontTx/>
              <a:buNone/>
              <a:tabLst/>
              <a:defRPr/>
            </a:pPr>
            <a:endParaRPr kumimoji="0" lang="en-US" sz="1800" b="1" i="0" u="none" strike="noStrike" kern="1200" cap="none" spc="0" normalizeH="0" baseline="0" noProof="0" dirty="0">
              <a:ln>
                <a:noFill/>
              </a:ln>
              <a:solidFill>
                <a:sysClr val="windowText" lastClr="000000"/>
              </a:solidFill>
              <a:effectLst/>
              <a:uLnTx/>
              <a:uFillTx/>
              <a:latin typeface="Arial" panose="020B0604020202020204" pitchFamily="34" charset="0"/>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CE73430F-9AB0-EEB9-6A0A-613D7DBBA4C4}"/>
              </a:ext>
            </a:extLst>
          </p:cNvPr>
          <p:cNvSpPr>
            <a:spLocks noGrp="1" noChangeArrowheads="1"/>
          </p:cNvSpPr>
          <p:nvPr>
            <p:ph type="body" idx="1"/>
          </p:nvPr>
        </p:nvSpPr>
        <p:spPr/>
        <p:txBody>
          <a:bodyPr/>
          <a:lstStyle/>
          <a:p>
            <a:r>
              <a:rPr lang="en-US" altLang="en-US" dirty="0">
                <a:solidFill>
                  <a:schemeClr val="tx1"/>
                </a:solidFill>
              </a:rPr>
              <a:t>Introduction</a:t>
            </a:r>
          </a:p>
          <a:p>
            <a:r>
              <a:rPr lang="en-US" altLang="en-US" dirty="0">
                <a:solidFill>
                  <a:schemeClr val="tx1"/>
                </a:solidFill>
              </a:rPr>
              <a:t>Two-level Logic Synthesis</a:t>
            </a:r>
          </a:p>
          <a:p>
            <a:r>
              <a:rPr lang="en-US" altLang="en-US" b="1" dirty="0">
                <a:solidFill>
                  <a:schemeClr val="bg2">
                    <a:lumMod val="50000"/>
                    <a:lumOff val="50000"/>
                  </a:schemeClr>
                </a:solidFill>
              </a:rPr>
              <a:t>Multi-level Logic Synthesis</a:t>
            </a:r>
          </a:p>
          <a:p>
            <a:pPr lvl="1"/>
            <a:r>
              <a:rPr lang="en-US" altLang="en-US" b="1" dirty="0">
                <a:solidFill>
                  <a:schemeClr val="bg2">
                    <a:lumMod val="50000"/>
                    <a:lumOff val="50000"/>
                  </a:schemeClr>
                </a:solidFill>
              </a:rPr>
              <a:t>Classical</a:t>
            </a:r>
          </a:p>
          <a:p>
            <a:pPr lvl="1"/>
            <a:r>
              <a:rPr lang="en-US" altLang="en-US" dirty="0">
                <a:solidFill>
                  <a:schemeClr val="tx1"/>
                </a:solidFill>
              </a:rPr>
              <a:t>Contemporary</a:t>
            </a:r>
          </a:p>
          <a:p>
            <a:r>
              <a:rPr lang="en-US" altLang="en-US" dirty="0">
                <a:solidFill>
                  <a:schemeClr val="tx1"/>
                </a:solidFill>
              </a:rPr>
              <a:t>Technology Mapping</a:t>
            </a:r>
          </a:p>
          <a:p>
            <a:pPr lvl="1"/>
            <a:r>
              <a:rPr lang="en-US" altLang="en-US" dirty="0">
                <a:solidFill>
                  <a:schemeClr val="tx1"/>
                </a:solidFill>
              </a:rPr>
              <a:t>Classical</a:t>
            </a:r>
          </a:p>
          <a:p>
            <a:pPr lvl="1"/>
            <a:r>
              <a:rPr lang="en-US" altLang="en-US" dirty="0">
                <a:solidFill>
                  <a:schemeClr val="tx1"/>
                </a:solidFill>
              </a:rPr>
              <a:t>Contemporary</a:t>
            </a:r>
          </a:p>
        </p:txBody>
      </p:sp>
      <p:sp>
        <p:nvSpPr>
          <p:cNvPr id="24578" name="Rectangle 2">
            <a:extLst>
              <a:ext uri="{FF2B5EF4-FFF2-40B4-BE49-F238E27FC236}">
                <a16:creationId xmlns:a16="http://schemas.microsoft.com/office/drawing/2014/main" id="{55E40A56-9D1B-7C01-2922-C4D5DD92F906}"/>
              </a:ext>
            </a:extLst>
          </p:cNvPr>
          <p:cNvSpPr>
            <a:spLocks noGrp="1" noChangeArrowheads="1"/>
          </p:cNvSpPr>
          <p:nvPr>
            <p:ph type="title"/>
          </p:nvPr>
        </p:nvSpPr>
        <p:spPr/>
        <p:txBody>
          <a:bodyPr/>
          <a:lstStyle/>
          <a:p>
            <a:r>
              <a:rPr lang="en-US" altLang="en-US"/>
              <a:t>Outline</a:t>
            </a:r>
          </a:p>
        </p:txBody>
      </p:sp>
      <p:sp>
        <p:nvSpPr>
          <p:cNvPr id="2" name="Footer Placeholder 1">
            <a:extLst>
              <a:ext uri="{FF2B5EF4-FFF2-40B4-BE49-F238E27FC236}">
                <a16:creationId xmlns:a16="http://schemas.microsoft.com/office/drawing/2014/main" id="{A7C06647-D5B5-474A-425E-B4ADA3228105}"/>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a:extLst>
              <a:ext uri="{FF2B5EF4-FFF2-40B4-BE49-F238E27FC236}">
                <a16:creationId xmlns:a16="http://schemas.microsoft.com/office/drawing/2014/main" id="{7E71D7D3-B5BC-AEFA-5EFE-A0E14DE71B82}"/>
              </a:ext>
            </a:extLst>
          </p:cNvPr>
          <p:cNvSpPr>
            <a:spLocks noGrp="1" noChangeArrowheads="1"/>
          </p:cNvSpPr>
          <p:nvPr>
            <p:ph type="body" idx="1"/>
          </p:nvPr>
        </p:nvSpPr>
        <p:spPr>
          <a:xfrm>
            <a:off x="20774" y="711882"/>
            <a:ext cx="8986701" cy="4520518"/>
          </a:xfrm>
        </p:spPr>
        <p:txBody>
          <a:bodyPr>
            <a:normAutofit/>
          </a:bodyPr>
          <a:lstStyle/>
          <a:p>
            <a:r>
              <a:rPr lang="en-US" altLang="en-US" dirty="0"/>
              <a:t>Two-level logic synthesis is effective and mature</a:t>
            </a:r>
          </a:p>
          <a:p>
            <a:r>
              <a:rPr lang="en-US" altLang="en-US" dirty="0"/>
              <a:t>Two-level logic synthesis is directly applicable to PLAs and PLDs</a:t>
            </a:r>
          </a:p>
          <a:p>
            <a:pPr>
              <a:buFont typeface="Wingdings" panose="05000000000000000000" pitchFamily="2" charset="2"/>
              <a:buNone/>
            </a:pPr>
            <a:r>
              <a:rPr lang="en-US" altLang="en-US" dirty="0"/>
              <a:t>But…</a:t>
            </a:r>
          </a:p>
          <a:p>
            <a:r>
              <a:rPr lang="en-US" altLang="en-US" dirty="0"/>
              <a:t>There are many functions that are too expensive to implement in two-level forms (too many product terms!)</a:t>
            </a:r>
          </a:p>
          <a:p>
            <a:r>
              <a:rPr lang="en-US" altLang="en-US" dirty="0"/>
              <a:t>Two-level implementation constrains layout (AND-plane, OR-plane)</a:t>
            </a:r>
          </a:p>
          <a:p>
            <a:r>
              <a:rPr lang="en-US" altLang="en-US" dirty="0"/>
              <a:t>Rule of thumb:</a:t>
            </a:r>
          </a:p>
          <a:p>
            <a:pPr lvl="1"/>
            <a:r>
              <a:rPr lang="en-US" altLang="en-US" dirty="0"/>
              <a:t>Two-level logic is good for control logic</a:t>
            </a:r>
          </a:p>
          <a:p>
            <a:pPr lvl="1"/>
            <a:r>
              <a:rPr lang="en-US" altLang="en-US" dirty="0"/>
              <a:t>Multi-level logic is good for </a:t>
            </a:r>
            <a:r>
              <a:rPr lang="en-US" altLang="en-US" dirty="0" err="1"/>
              <a:t>datapath</a:t>
            </a:r>
            <a:r>
              <a:rPr lang="en-US" altLang="en-US" dirty="0"/>
              <a:t> or random logic</a:t>
            </a:r>
          </a:p>
        </p:txBody>
      </p:sp>
      <p:sp>
        <p:nvSpPr>
          <p:cNvPr id="25602" name="Rectangle 2">
            <a:extLst>
              <a:ext uri="{FF2B5EF4-FFF2-40B4-BE49-F238E27FC236}">
                <a16:creationId xmlns:a16="http://schemas.microsoft.com/office/drawing/2014/main" id="{4A1872A4-1B97-5C28-48BB-9E7678C03BA3}"/>
              </a:ext>
            </a:extLst>
          </p:cNvPr>
          <p:cNvSpPr>
            <a:spLocks noGrp="1" noChangeArrowheads="1"/>
          </p:cNvSpPr>
          <p:nvPr>
            <p:ph type="title"/>
          </p:nvPr>
        </p:nvSpPr>
        <p:spPr/>
        <p:txBody>
          <a:bodyPr/>
          <a:lstStyle/>
          <a:p>
            <a:r>
              <a:rPr lang="en-US" altLang="en-US"/>
              <a:t>Multi-level Logic Synthesis</a:t>
            </a:r>
          </a:p>
        </p:txBody>
      </p:sp>
      <p:sp>
        <p:nvSpPr>
          <p:cNvPr id="4" name="Footer Placeholder 3">
            <a:extLst>
              <a:ext uri="{FF2B5EF4-FFF2-40B4-BE49-F238E27FC236}">
                <a16:creationId xmlns:a16="http://schemas.microsoft.com/office/drawing/2014/main" id="{EABB2A8F-879B-1038-0CF0-5324AE4E8637}"/>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4BB5B2C2-E2BE-50B8-CB7A-B9D428F40140}"/>
              </a:ext>
            </a:extLst>
          </p:cNvPr>
          <p:cNvSpPr>
            <a:spLocks noGrp="1" noChangeArrowheads="1"/>
          </p:cNvSpPr>
          <p:nvPr>
            <p:ph type="body" idx="1"/>
          </p:nvPr>
        </p:nvSpPr>
        <p:spPr/>
        <p:txBody>
          <a:bodyPr>
            <a:normAutofit/>
          </a:bodyPr>
          <a:lstStyle/>
          <a:p>
            <a:r>
              <a:rPr lang="en-US" altLang="en-US" dirty="0"/>
              <a:t>Given</a:t>
            </a:r>
          </a:p>
          <a:p>
            <a:pPr lvl="1"/>
            <a:r>
              <a:rPr lang="en-US" altLang="en-US" dirty="0"/>
              <a:t>Initial logic network</a:t>
            </a:r>
          </a:p>
          <a:p>
            <a:pPr lvl="1"/>
            <a:r>
              <a:rPr lang="en-US" altLang="en-US" dirty="0"/>
              <a:t>Design constraints</a:t>
            </a:r>
          </a:p>
          <a:p>
            <a:pPr lvl="2"/>
            <a:r>
              <a:rPr lang="en-US" altLang="en-US" dirty="0"/>
              <a:t>Arrival times, required times, power consumption, noise immunity, </a:t>
            </a:r>
            <a:r>
              <a:rPr lang="en-US" altLang="en-US" dirty="0" err="1"/>
              <a:t>etc</a:t>
            </a:r>
            <a:r>
              <a:rPr lang="en-US" altLang="en-US" dirty="0"/>
              <a:t>…</a:t>
            </a:r>
          </a:p>
          <a:p>
            <a:pPr lvl="1"/>
            <a:r>
              <a:rPr lang="en-US" altLang="en-US" dirty="0"/>
              <a:t>Target technology libraries</a:t>
            </a:r>
          </a:p>
          <a:p>
            <a:r>
              <a:rPr lang="en-US" altLang="en-US" dirty="0"/>
              <a:t>Produce</a:t>
            </a:r>
          </a:p>
          <a:p>
            <a:pPr lvl="1"/>
            <a:r>
              <a:rPr lang="en-US" altLang="en-US" dirty="0"/>
              <a:t>a minimum “cost” netlist consisting of the gates from the target libraries such that design constraints are satisfied</a:t>
            </a:r>
          </a:p>
        </p:txBody>
      </p:sp>
      <p:sp>
        <p:nvSpPr>
          <p:cNvPr id="26626" name="Rectangle 2">
            <a:extLst>
              <a:ext uri="{FF2B5EF4-FFF2-40B4-BE49-F238E27FC236}">
                <a16:creationId xmlns:a16="http://schemas.microsoft.com/office/drawing/2014/main" id="{E3A8DB2B-67A6-3B23-1E93-3CA2F4B08232}"/>
              </a:ext>
            </a:extLst>
          </p:cNvPr>
          <p:cNvSpPr>
            <a:spLocks noGrp="1" noChangeArrowheads="1"/>
          </p:cNvSpPr>
          <p:nvPr>
            <p:ph type="title"/>
          </p:nvPr>
        </p:nvSpPr>
        <p:spPr/>
        <p:txBody>
          <a:bodyPr/>
          <a:lstStyle/>
          <a:p>
            <a:r>
              <a:rPr lang="en-US" altLang="en-US"/>
              <a:t>Multi-level Logic Synthesis Problem</a:t>
            </a:r>
          </a:p>
        </p:txBody>
      </p:sp>
      <p:sp>
        <p:nvSpPr>
          <p:cNvPr id="2" name="Footer Placeholder 1">
            <a:extLst>
              <a:ext uri="{FF2B5EF4-FFF2-40B4-BE49-F238E27FC236}">
                <a16:creationId xmlns:a16="http://schemas.microsoft.com/office/drawing/2014/main" id="{238771A0-CED6-824E-EDA8-CDCDE2E51058}"/>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7006EC3D-6B11-D9A2-F88A-9C27060B0534}"/>
              </a:ext>
            </a:extLst>
          </p:cNvPr>
          <p:cNvSpPr>
            <a:spLocks noGrp="1" noChangeArrowheads="1"/>
          </p:cNvSpPr>
          <p:nvPr>
            <p:ph type="body" idx="1"/>
          </p:nvPr>
        </p:nvSpPr>
        <p:spPr>
          <a:noFill/>
          <a:extLst>
            <a:ext uri="{91240B29-F687-4F45-9708-019B960494DF}">
              <a14:hiddenLine xmlns:a14="http://schemas.microsoft.com/office/drawing/2010/main" w="25400" cap="flat" cmpd="sng">
                <a:solidFill>
                  <a:schemeClr val="tx1"/>
                </a:solidFill>
                <a:prstDash val="solid"/>
                <a:miter lim="800000"/>
                <a:headEnd/>
                <a:tailEnd/>
              </a14:hiddenLine>
            </a:ext>
          </a:extLst>
        </p:spPr>
        <p:txBody>
          <a:bodyPr spcFirstLastPara="1" wrap="square" lIns="63595" tIns="25438" rIns="63595" bIns="25438" anchor="t" anchorCtr="0">
            <a:normAutofit/>
          </a:bodyPr>
          <a:lstStyle/>
          <a:p>
            <a:pPr marL="228600" indent="-228600">
              <a:lnSpc>
                <a:spcPct val="86000"/>
              </a:lnSpc>
              <a:spcBef>
                <a:spcPct val="40000"/>
              </a:spcBef>
            </a:pPr>
            <a:r>
              <a:rPr lang="en-US" altLang="en-US" sz="2000" dirty="0"/>
              <a:t>Divide logic optimization into two subproblems:</a:t>
            </a:r>
          </a:p>
          <a:p>
            <a:pPr marL="673100" lvl="1" indent="-228600">
              <a:lnSpc>
                <a:spcPct val="86000"/>
              </a:lnSpc>
            </a:pPr>
            <a:r>
              <a:rPr lang="en-US" altLang="en-US" sz="2400" dirty="0">
                <a:latin typeface="+mn-lt"/>
              </a:rPr>
              <a:t>Technology-independent optimization</a:t>
            </a:r>
          </a:p>
          <a:p>
            <a:pPr marL="1143000" lvl="2" indent="-228600">
              <a:lnSpc>
                <a:spcPct val="86000"/>
              </a:lnSpc>
            </a:pPr>
            <a:r>
              <a:rPr lang="en-US" altLang="en-US" sz="2000" dirty="0">
                <a:latin typeface="+mn-lt"/>
              </a:rPr>
              <a:t>determine overall logic structure</a:t>
            </a:r>
          </a:p>
          <a:p>
            <a:pPr marL="1143000" lvl="2" indent="-228600">
              <a:lnSpc>
                <a:spcPct val="86000"/>
              </a:lnSpc>
            </a:pPr>
            <a:r>
              <a:rPr lang="en-US" altLang="en-US" sz="2000" dirty="0">
                <a:latin typeface="+mn-lt"/>
              </a:rPr>
              <a:t>estimate costs (mostly) independent of technology</a:t>
            </a:r>
          </a:p>
          <a:p>
            <a:pPr marL="1143000" lvl="2" indent="-228600">
              <a:lnSpc>
                <a:spcPct val="86000"/>
              </a:lnSpc>
            </a:pPr>
            <a:r>
              <a:rPr lang="en-US" altLang="en-US" sz="2000" dirty="0">
                <a:latin typeface="+mn-lt"/>
              </a:rPr>
              <a:t>simplified cost modeling</a:t>
            </a:r>
          </a:p>
          <a:p>
            <a:pPr marL="673100" lvl="1" indent="-228600">
              <a:lnSpc>
                <a:spcPct val="86000"/>
              </a:lnSpc>
            </a:pPr>
            <a:r>
              <a:rPr lang="en-US" altLang="en-US" sz="2400" dirty="0">
                <a:latin typeface="+mn-lt"/>
              </a:rPr>
              <a:t>Technology-dependent optimization (technology mapping)</a:t>
            </a:r>
          </a:p>
          <a:p>
            <a:pPr marL="1143000" lvl="2" indent="-228600">
              <a:lnSpc>
                <a:spcPct val="86000"/>
              </a:lnSpc>
            </a:pPr>
            <a:r>
              <a:rPr lang="en-US" altLang="en-US" sz="2000" dirty="0">
                <a:latin typeface="+mn-lt"/>
              </a:rPr>
              <a:t>binding onto the gates in the library</a:t>
            </a:r>
          </a:p>
          <a:p>
            <a:pPr marL="1143000" lvl="2" indent="-228600">
              <a:lnSpc>
                <a:spcPct val="86000"/>
              </a:lnSpc>
            </a:pPr>
            <a:r>
              <a:rPr lang="en-US" altLang="en-US" sz="2000" dirty="0">
                <a:latin typeface="+mn-lt"/>
              </a:rPr>
              <a:t>detailed technology-specific cost model</a:t>
            </a:r>
          </a:p>
          <a:p>
            <a:pPr marL="1143000" lvl="2" indent="-228600">
              <a:lnSpc>
                <a:spcPct val="86000"/>
              </a:lnSpc>
            </a:pPr>
            <a:endParaRPr lang="en-US" altLang="en-US" sz="2000" dirty="0">
              <a:latin typeface="Comic Sans MS" panose="030F0702030302020204" pitchFamily="66" charset="0"/>
            </a:endParaRPr>
          </a:p>
          <a:p>
            <a:pPr marL="228600" indent="-228600">
              <a:lnSpc>
                <a:spcPct val="86000"/>
              </a:lnSpc>
              <a:spcBef>
                <a:spcPct val="40000"/>
              </a:spcBef>
            </a:pPr>
            <a:r>
              <a:rPr lang="en-US" altLang="en-US" sz="2000" dirty="0"/>
              <a:t>Orchestration of various optimization/transformation techniques for each subproblem</a:t>
            </a:r>
          </a:p>
        </p:txBody>
      </p:sp>
      <p:sp>
        <p:nvSpPr>
          <p:cNvPr id="28674" name="Rectangle 2">
            <a:extLst>
              <a:ext uri="{FF2B5EF4-FFF2-40B4-BE49-F238E27FC236}">
                <a16:creationId xmlns:a16="http://schemas.microsoft.com/office/drawing/2014/main" id="{D2ACDA1C-AD83-AB00-D5A1-DD4530D3DB09}"/>
              </a:ext>
            </a:extLst>
          </p:cNvPr>
          <p:cNvSpPr>
            <a:spLocks noGrp="1" noChangeArrowheads="1"/>
          </p:cNvSpPr>
          <p:nvPr>
            <p:ph type="title"/>
          </p:nvPr>
        </p:nvSpPr>
        <p:spPr>
          <a:noFill/>
        </p:spPr>
        <p:txBody>
          <a:bodyPr spcFirstLastPara="1" wrap="none" lIns="63595" tIns="25438" rIns="63595" bIns="25438" anchor="ctr" anchorCtr="0">
            <a:normAutofit fontScale="90000"/>
          </a:bodyPr>
          <a:lstStyle/>
          <a:p>
            <a:r>
              <a:rPr lang="en-US" altLang="en-US"/>
              <a:t>Modern Approach to Logic Optimization</a:t>
            </a:r>
          </a:p>
        </p:txBody>
      </p:sp>
      <p:sp>
        <p:nvSpPr>
          <p:cNvPr id="28676" name="Rectangle 4">
            <a:extLst>
              <a:ext uri="{FF2B5EF4-FFF2-40B4-BE49-F238E27FC236}">
                <a16:creationId xmlns:a16="http://schemas.microsoft.com/office/drawing/2014/main" id="{FCF4DDFC-1DAC-2B8D-06D0-BFB89803670A}"/>
              </a:ext>
            </a:extLst>
          </p:cNvPr>
          <p:cNvSpPr>
            <a:spLocks noChangeArrowheads="1"/>
          </p:cNvSpPr>
          <p:nvPr/>
        </p:nvSpPr>
        <p:spPr bwMode="auto">
          <a:xfrm>
            <a:off x="4038600" y="6594475"/>
            <a:ext cx="2119170" cy="26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spcBef>
                <a:spcPct val="50000"/>
              </a:spcBef>
            </a:pPr>
            <a:r>
              <a:rPr lang="en-US" altLang="en-US" b="0"/>
              <a:t>Slide courtesy of Keutzer</a:t>
            </a:r>
          </a:p>
        </p:txBody>
      </p:sp>
      <p:sp>
        <p:nvSpPr>
          <p:cNvPr id="2" name="Footer Placeholder 1">
            <a:extLst>
              <a:ext uri="{FF2B5EF4-FFF2-40B4-BE49-F238E27FC236}">
                <a16:creationId xmlns:a16="http://schemas.microsoft.com/office/drawing/2014/main" id="{057725BB-1F9A-460A-3EC0-1965FAFAD463}"/>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5EC5F57-A58A-2F3F-CD52-6BC3EEB431FE}"/>
              </a:ext>
            </a:extLst>
          </p:cNvPr>
          <p:cNvSpPr>
            <a:spLocks noGrp="1"/>
          </p:cNvSpPr>
          <p:nvPr>
            <p:ph type="body" idx="1"/>
          </p:nvPr>
        </p:nvSpPr>
        <p:spPr/>
        <p:txBody>
          <a:bodyPr/>
          <a:lstStyle/>
          <a:p>
            <a:r>
              <a:rPr lang="en-US" altLang="en-US" dirty="0"/>
              <a:t>L</a:t>
            </a:r>
            <a:r>
              <a:rPr lang="en-US" altLang="en-US" sz="2400" dirty="0"/>
              <a:t>ogic </a:t>
            </a:r>
            <a:r>
              <a:rPr lang="en-US" altLang="en-US" dirty="0"/>
              <a:t>N</a:t>
            </a:r>
            <a:r>
              <a:rPr lang="en-US" altLang="en-US" sz="2400" dirty="0"/>
              <a:t>etwork</a:t>
            </a:r>
            <a:r>
              <a:rPr lang="en-US" altLang="en-US" sz="2400" b="0" dirty="0"/>
              <a:t>:</a:t>
            </a:r>
          </a:p>
          <a:p>
            <a:endParaRPr lang="en-US" dirty="0"/>
          </a:p>
        </p:txBody>
      </p:sp>
      <p:sp>
        <p:nvSpPr>
          <p:cNvPr id="3" name="Title 2">
            <a:extLst>
              <a:ext uri="{FF2B5EF4-FFF2-40B4-BE49-F238E27FC236}">
                <a16:creationId xmlns:a16="http://schemas.microsoft.com/office/drawing/2014/main" id="{5D008803-B59D-35C1-9B17-48D621EB5909}"/>
              </a:ext>
            </a:extLst>
          </p:cNvPr>
          <p:cNvSpPr>
            <a:spLocks noGrp="1"/>
          </p:cNvSpPr>
          <p:nvPr>
            <p:ph type="title"/>
          </p:nvPr>
        </p:nvSpPr>
        <p:spPr/>
        <p:txBody>
          <a:bodyPr/>
          <a:lstStyle/>
          <a:p>
            <a:r>
              <a:rPr lang="en-US" altLang="en-US" dirty="0"/>
              <a:t>Network Representation</a:t>
            </a:r>
            <a:endParaRPr lang="en-US" dirty="0"/>
          </a:p>
        </p:txBody>
      </p:sp>
      <p:pic>
        <p:nvPicPr>
          <p:cNvPr id="30724" name="Picture 4">
            <a:extLst>
              <a:ext uri="{FF2B5EF4-FFF2-40B4-BE49-F238E27FC236}">
                <a16:creationId xmlns:a16="http://schemas.microsoft.com/office/drawing/2014/main" id="{0417EC9A-E63B-2DF0-8092-C40A479315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4667" y="1441450"/>
            <a:ext cx="4114800" cy="3975100"/>
          </a:xfrm>
          <a:prstGeom prst="rect">
            <a:avLst/>
          </a:pr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 name="Footer Placeholder 3">
            <a:extLst>
              <a:ext uri="{FF2B5EF4-FFF2-40B4-BE49-F238E27FC236}">
                <a16:creationId xmlns:a16="http://schemas.microsoft.com/office/drawing/2014/main" id="{09053129-7FCC-2F3A-9CBA-7A71481CCB22}"/>
              </a:ext>
            </a:extLst>
          </p:cNvPr>
          <p:cNvSpPr>
            <a:spLocks noGrp="1"/>
          </p:cNvSpPr>
          <p:nvPr>
            <p:ph type="ftr" sz="quarter" idx="3"/>
          </p:nvPr>
        </p:nvSpPr>
        <p:spPr/>
        <p:txBody>
          <a:bodyPr/>
          <a:lstStyle/>
          <a:p>
            <a:r>
              <a:rPr lang="en-IN"/>
              <a:t>Kahng ECE 260C SP25 </a:t>
            </a:r>
            <a:endParaRPr lang="en-IN" sz="1000" dirty="0"/>
          </a:p>
        </p:txBody>
      </p:sp>
    </p:spTree>
    <p:extLst>
      <p:ext uri="{BB962C8B-B14F-4D97-AF65-F5344CB8AC3E}">
        <p14:creationId xmlns:p14="http://schemas.microsoft.com/office/powerpoint/2010/main" val="82147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3B0A4BF-172D-5802-D226-C728B832C6F8}"/>
              </a:ext>
            </a:extLst>
          </p:cNvPr>
          <p:cNvSpPr>
            <a:spLocks noGrp="1"/>
          </p:cNvSpPr>
          <p:nvPr>
            <p:ph type="body" idx="1"/>
          </p:nvPr>
        </p:nvSpPr>
        <p:spPr>
          <a:xfrm>
            <a:off x="20775" y="711882"/>
            <a:ext cx="6598140" cy="3745818"/>
          </a:xfrm>
        </p:spPr>
        <p:txBody>
          <a:bodyPr/>
          <a:lstStyle/>
          <a:p>
            <a:r>
              <a:rPr lang="en-US" sz="4000" i="1" dirty="0"/>
              <a:t>Your manuscript is both good and original.  Unfortunately, the part that is good is not original, and the part that is original is not good.</a:t>
            </a:r>
          </a:p>
          <a:p>
            <a:pPr lvl="2" algn="r"/>
            <a:r>
              <a:rPr lang="en-US" dirty="0"/>
              <a:t>Samuel Johnson</a:t>
            </a:r>
          </a:p>
        </p:txBody>
      </p:sp>
      <p:sp>
        <p:nvSpPr>
          <p:cNvPr id="3" name="Title 2">
            <a:extLst>
              <a:ext uri="{FF2B5EF4-FFF2-40B4-BE49-F238E27FC236}">
                <a16:creationId xmlns:a16="http://schemas.microsoft.com/office/drawing/2014/main" id="{F50C27C9-526E-4DBF-0C0C-4354A1616383}"/>
              </a:ext>
            </a:extLst>
          </p:cNvPr>
          <p:cNvSpPr>
            <a:spLocks noGrp="1"/>
          </p:cNvSpPr>
          <p:nvPr>
            <p:ph type="title"/>
          </p:nvPr>
        </p:nvSpPr>
        <p:spPr/>
        <p:txBody>
          <a:bodyPr/>
          <a:lstStyle/>
          <a:p>
            <a:r>
              <a:rPr lang="en-US" dirty="0"/>
              <a:t>Bob Brayton’s Favorite Quote</a:t>
            </a:r>
          </a:p>
        </p:txBody>
      </p:sp>
      <p:sp>
        <p:nvSpPr>
          <p:cNvPr id="4" name="Footer Placeholder 3">
            <a:extLst>
              <a:ext uri="{FF2B5EF4-FFF2-40B4-BE49-F238E27FC236}">
                <a16:creationId xmlns:a16="http://schemas.microsoft.com/office/drawing/2014/main" id="{8B3D39E0-3C24-A2D6-D874-9D97CF7E216A}"/>
              </a:ext>
            </a:extLst>
          </p:cNvPr>
          <p:cNvSpPr>
            <a:spLocks noGrp="1"/>
          </p:cNvSpPr>
          <p:nvPr>
            <p:ph type="ftr" sz="quarter" idx="3"/>
          </p:nvPr>
        </p:nvSpPr>
        <p:spPr/>
        <p:txBody>
          <a:bodyPr/>
          <a:lstStyle/>
          <a:p>
            <a:r>
              <a:rPr lang="en-IN"/>
              <a:t>Kahng ECE 260C SP25 </a:t>
            </a:r>
            <a:endParaRPr lang="en-IN" sz="1000" dirty="0"/>
          </a:p>
        </p:txBody>
      </p:sp>
      <p:pic>
        <p:nvPicPr>
          <p:cNvPr id="6" name="Picture 5" descr="A close-up of a person&#10;&#10;AI-generated content may be incorrect.">
            <a:extLst>
              <a:ext uri="{FF2B5EF4-FFF2-40B4-BE49-F238E27FC236}">
                <a16:creationId xmlns:a16="http://schemas.microsoft.com/office/drawing/2014/main" id="{C8024C60-76D9-B757-CD8D-67689420F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7553" y="783189"/>
            <a:ext cx="1785901" cy="2377440"/>
          </a:xfrm>
          <a:prstGeom prst="rect">
            <a:avLst/>
          </a:prstGeom>
        </p:spPr>
      </p:pic>
      <p:sp>
        <p:nvSpPr>
          <p:cNvPr id="7" name="TextBox 6">
            <a:extLst>
              <a:ext uri="{FF2B5EF4-FFF2-40B4-BE49-F238E27FC236}">
                <a16:creationId xmlns:a16="http://schemas.microsoft.com/office/drawing/2014/main" id="{C1559974-7C1C-2F94-F048-9FBE110E4433}"/>
              </a:ext>
            </a:extLst>
          </p:cNvPr>
          <p:cNvSpPr txBox="1"/>
          <p:nvPr/>
        </p:nvSpPr>
        <p:spPr>
          <a:xfrm>
            <a:off x="7002767" y="3160629"/>
            <a:ext cx="1610687" cy="307777"/>
          </a:xfrm>
          <a:prstGeom prst="rect">
            <a:avLst/>
          </a:prstGeom>
          <a:noFill/>
        </p:spPr>
        <p:txBody>
          <a:bodyPr wrap="square" rtlCol="0">
            <a:spAutoFit/>
          </a:bodyPr>
          <a:lstStyle/>
          <a:p>
            <a:r>
              <a:rPr lang="en-US" dirty="0"/>
              <a:t>Prof. Bob Brayton</a:t>
            </a:r>
          </a:p>
        </p:txBody>
      </p:sp>
    </p:spTree>
    <p:extLst>
      <p:ext uri="{BB962C8B-B14F-4D97-AF65-F5344CB8AC3E}">
        <p14:creationId xmlns:p14="http://schemas.microsoft.com/office/powerpoint/2010/main" val="2007926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74AFD0B-EF42-CAB0-9374-41D9174988DA}"/>
              </a:ext>
            </a:extLst>
          </p:cNvPr>
          <p:cNvSpPr>
            <a:spLocks noGrp="1"/>
          </p:cNvSpPr>
          <p:nvPr>
            <p:ph type="body" idx="1"/>
          </p:nvPr>
        </p:nvSpPr>
        <p:spPr/>
        <p:txBody>
          <a:bodyPr>
            <a:normAutofit/>
          </a:bodyPr>
          <a:lstStyle/>
          <a:p>
            <a:r>
              <a:rPr lang="en-US" altLang="en-US" dirty="0"/>
              <a:t>Example:</a:t>
            </a:r>
          </a:p>
          <a:p>
            <a:pPr marL="63500" indent="0">
              <a:buNone/>
            </a:pPr>
            <a:r>
              <a:rPr lang="en-US" altLang="en-US" dirty="0"/>
              <a:t>	</a:t>
            </a:r>
            <a:r>
              <a:rPr lang="en-US" altLang="en-US" dirty="0" err="1"/>
              <a:t>abc</a:t>
            </a:r>
            <a:r>
              <a:rPr lang="en-US" altLang="en-US" dirty="0"/>
              <a:t>’+a’bd+b’d’+</a:t>
            </a:r>
            <a:r>
              <a:rPr lang="en-US" altLang="en-US" dirty="0" err="1"/>
              <a:t>b’e’f</a:t>
            </a:r>
            <a:r>
              <a:rPr lang="en-US" altLang="en-US" dirty="0"/>
              <a:t> (sum of cubes)</a:t>
            </a:r>
          </a:p>
          <a:p>
            <a:endParaRPr lang="en-US" altLang="en-US" dirty="0"/>
          </a:p>
          <a:p>
            <a:r>
              <a:rPr lang="en-US" altLang="en-US" dirty="0"/>
              <a:t>Advantages:</a:t>
            </a:r>
          </a:p>
          <a:p>
            <a:pPr lvl="1"/>
            <a:r>
              <a:rPr lang="en-US" altLang="en-US" dirty="0"/>
              <a:t>easy to manipulate and minimize</a:t>
            </a:r>
          </a:p>
          <a:p>
            <a:pPr lvl="1"/>
            <a:r>
              <a:rPr lang="en-US" altLang="en-US" dirty="0"/>
              <a:t>many algorithms available (e.g. AND, OR, TAUTOLOGY)</a:t>
            </a:r>
          </a:p>
          <a:p>
            <a:pPr lvl="1"/>
            <a:r>
              <a:rPr lang="en-US" altLang="en-US" dirty="0"/>
              <a:t>two-level theory applies</a:t>
            </a:r>
          </a:p>
          <a:p>
            <a:pPr lvl="1"/>
            <a:endParaRPr lang="en-US" altLang="en-US" dirty="0"/>
          </a:p>
          <a:p>
            <a:r>
              <a:rPr lang="en-US" altLang="en-US" dirty="0"/>
              <a:t>Disadvantages:</a:t>
            </a:r>
          </a:p>
          <a:p>
            <a:pPr lvl="1"/>
            <a:r>
              <a:rPr lang="en-US" altLang="en-US" dirty="0"/>
              <a:t>Not representative of logic complexity. For example,			</a:t>
            </a:r>
          </a:p>
          <a:p>
            <a:pPr lvl="2"/>
            <a:r>
              <a:rPr lang="en-US" altLang="en-US" dirty="0"/>
              <a:t>f=</a:t>
            </a:r>
            <a:r>
              <a:rPr lang="en-US" altLang="en-US" dirty="0" err="1"/>
              <a:t>ad+ae+bd+be+cd+ce</a:t>
            </a:r>
            <a:r>
              <a:rPr lang="en-US" altLang="en-US" dirty="0"/>
              <a:t>	</a:t>
            </a:r>
          </a:p>
          <a:p>
            <a:pPr lvl="2"/>
            <a:r>
              <a:rPr lang="en-US" altLang="en-US" dirty="0"/>
              <a:t>f’=a’b’c’+</a:t>
            </a:r>
            <a:r>
              <a:rPr lang="en-US" altLang="en-US" dirty="0" err="1"/>
              <a:t>d’e</a:t>
            </a:r>
            <a:r>
              <a:rPr lang="en-US" altLang="en-US" dirty="0"/>
              <a:t>’</a:t>
            </a:r>
          </a:p>
          <a:p>
            <a:pPr lvl="2"/>
            <a:r>
              <a:rPr lang="en-US" altLang="en-US" dirty="0"/>
              <a:t>These differ in their implementation by an inverter.</a:t>
            </a:r>
          </a:p>
          <a:p>
            <a:pPr lvl="1"/>
            <a:r>
              <a:rPr lang="en-US" altLang="en-US" dirty="0"/>
              <a:t>hence not easy to estimate logic; difficult to estimate progress during logic manipulation</a:t>
            </a:r>
            <a:endParaRPr lang="en-US" dirty="0"/>
          </a:p>
        </p:txBody>
      </p:sp>
      <p:sp>
        <p:nvSpPr>
          <p:cNvPr id="31746" name="Rectangle 2">
            <a:extLst>
              <a:ext uri="{FF2B5EF4-FFF2-40B4-BE49-F238E27FC236}">
                <a16:creationId xmlns:a16="http://schemas.microsoft.com/office/drawing/2014/main" id="{BEDE9FB4-8C2D-57B2-7699-17DD4375E1F5}"/>
              </a:ext>
            </a:extLst>
          </p:cNvPr>
          <p:cNvSpPr>
            <a:spLocks noGrp="1" noChangeArrowheads="1"/>
          </p:cNvSpPr>
          <p:nvPr>
            <p:ph type="title"/>
          </p:nvPr>
        </p:nvSpPr>
        <p:spPr/>
        <p:txBody>
          <a:bodyPr/>
          <a:lstStyle/>
          <a:p>
            <a:r>
              <a:rPr lang="en-US" altLang="en-US"/>
              <a:t>Node Representation: Sum of Products (SOP)</a:t>
            </a:r>
          </a:p>
        </p:txBody>
      </p:sp>
      <p:sp>
        <p:nvSpPr>
          <p:cNvPr id="31747" name="Rectangle 3">
            <a:extLst>
              <a:ext uri="{FF2B5EF4-FFF2-40B4-BE49-F238E27FC236}">
                <a16:creationId xmlns:a16="http://schemas.microsoft.com/office/drawing/2014/main" id="{68BC0DFF-0A9A-887D-FA6A-CAFEA5E5B909}"/>
              </a:ext>
            </a:extLst>
          </p:cNvPr>
          <p:cNvSpPr>
            <a:spLocks noChangeArrowheads="1"/>
          </p:cNvSpPr>
          <p:nvPr/>
        </p:nvSpPr>
        <p:spPr bwMode="auto">
          <a:xfrm>
            <a:off x="685800" y="1295400"/>
            <a:ext cx="8049768" cy="3756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panose="020B0604020202020204" pitchFamily="34" charset="0"/>
              </a:defRPr>
            </a:lvl1pPr>
            <a:lvl2pPr marL="341313" indent="-227013">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spcBef>
                <a:spcPct val="65000"/>
              </a:spcBef>
              <a:buSzPct val="135000"/>
              <a:buFont typeface="Wingdings" panose="05000000000000000000" pitchFamily="2" charset="2"/>
              <a:buNone/>
            </a:pPr>
            <a:endParaRPr lang="en-US" altLang="en-US" b="0" dirty="0"/>
          </a:p>
        </p:txBody>
      </p:sp>
      <p:sp>
        <p:nvSpPr>
          <p:cNvPr id="2" name="Footer Placeholder 1">
            <a:extLst>
              <a:ext uri="{FF2B5EF4-FFF2-40B4-BE49-F238E27FC236}">
                <a16:creationId xmlns:a16="http://schemas.microsoft.com/office/drawing/2014/main" id="{015A0737-DF22-683D-6FBA-3A8D2FCED6FB}"/>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a:extLst>
              <a:ext uri="{FF2B5EF4-FFF2-40B4-BE49-F238E27FC236}">
                <a16:creationId xmlns:a16="http://schemas.microsoft.com/office/drawing/2014/main" id="{E7CE1800-5ADE-A98F-174D-EADDF18C5541}"/>
              </a:ext>
            </a:extLst>
          </p:cNvPr>
          <p:cNvSpPr>
            <a:spLocks noGrp="1" noChangeArrowheads="1"/>
          </p:cNvSpPr>
          <p:nvPr>
            <p:ph type="body" idx="1"/>
          </p:nvPr>
        </p:nvSpPr>
        <p:spPr/>
        <p:txBody>
          <a:bodyPr>
            <a:normAutofit/>
          </a:bodyPr>
          <a:lstStyle/>
          <a:p>
            <a:r>
              <a:rPr lang="en-US" altLang="en-US" dirty="0"/>
              <a:t>Technology-independent optimization is a bag of tricks:</a:t>
            </a:r>
          </a:p>
          <a:p>
            <a:pPr lvl="1"/>
            <a:r>
              <a:rPr lang="en-US" altLang="en-US" dirty="0"/>
              <a:t>Two-level minimization (also called simplify)</a:t>
            </a:r>
          </a:p>
          <a:p>
            <a:pPr lvl="1"/>
            <a:r>
              <a:rPr lang="en-US" altLang="en-US" dirty="0"/>
              <a:t>Constant propagation (also called sweep)</a:t>
            </a:r>
          </a:p>
          <a:p>
            <a:pPr lvl="2">
              <a:buFontTx/>
              <a:buNone/>
            </a:pPr>
            <a:r>
              <a:rPr lang="en-US" altLang="en-US" dirty="0"/>
              <a:t>f = a b + c; b  = 1  =&gt;  f = a + c</a:t>
            </a:r>
          </a:p>
          <a:p>
            <a:pPr lvl="1"/>
            <a:r>
              <a:rPr lang="en-US" altLang="en-US" dirty="0"/>
              <a:t>Decomposition (single function)</a:t>
            </a:r>
          </a:p>
          <a:p>
            <a:pPr>
              <a:buFont typeface="Wingdings" panose="05000000000000000000" pitchFamily="2" charset="2"/>
              <a:buNone/>
            </a:pPr>
            <a:r>
              <a:rPr lang="en-US" altLang="en-US" sz="1800" dirty="0"/>
              <a:t>		</a:t>
            </a:r>
            <a:r>
              <a:rPr lang="en-US" altLang="en-US" sz="1800" i="1" dirty="0">
                <a:solidFill>
                  <a:schemeClr val="tx1"/>
                </a:solidFill>
              </a:rPr>
              <a:t>f = abc+abd+a’c’d’+</a:t>
            </a:r>
            <a:r>
              <a:rPr lang="en-US" altLang="en-US" sz="1800" i="1" dirty="0" err="1">
                <a:solidFill>
                  <a:schemeClr val="tx1"/>
                </a:solidFill>
              </a:rPr>
              <a:t>b’c’d</a:t>
            </a:r>
            <a:r>
              <a:rPr lang="en-US" altLang="en-US" sz="1800" i="1" dirty="0">
                <a:solidFill>
                  <a:schemeClr val="tx1"/>
                </a:solidFill>
              </a:rPr>
              <a:t>’  =&gt; f = </a:t>
            </a:r>
            <a:r>
              <a:rPr lang="en-US" altLang="en-US" sz="1800" i="1" dirty="0" err="1">
                <a:solidFill>
                  <a:schemeClr val="tx1"/>
                </a:solidFill>
              </a:rPr>
              <a:t>xy</a:t>
            </a:r>
            <a:r>
              <a:rPr lang="en-US" altLang="en-US" sz="1800" i="1" dirty="0">
                <a:solidFill>
                  <a:schemeClr val="tx1"/>
                </a:solidFill>
              </a:rPr>
              <a:t> + </a:t>
            </a:r>
            <a:r>
              <a:rPr lang="en-US" altLang="en-US" sz="1800" i="1" dirty="0" err="1">
                <a:solidFill>
                  <a:schemeClr val="tx1"/>
                </a:solidFill>
              </a:rPr>
              <a:t>x’y</a:t>
            </a:r>
            <a:r>
              <a:rPr lang="en-US" altLang="en-US" sz="1800" i="1" dirty="0">
                <a:solidFill>
                  <a:schemeClr val="tx1"/>
                </a:solidFill>
              </a:rPr>
              <a:t>’;   x = ab ;  y = </a:t>
            </a:r>
            <a:r>
              <a:rPr lang="en-US" altLang="en-US" sz="1800" i="1" dirty="0" err="1">
                <a:solidFill>
                  <a:schemeClr val="tx1"/>
                </a:solidFill>
              </a:rPr>
              <a:t>c+d</a:t>
            </a:r>
            <a:endParaRPr lang="en-US" altLang="en-US" sz="1800" i="1" dirty="0">
              <a:solidFill>
                <a:schemeClr val="tx1"/>
              </a:solidFill>
            </a:endParaRPr>
          </a:p>
          <a:p>
            <a:pPr lvl="1"/>
            <a:r>
              <a:rPr lang="en-US" altLang="en-US" dirty="0"/>
              <a:t>Extraction (multiple functions)</a:t>
            </a:r>
          </a:p>
          <a:p>
            <a:pPr>
              <a:buFont typeface="Wingdings" panose="05000000000000000000" pitchFamily="2" charset="2"/>
              <a:buNone/>
            </a:pPr>
            <a:r>
              <a:rPr lang="en-US" altLang="en-US" sz="1800" dirty="0">
                <a:sym typeface="Symbol" panose="05050102010706020507" pitchFamily="18" charset="2"/>
              </a:rPr>
              <a:t>		</a:t>
            </a:r>
            <a:r>
              <a:rPr lang="en-US" altLang="en-US" sz="1800" i="1" dirty="0">
                <a:solidFill>
                  <a:schemeClr val="tx1"/>
                </a:solidFill>
                <a:sym typeface="Symbol" panose="05050102010706020507" pitchFamily="18" charset="2"/>
              </a:rPr>
              <a:t>f = (</a:t>
            </a:r>
            <a:r>
              <a:rPr lang="en-US" altLang="en-US" sz="1800" i="1" dirty="0" err="1">
                <a:solidFill>
                  <a:schemeClr val="bg2">
                    <a:lumMod val="50000"/>
                    <a:lumOff val="50000"/>
                  </a:schemeClr>
                </a:solidFill>
                <a:sym typeface="Symbol" panose="05050102010706020507" pitchFamily="18" charset="2"/>
              </a:rPr>
              <a:t>az+bz</a:t>
            </a:r>
            <a:r>
              <a:rPr lang="en-US" altLang="en-US" sz="1800" i="1" dirty="0">
                <a:solidFill>
                  <a:schemeClr val="bg2">
                    <a:lumMod val="50000"/>
                    <a:lumOff val="50000"/>
                  </a:schemeClr>
                </a:solidFill>
                <a:sym typeface="Symbol" panose="05050102010706020507" pitchFamily="18" charset="2"/>
              </a:rPr>
              <a:t>’</a:t>
            </a:r>
            <a:r>
              <a:rPr lang="en-US" altLang="en-US" sz="1800" i="1" dirty="0">
                <a:solidFill>
                  <a:schemeClr val="tx1"/>
                </a:solidFill>
                <a:sym typeface="Symbol" panose="05050102010706020507" pitchFamily="18" charset="2"/>
              </a:rPr>
              <a:t>)</a:t>
            </a:r>
            <a:r>
              <a:rPr lang="en-US" altLang="en-US" sz="1800" i="1" dirty="0" err="1">
                <a:solidFill>
                  <a:srgbClr val="00B050"/>
                </a:solidFill>
                <a:sym typeface="Symbol" panose="05050102010706020507" pitchFamily="18" charset="2"/>
              </a:rPr>
              <a:t>cd</a:t>
            </a:r>
            <a:r>
              <a:rPr lang="en-US" altLang="en-US" sz="1800" i="1" dirty="0" err="1">
                <a:solidFill>
                  <a:schemeClr val="tx1"/>
                </a:solidFill>
                <a:sym typeface="Symbol" panose="05050102010706020507" pitchFamily="18" charset="2"/>
              </a:rPr>
              <a:t>+e</a:t>
            </a:r>
            <a:r>
              <a:rPr lang="en-US" altLang="en-US" sz="1800" i="1" dirty="0">
                <a:solidFill>
                  <a:schemeClr val="tx1"/>
                </a:solidFill>
                <a:sym typeface="Symbol" panose="05050102010706020507" pitchFamily="18" charset="2"/>
              </a:rPr>
              <a:t>    g = (</a:t>
            </a:r>
            <a:r>
              <a:rPr lang="en-US" altLang="en-US" sz="1800" i="1" dirty="0" err="1">
                <a:solidFill>
                  <a:schemeClr val="bg2">
                    <a:lumMod val="50000"/>
                    <a:lumOff val="50000"/>
                  </a:schemeClr>
                </a:solidFill>
                <a:sym typeface="Symbol" panose="05050102010706020507" pitchFamily="18" charset="2"/>
              </a:rPr>
              <a:t>az+bz</a:t>
            </a:r>
            <a:r>
              <a:rPr lang="en-US" altLang="en-US" sz="1800" i="1" dirty="0">
                <a:solidFill>
                  <a:schemeClr val="bg2">
                    <a:lumMod val="50000"/>
                    <a:lumOff val="50000"/>
                  </a:schemeClr>
                </a:solidFill>
                <a:sym typeface="Symbol" panose="05050102010706020507" pitchFamily="18" charset="2"/>
              </a:rPr>
              <a:t>’</a:t>
            </a:r>
            <a:r>
              <a:rPr lang="en-US" altLang="en-US" sz="1800" i="1" dirty="0">
                <a:solidFill>
                  <a:schemeClr val="tx1"/>
                </a:solidFill>
                <a:sym typeface="Symbol" panose="05050102010706020507" pitchFamily="18" charset="2"/>
              </a:rPr>
              <a:t>)e’    h = </a:t>
            </a:r>
            <a:r>
              <a:rPr lang="en-US" altLang="en-US" sz="1800" i="1" dirty="0" err="1">
                <a:solidFill>
                  <a:srgbClr val="00B050"/>
                </a:solidFill>
                <a:sym typeface="Symbol" panose="05050102010706020507" pitchFamily="18" charset="2"/>
              </a:rPr>
              <a:t>cd</a:t>
            </a:r>
            <a:r>
              <a:rPr lang="en-US" altLang="en-US" sz="1800" i="1" dirty="0" err="1">
                <a:solidFill>
                  <a:schemeClr val="tx1"/>
                </a:solidFill>
                <a:sym typeface="Symbol" panose="05050102010706020507" pitchFamily="18" charset="2"/>
              </a:rPr>
              <a:t>e</a:t>
            </a:r>
            <a:endParaRPr lang="en-US" altLang="en-US" sz="1800" i="1" dirty="0">
              <a:solidFill>
                <a:schemeClr val="tx1"/>
              </a:solidFill>
              <a:sym typeface="Symbol" panose="05050102010706020507" pitchFamily="18" charset="2"/>
            </a:endParaRPr>
          </a:p>
          <a:p>
            <a:pPr>
              <a:buFont typeface="Wingdings" panose="05000000000000000000" pitchFamily="2" charset="2"/>
              <a:buNone/>
            </a:pPr>
            <a:r>
              <a:rPr lang="en-US" altLang="en-US" sz="1800" i="1" dirty="0">
                <a:solidFill>
                  <a:schemeClr val="tx1"/>
                </a:solidFill>
                <a:sym typeface="Symbol" panose="05050102010706020507" pitchFamily="18" charset="2"/>
              </a:rPr>
              <a:t>			 	</a:t>
            </a:r>
            <a:r>
              <a:rPr lang="en-US" altLang="en-US" sz="1800" b="1" dirty="0">
                <a:solidFill>
                  <a:schemeClr val="tx1"/>
                </a:solidFill>
                <a:sym typeface="Symbol" panose="05050102010706020507" pitchFamily="18" charset="2"/>
              </a:rPr>
              <a:t></a:t>
            </a:r>
          </a:p>
          <a:p>
            <a:pPr>
              <a:buFont typeface="Wingdings" panose="05000000000000000000" pitchFamily="2" charset="2"/>
              <a:buNone/>
            </a:pPr>
            <a:r>
              <a:rPr lang="en-US" altLang="en-US" sz="1800" dirty="0">
                <a:solidFill>
                  <a:schemeClr val="tx1"/>
                </a:solidFill>
                <a:sym typeface="Symbol" panose="05050102010706020507" pitchFamily="18" charset="2"/>
              </a:rPr>
              <a:t>		</a:t>
            </a:r>
            <a:r>
              <a:rPr lang="en-US" altLang="en-US" sz="1800" i="1" dirty="0">
                <a:solidFill>
                  <a:schemeClr val="tx1"/>
                </a:solidFill>
                <a:sym typeface="Symbol" panose="05050102010706020507" pitchFamily="18" charset="2"/>
              </a:rPr>
              <a:t>f = </a:t>
            </a:r>
            <a:r>
              <a:rPr lang="en-US" altLang="en-US" sz="1800" i="1" dirty="0" err="1">
                <a:solidFill>
                  <a:schemeClr val="bg2">
                    <a:lumMod val="50000"/>
                    <a:lumOff val="50000"/>
                  </a:schemeClr>
                </a:solidFill>
                <a:sym typeface="Symbol" panose="05050102010706020507" pitchFamily="18" charset="2"/>
              </a:rPr>
              <a:t>x</a:t>
            </a:r>
            <a:r>
              <a:rPr lang="en-US" altLang="en-US" sz="1800" i="1" dirty="0" err="1">
                <a:solidFill>
                  <a:srgbClr val="00B050"/>
                </a:solidFill>
                <a:sym typeface="Symbol" panose="05050102010706020507" pitchFamily="18" charset="2"/>
              </a:rPr>
              <a:t>y</a:t>
            </a:r>
            <a:r>
              <a:rPr lang="en-US" altLang="en-US" sz="1800" i="1" dirty="0" err="1">
                <a:solidFill>
                  <a:schemeClr val="tx1"/>
                </a:solidFill>
                <a:sym typeface="Symbol" panose="05050102010706020507" pitchFamily="18" charset="2"/>
              </a:rPr>
              <a:t>+e</a:t>
            </a:r>
            <a:r>
              <a:rPr lang="en-US" altLang="en-US" sz="1800" i="1" dirty="0">
                <a:solidFill>
                  <a:schemeClr val="tx1"/>
                </a:solidFill>
                <a:sym typeface="Symbol" panose="05050102010706020507" pitchFamily="18" charset="2"/>
              </a:rPr>
              <a:t>   g = </a:t>
            </a:r>
            <a:r>
              <a:rPr lang="en-US" altLang="en-US" sz="1800" i="1" dirty="0" err="1">
                <a:solidFill>
                  <a:schemeClr val="bg2">
                    <a:lumMod val="50000"/>
                    <a:lumOff val="50000"/>
                  </a:schemeClr>
                </a:solidFill>
                <a:sym typeface="Symbol" panose="05050102010706020507" pitchFamily="18" charset="2"/>
              </a:rPr>
              <a:t>x</a:t>
            </a:r>
            <a:r>
              <a:rPr lang="en-US" altLang="en-US" sz="1800" i="1" dirty="0" err="1">
                <a:solidFill>
                  <a:schemeClr val="tx1"/>
                </a:solidFill>
                <a:sym typeface="Symbol" panose="05050102010706020507" pitchFamily="18" charset="2"/>
              </a:rPr>
              <a:t>e</a:t>
            </a:r>
            <a:r>
              <a:rPr lang="en-US" altLang="en-US" sz="1800" i="1" dirty="0">
                <a:solidFill>
                  <a:schemeClr val="tx1"/>
                </a:solidFill>
                <a:sym typeface="Symbol" panose="05050102010706020507" pitchFamily="18" charset="2"/>
              </a:rPr>
              <a:t>’    h = </a:t>
            </a:r>
            <a:r>
              <a:rPr lang="en-US" altLang="en-US" sz="1800" i="1" dirty="0">
                <a:solidFill>
                  <a:srgbClr val="00B050"/>
                </a:solidFill>
                <a:sym typeface="Symbol" panose="05050102010706020507" pitchFamily="18" charset="2"/>
              </a:rPr>
              <a:t>y</a:t>
            </a:r>
            <a:r>
              <a:rPr lang="en-US" altLang="en-US" sz="1800" i="1" dirty="0">
                <a:solidFill>
                  <a:schemeClr val="tx1"/>
                </a:solidFill>
                <a:sym typeface="Symbol" panose="05050102010706020507" pitchFamily="18" charset="2"/>
              </a:rPr>
              <a:t>e   </a:t>
            </a:r>
            <a:r>
              <a:rPr lang="en-US" altLang="en-US" sz="1800" i="1" dirty="0">
                <a:solidFill>
                  <a:schemeClr val="bg2">
                    <a:lumMod val="50000"/>
                    <a:lumOff val="50000"/>
                  </a:schemeClr>
                </a:solidFill>
                <a:sym typeface="Symbol" panose="05050102010706020507" pitchFamily="18" charset="2"/>
              </a:rPr>
              <a:t>x = </a:t>
            </a:r>
            <a:r>
              <a:rPr lang="en-US" altLang="en-US" sz="1800" i="1" dirty="0" err="1">
                <a:solidFill>
                  <a:schemeClr val="bg2">
                    <a:lumMod val="50000"/>
                    <a:lumOff val="50000"/>
                  </a:schemeClr>
                </a:solidFill>
                <a:sym typeface="Symbol" panose="05050102010706020507" pitchFamily="18" charset="2"/>
              </a:rPr>
              <a:t>az+bz</a:t>
            </a:r>
            <a:r>
              <a:rPr lang="en-US" altLang="en-US" sz="1800" i="1" dirty="0">
                <a:solidFill>
                  <a:schemeClr val="bg2">
                    <a:lumMod val="50000"/>
                    <a:lumOff val="50000"/>
                  </a:schemeClr>
                </a:solidFill>
                <a:sym typeface="Symbol" panose="05050102010706020507" pitchFamily="18" charset="2"/>
              </a:rPr>
              <a:t>’</a:t>
            </a:r>
            <a:r>
              <a:rPr lang="en-US" altLang="en-US" sz="1800" i="1" dirty="0">
                <a:solidFill>
                  <a:schemeClr val="tx1"/>
                </a:solidFill>
                <a:sym typeface="Symbol" panose="05050102010706020507" pitchFamily="18" charset="2"/>
              </a:rPr>
              <a:t>    </a:t>
            </a:r>
            <a:r>
              <a:rPr lang="en-US" altLang="en-US" sz="1800" i="1" dirty="0">
                <a:solidFill>
                  <a:srgbClr val="00B050"/>
                </a:solidFill>
                <a:sym typeface="Symbol" panose="05050102010706020507" pitchFamily="18" charset="2"/>
              </a:rPr>
              <a:t>y = cd</a:t>
            </a:r>
          </a:p>
        </p:txBody>
      </p:sp>
      <p:sp>
        <p:nvSpPr>
          <p:cNvPr id="35842" name="Rectangle 2">
            <a:extLst>
              <a:ext uri="{FF2B5EF4-FFF2-40B4-BE49-F238E27FC236}">
                <a16:creationId xmlns:a16="http://schemas.microsoft.com/office/drawing/2014/main" id="{1D6E3487-36FB-B995-FDA2-43ED46D57193}"/>
              </a:ext>
            </a:extLst>
          </p:cNvPr>
          <p:cNvSpPr>
            <a:spLocks noGrp="1" noChangeArrowheads="1"/>
          </p:cNvSpPr>
          <p:nvPr>
            <p:ph type="title"/>
          </p:nvPr>
        </p:nvSpPr>
        <p:spPr/>
        <p:txBody>
          <a:bodyPr/>
          <a:lstStyle/>
          <a:p>
            <a:r>
              <a:rPr lang="en-US" altLang="en-US"/>
              <a:t>Technology-Independent Optimization</a:t>
            </a:r>
          </a:p>
        </p:txBody>
      </p:sp>
      <p:sp>
        <p:nvSpPr>
          <p:cNvPr id="2" name="Footer Placeholder 1">
            <a:extLst>
              <a:ext uri="{FF2B5EF4-FFF2-40B4-BE49-F238E27FC236}">
                <a16:creationId xmlns:a16="http://schemas.microsoft.com/office/drawing/2014/main" id="{9E2BCD5F-E411-2680-4822-F789B9D34F42}"/>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a:extLst>
              <a:ext uri="{FF2B5EF4-FFF2-40B4-BE49-F238E27FC236}">
                <a16:creationId xmlns:a16="http://schemas.microsoft.com/office/drawing/2014/main" id="{F174A10E-0133-8E23-6F19-70F108D69CA2}"/>
              </a:ext>
            </a:extLst>
          </p:cNvPr>
          <p:cNvSpPr>
            <a:spLocks noGrp="1" noChangeArrowheads="1"/>
          </p:cNvSpPr>
          <p:nvPr>
            <p:ph type="body" idx="1"/>
          </p:nvPr>
        </p:nvSpPr>
        <p:spPr/>
        <p:txBody>
          <a:bodyPr/>
          <a:lstStyle/>
          <a:p>
            <a:r>
              <a:rPr lang="en-US" altLang="en-US" dirty="0"/>
              <a:t>More technology-independent optimization tricks:</a:t>
            </a:r>
          </a:p>
          <a:p>
            <a:pPr lvl="1"/>
            <a:r>
              <a:rPr lang="en-US" altLang="en-US" dirty="0"/>
              <a:t>Substitution</a:t>
            </a:r>
          </a:p>
          <a:p>
            <a:pPr lvl="1">
              <a:buFont typeface="Monotype Sorts" pitchFamily="2" charset="2"/>
              <a:buNone/>
            </a:pPr>
            <a:r>
              <a:rPr lang="en-US" altLang="en-US" sz="1800" dirty="0"/>
              <a:t>	</a:t>
            </a:r>
            <a:r>
              <a:rPr lang="en-US" altLang="en-US" sz="1800" i="1" dirty="0"/>
              <a:t>g = </a:t>
            </a:r>
            <a:r>
              <a:rPr lang="en-US" altLang="en-US" sz="1800" i="1" dirty="0" err="1"/>
              <a:t>a+b</a:t>
            </a:r>
            <a:r>
              <a:rPr lang="en-US" altLang="en-US" sz="1800" i="1" dirty="0"/>
              <a:t>	f = </a:t>
            </a:r>
            <a:r>
              <a:rPr lang="en-US" altLang="en-US" sz="1800" i="1" dirty="0" err="1"/>
              <a:t>a+bc</a:t>
            </a:r>
            <a:endParaRPr lang="en-US" altLang="en-US" sz="1800" i="1" dirty="0"/>
          </a:p>
          <a:p>
            <a:pPr lvl="1">
              <a:buFont typeface="Monotype Sorts" pitchFamily="2" charset="2"/>
              <a:buNone/>
            </a:pPr>
            <a:r>
              <a:rPr lang="en-US" altLang="en-US" sz="1800" i="1" dirty="0"/>
              <a:t>	          </a:t>
            </a:r>
            <a:r>
              <a:rPr lang="en-US" altLang="en-US" sz="1800" b="1" dirty="0">
                <a:sym typeface="Symbol" panose="05050102010706020507" pitchFamily="18" charset="2"/>
              </a:rPr>
              <a:t></a:t>
            </a:r>
          </a:p>
          <a:p>
            <a:pPr lvl="1">
              <a:buFont typeface="Monotype Sorts" pitchFamily="2" charset="2"/>
              <a:buNone/>
            </a:pPr>
            <a:r>
              <a:rPr lang="en-US" altLang="en-US" sz="1800" i="1" dirty="0"/>
              <a:t>	f = g(</a:t>
            </a:r>
            <a:r>
              <a:rPr lang="en-US" altLang="en-US" sz="1800" i="1" dirty="0" err="1"/>
              <a:t>a+c</a:t>
            </a:r>
            <a:r>
              <a:rPr lang="en-US" altLang="en-US" sz="1800" i="1" dirty="0"/>
              <a:t>)</a:t>
            </a:r>
          </a:p>
          <a:p>
            <a:pPr lvl="1"/>
            <a:r>
              <a:rPr lang="en-US" altLang="en-US" dirty="0"/>
              <a:t>Collapsing (also called elimination)</a:t>
            </a:r>
          </a:p>
          <a:p>
            <a:pPr lvl="1">
              <a:buFont typeface="Monotype Sorts" pitchFamily="2" charset="2"/>
              <a:buNone/>
            </a:pPr>
            <a:r>
              <a:rPr lang="en-US" altLang="en-US" sz="1800" dirty="0"/>
              <a:t>	</a:t>
            </a:r>
            <a:r>
              <a:rPr lang="en-US" altLang="en-US" sz="1800" i="1" dirty="0"/>
              <a:t>f = </a:t>
            </a:r>
            <a:r>
              <a:rPr lang="en-US" altLang="en-US" sz="1800" i="1" dirty="0" err="1"/>
              <a:t>ga+g’b</a:t>
            </a:r>
            <a:r>
              <a:rPr lang="en-US" altLang="en-US" sz="1800" i="1" dirty="0"/>
              <a:t>		g = </a:t>
            </a:r>
            <a:r>
              <a:rPr lang="en-US" altLang="en-US" sz="1800" i="1" dirty="0" err="1"/>
              <a:t>c+d</a:t>
            </a:r>
            <a:endParaRPr lang="en-US" altLang="en-US" sz="1800" i="1" dirty="0"/>
          </a:p>
          <a:p>
            <a:pPr lvl="1">
              <a:buFont typeface="Monotype Sorts" pitchFamily="2" charset="2"/>
              <a:buNone/>
            </a:pPr>
            <a:r>
              <a:rPr lang="en-US" altLang="en-US" sz="1800" i="1" dirty="0"/>
              <a:t>  		     </a:t>
            </a:r>
            <a:r>
              <a:rPr lang="en-US" altLang="en-US" sz="1800" b="1" dirty="0">
                <a:sym typeface="Symbol" panose="05050102010706020507" pitchFamily="18" charset="2"/>
              </a:rPr>
              <a:t></a:t>
            </a:r>
          </a:p>
          <a:p>
            <a:pPr lvl="1">
              <a:buFont typeface="Monotype Sorts" pitchFamily="2" charset="2"/>
              <a:buNone/>
            </a:pPr>
            <a:r>
              <a:rPr lang="en-US" altLang="en-US" sz="1800" b="1" dirty="0">
                <a:sym typeface="Symbol" panose="05050102010706020507" pitchFamily="18" charset="2"/>
              </a:rPr>
              <a:t>	</a:t>
            </a:r>
            <a:r>
              <a:rPr lang="en-US" altLang="en-US" sz="1800" i="1" dirty="0">
                <a:sym typeface="Symbol" panose="05050102010706020507" pitchFamily="18" charset="2"/>
              </a:rPr>
              <a:t>f = </a:t>
            </a:r>
            <a:r>
              <a:rPr lang="en-US" altLang="en-US" sz="1800" i="1" dirty="0" err="1">
                <a:sym typeface="Symbol" panose="05050102010706020507" pitchFamily="18" charset="2"/>
              </a:rPr>
              <a:t>ac+ad+bc’d</a:t>
            </a:r>
            <a:r>
              <a:rPr lang="en-US" altLang="en-US" sz="1800" i="1" dirty="0">
                <a:sym typeface="Symbol" panose="05050102010706020507" pitchFamily="18" charset="2"/>
              </a:rPr>
              <a:t>’	g = </a:t>
            </a:r>
            <a:r>
              <a:rPr lang="en-US" altLang="en-US" sz="1800" i="1" dirty="0" err="1">
                <a:sym typeface="Symbol" panose="05050102010706020507" pitchFamily="18" charset="2"/>
              </a:rPr>
              <a:t>c+d</a:t>
            </a:r>
            <a:endParaRPr lang="en-US" altLang="en-US" sz="1800" i="1" dirty="0">
              <a:sym typeface="Symbol" panose="05050102010706020507" pitchFamily="18" charset="2"/>
            </a:endParaRPr>
          </a:p>
          <a:p>
            <a:pPr lvl="1"/>
            <a:r>
              <a:rPr lang="en-US" altLang="en-US" dirty="0"/>
              <a:t>Factoring (series-parallel decomposition)</a:t>
            </a:r>
          </a:p>
          <a:p>
            <a:pPr>
              <a:buFont typeface="Wingdings" panose="05000000000000000000" pitchFamily="2" charset="2"/>
              <a:buNone/>
            </a:pPr>
            <a:r>
              <a:rPr lang="en-US" altLang="en-US" sz="1800" dirty="0">
                <a:sym typeface="Symbol" panose="05050102010706020507" pitchFamily="18" charset="2"/>
              </a:rPr>
              <a:t>		</a:t>
            </a:r>
            <a:r>
              <a:rPr lang="en-US" altLang="en-US" sz="1800" i="1" dirty="0">
                <a:solidFill>
                  <a:schemeClr val="tx1"/>
                </a:solidFill>
                <a:sym typeface="Symbol" panose="05050102010706020507" pitchFamily="18" charset="2"/>
              </a:rPr>
              <a:t>f = </a:t>
            </a:r>
            <a:r>
              <a:rPr lang="en-US" altLang="en-US" sz="1800" i="1" dirty="0" err="1">
                <a:solidFill>
                  <a:schemeClr val="tx1"/>
                </a:solidFill>
                <a:sym typeface="Symbol" panose="05050102010706020507" pitchFamily="18" charset="2"/>
              </a:rPr>
              <a:t>ac+ad+bc+bd+e</a:t>
            </a:r>
            <a:r>
              <a:rPr lang="en-US" altLang="en-US" sz="1800" i="1" dirty="0">
                <a:solidFill>
                  <a:schemeClr val="tx1"/>
                </a:solidFill>
                <a:sym typeface="Symbol" panose="05050102010706020507" pitchFamily="18" charset="2"/>
              </a:rPr>
              <a:t> =&gt; f = (</a:t>
            </a:r>
            <a:r>
              <a:rPr lang="en-US" altLang="en-US" sz="1800" i="1" dirty="0" err="1">
                <a:solidFill>
                  <a:schemeClr val="tx1"/>
                </a:solidFill>
                <a:sym typeface="Symbol" panose="05050102010706020507" pitchFamily="18" charset="2"/>
              </a:rPr>
              <a:t>a+b</a:t>
            </a:r>
            <a:r>
              <a:rPr lang="en-US" altLang="en-US" sz="1800" i="1" dirty="0">
                <a:solidFill>
                  <a:schemeClr val="tx1"/>
                </a:solidFill>
                <a:sym typeface="Symbol" panose="05050102010706020507" pitchFamily="18" charset="2"/>
              </a:rPr>
              <a:t>)(</a:t>
            </a:r>
            <a:r>
              <a:rPr lang="en-US" altLang="en-US" sz="1800" i="1" dirty="0" err="1">
                <a:solidFill>
                  <a:schemeClr val="tx1"/>
                </a:solidFill>
                <a:sym typeface="Symbol" panose="05050102010706020507" pitchFamily="18" charset="2"/>
              </a:rPr>
              <a:t>c+d</a:t>
            </a:r>
            <a:r>
              <a:rPr lang="en-US" altLang="en-US" sz="1800" i="1" dirty="0">
                <a:solidFill>
                  <a:schemeClr val="tx1"/>
                </a:solidFill>
                <a:sym typeface="Symbol" panose="05050102010706020507" pitchFamily="18" charset="2"/>
              </a:rPr>
              <a:t>)+e</a:t>
            </a:r>
            <a:endParaRPr lang="en-US" altLang="en-US" dirty="0">
              <a:solidFill>
                <a:schemeClr val="tx1"/>
              </a:solidFill>
            </a:endParaRPr>
          </a:p>
        </p:txBody>
      </p:sp>
      <p:sp>
        <p:nvSpPr>
          <p:cNvPr id="36866" name="Rectangle 2">
            <a:extLst>
              <a:ext uri="{FF2B5EF4-FFF2-40B4-BE49-F238E27FC236}">
                <a16:creationId xmlns:a16="http://schemas.microsoft.com/office/drawing/2014/main" id="{0F656EC9-B13A-7A7E-71BC-5BA3A0B891FB}"/>
              </a:ext>
            </a:extLst>
          </p:cNvPr>
          <p:cNvSpPr>
            <a:spLocks noGrp="1" noChangeArrowheads="1"/>
          </p:cNvSpPr>
          <p:nvPr>
            <p:ph type="title"/>
          </p:nvPr>
        </p:nvSpPr>
        <p:spPr/>
        <p:txBody>
          <a:bodyPr/>
          <a:lstStyle/>
          <a:p>
            <a:r>
              <a:rPr lang="en-US" altLang="en-US"/>
              <a:t>More Technology-Independent Optimization</a:t>
            </a:r>
          </a:p>
        </p:txBody>
      </p:sp>
      <p:sp>
        <p:nvSpPr>
          <p:cNvPr id="2" name="Footer Placeholder 1">
            <a:extLst>
              <a:ext uri="{FF2B5EF4-FFF2-40B4-BE49-F238E27FC236}">
                <a16:creationId xmlns:a16="http://schemas.microsoft.com/office/drawing/2014/main" id="{6612ADC2-F1F4-02D5-A822-664FCB7D49EE}"/>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29130-8C42-B816-BB27-C998F19CC8DC}"/>
            </a:ext>
          </a:extLst>
        </p:cNvPr>
        <p:cNvGrpSpPr/>
        <p:nvPr/>
      </p:nvGrpSpPr>
      <p:grpSpPr>
        <a:xfrm>
          <a:off x="0" y="0"/>
          <a:ext cx="0" cy="0"/>
          <a:chOff x="0" y="0"/>
          <a:chExt cx="0" cy="0"/>
        </a:xfrm>
      </p:grpSpPr>
      <p:sp>
        <p:nvSpPr>
          <p:cNvPr id="24579" name="Rectangle 3">
            <a:extLst>
              <a:ext uri="{FF2B5EF4-FFF2-40B4-BE49-F238E27FC236}">
                <a16:creationId xmlns:a16="http://schemas.microsoft.com/office/drawing/2014/main" id="{8616E20C-00C5-462F-347D-67E7DCD59D3A}"/>
              </a:ext>
            </a:extLst>
          </p:cNvPr>
          <p:cNvSpPr>
            <a:spLocks noGrp="1" noChangeArrowheads="1"/>
          </p:cNvSpPr>
          <p:nvPr>
            <p:ph type="body" idx="1"/>
          </p:nvPr>
        </p:nvSpPr>
        <p:spPr/>
        <p:txBody>
          <a:bodyPr/>
          <a:lstStyle/>
          <a:p>
            <a:r>
              <a:rPr lang="en-US" altLang="en-US" dirty="0">
                <a:solidFill>
                  <a:schemeClr val="tx1"/>
                </a:solidFill>
              </a:rPr>
              <a:t>Introduction</a:t>
            </a:r>
          </a:p>
          <a:p>
            <a:r>
              <a:rPr lang="en-US" altLang="en-US" dirty="0">
                <a:solidFill>
                  <a:schemeClr val="tx1"/>
                </a:solidFill>
              </a:rPr>
              <a:t>Two-level Logic Synthesis</a:t>
            </a:r>
          </a:p>
          <a:p>
            <a:r>
              <a:rPr lang="en-US" altLang="en-US" dirty="0">
                <a:solidFill>
                  <a:schemeClr val="tx1"/>
                </a:solidFill>
              </a:rPr>
              <a:t>Multi-level Logic Synthesis</a:t>
            </a:r>
          </a:p>
          <a:p>
            <a:pPr lvl="1"/>
            <a:r>
              <a:rPr lang="en-US" altLang="en-US" dirty="0">
                <a:solidFill>
                  <a:schemeClr val="tx1"/>
                </a:solidFill>
              </a:rPr>
              <a:t>Classical</a:t>
            </a:r>
          </a:p>
          <a:p>
            <a:pPr lvl="1"/>
            <a:r>
              <a:rPr lang="en-US" altLang="en-US" b="1" dirty="0">
                <a:solidFill>
                  <a:schemeClr val="bg2">
                    <a:lumMod val="50000"/>
                    <a:lumOff val="50000"/>
                  </a:schemeClr>
                </a:solidFill>
              </a:rPr>
              <a:t>Contemporary</a:t>
            </a:r>
          </a:p>
          <a:p>
            <a:r>
              <a:rPr lang="en-US" altLang="en-US" dirty="0">
                <a:solidFill>
                  <a:schemeClr val="tx1"/>
                </a:solidFill>
              </a:rPr>
              <a:t>Technology Mapping</a:t>
            </a:r>
          </a:p>
          <a:p>
            <a:pPr lvl="1"/>
            <a:r>
              <a:rPr lang="en-US" altLang="en-US" dirty="0">
                <a:solidFill>
                  <a:schemeClr val="tx1"/>
                </a:solidFill>
              </a:rPr>
              <a:t>Classical</a:t>
            </a:r>
          </a:p>
          <a:p>
            <a:pPr lvl="1"/>
            <a:r>
              <a:rPr lang="en-US" altLang="en-US" dirty="0">
                <a:solidFill>
                  <a:schemeClr val="tx1"/>
                </a:solidFill>
              </a:rPr>
              <a:t>Contemporary</a:t>
            </a:r>
          </a:p>
        </p:txBody>
      </p:sp>
      <p:sp>
        <p:nvSpPr>
          <p:cNvPr id="24578" name="Rectangle 2">
            <a:extLst>
              <a:ext uri="{FF2B5EF4-FFF2-40B4-BE49-F238E27FC236}">
                <a16:creationId xmlns:a16="http://schemas.microsoft.com/office/drawing/2014/main" id="{CE686E8E-A894-6DE5-EEC3-C2599534C0DC}"/>
              </a:ext>
            </a:extLst>
          </p:cNvPr>
          <p:cNvSpPr>
            <a:spLocks noGrp="1" noChangeArrowheads="1"/>
          </p:cNvSpPr>
          <p:nvPr>
            <p:ph type="title"/>
          </p:nvPr>
        </p:nvSpPr>
        <p:spPr/>
        <p:txBody>
          <a:bodyPr/>
          <a:lstStyle/>
          <a:p>
            <a:r>
              <a:rPr lang="en-US" altLang="en-US"/>
              <a:t>Outline</a:t>
            </a:r>
          </a:p>
        </p:txBody>
      </p:sp>
      <p:sp>
        <p:nvSpPr>
          <p:cNvPr id="2" name="Footer Placeholder 1">
            <a:extLst>
              <a:ext uri="{FF2B5EF4-FFF2-40B4-BE49-F238E27FC236}">
                <a16:creationId xmlns:a16="http://schemas.microsoft.com/office/drawing/2014/main" id="{D5667985-9A76-E51E-3C9B-CE57D1C45C32}"/>
              </a:ext>
            </a:extLst>
          </p:cNvPr>
          <p:cNvSpPr>
            <a:spLocks noGrp="1"/>
          </p:cNvSpPr>
          <p:nvPr>
            <p:ph type="ftr" sz="quarter" idx="3"/>
          </p:nvPr>
        </p:nvSpPr>
        <p:spPr/>
        <p:txBody>
          <a:bodyPr/>
          <a:lstStyle/>
          <a:p>
            <a:r>
              <a:rPr lang="en-IN"/>
              <a:t>Kahng ECE 260C SP25 </a:t>
            </a:r>
            <a:endParaRPr lang="en-IN" sz="1000" dirty="0"/>
          </a:p>
        </p:txBody>
      </p:sp>
    </p:spTree>
    <p:extLst>
      <p:ext uri="{BB962C8B-B14F-4D97-AF65-F5344CB8AC3E}">
        <p14:creationId xmlns:p14="http://schemas.microsoft.com/office/powerpoint/2010/main" val="33258927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819" name="Rectangle 3">
            <a:extLst>
              <a:ext uri="{FF2B5EF4-FFF2-40B4-BE49-F238E27FC236}">
                <a16:creationId xmlns:a16="http://schemas.microsoft.com/office/drawing/2014/main" id="{3860D6C2-E38C-24FB-AC77-1EBE716B4DC7}"/>
              </a:ext>
            </a:extLst>
          </p:cNvPr>
          <p:cNvSpPr>
            <a:spLocks noGrp="1" noChangeArrowheads="1"/>
          </p:cNvSpPr>
          <p:nvPr>
            <p:ph type="body" idx="1"/>
          </p:nvPr>
        </p:nvSpPr>
        <p:spPr/>
        <p:txBody>
          <a:bodyPr/>
          <a:lstStyle/>
          <a:p>
            <a:r>
              <a:rPr lang="en-US" altLang="en-US" sz="1900" dirty="0"/>
              <a:t>Classical combinational tech-independent synthesis </a:t>
            </a:r>
          </a:p>
          <a:p>
            <a:pPr lvl="1"/>
            <a:r>
              <a:rPr lang="en-US" altLang="en-US" sz="1700" dirty="0"/>
              <a:t>suboptimal</a:t>
            </a:r>
          </a:p>
          <a:p>
            <a:pPr lvl="1"/>
            <a:r>
              <a:rPr lang="en-US" altLang="en-US" sz="1700" dirty="0"/>
              <a:t>complicated</a:t>
            </a:r>
          </a:p>
          <a:p>
            <a:pPr lvl="1"/>
            <a:r>
              <a:rPr lang="en-US" altLang="en-US" sz="1700" dirty="0"/>
              <a:t>hard to implement</a:t>
            </a:r>
          </a:p>
          <a:p>
            <a:pPr lvl="1"/>
            <a:r>
              <a:rPr lang="en-US" altLang="en-US" sz="1700" dirty="0"/>
              <a:t>slow </a:t>
            </a:r>
          </a:p>
          <a:p>
            <a:r>
              <a:rPr lang="en-US" altLang="en-US" sz="1900" dirty="0"/>
              <a:t>What if we replace it with something that is</a:t>
            </a:r>
          </a:p>
          <a:p>
            <a:pPr lvl="1"/>
            <a:r>
              <a:rPr lang="en-US" altLang="en-US" sz="1700" dirty="0"/>
              <a:t>suboptimal, but </a:t>
            </a:r>
          </a:p>
          <a:p>
            <a:pPr lvl="1"/>
            <a:r>
              <a:rPr lang="en-US" altLang="en-US" sz="1700" dirty="0">
                <a:solidFill>
                  <a:schemeClr val="accent1"/>
                </a:solidFill>
              </a:rPr>
              <a:t>simple</a:t>
            </a:r>
          </a:p>
          <a:p>
            <a:pPr lvl="1"/>
            <a:r>
              <a:rPr lang="en-US" altLang="en-US" sz="1700" dirty="0">
                <a:solidFill>
                  <a:schemeClr val="accent1"/>
                </a:solidFill>
              </a:rPr>
              <a:t>easy to implement</a:t>
            </a:r>
          </a:p>
          <a:p>
            <a:pPr lvl="1"/>
            <a:r>
              <a:rPr lang="en-US" altLang="en-US" sz="1700" dirty="0">
                <a:solidFill>
                  <a:schemeClr val="accent1"/>
                </a:solidFill>
              </a:rPr>
              <a:t>fast</a:t>
            </a:r>
          </a:p>
          <a:p>
            <a:pPr lvl="1"/>
            <a:endParaRPr lang="ru-RU" altLang="en-US" sz="1700" dirty="0">
              <a:solidFill>
                <a:schemeClr val="accent1"/>
              </a:solidFill>
            </a:endParaRPr>
          </a:p>
        </p:txBody>
      </p:sp>
      <p:sp>
        <p:nvSpPr>
          <p:cNvPr id="64514" name="Rectangle 2">
            <a:extLst>
              <a:ext uri="{FF2B5EF4-FFF2-40B4-BE49-F238E27FC236}">
                <a16:creationId xmlns:a16="http://schemas.microsoft.com/office/drawing/2014/main" id="{D26B7FF6-F974-FC7A-DDA5-CD053D5EDE58}"/>
              </a:ext>
            </a:extLst>
          </p:cNvPr>
          <p:cNvSpPr>
            <a:spLocks noGrp="1" noChangeArrowheads="1"/>
          </p:cNvSpPr>
          <p:nvPr>
            <p:ph type="title"/>
          </p:nvPr>
        </p:nvSpPr>
        <p:spPr/>
        <p:txBody>
          <a:bodyPr/>
          <a:lstStyle/>
          <a:p>
            <a:r>
              <a:rPr lang="en-US" altLang="en-US" dirty="0"/>
              <a:t>Motivation for Contemporary Synthesis</a:t>
            </a:r>
            <a:endParaRPr lang="ru-RU" altLang="en-US" dirty="0"/>
          </a:p>
        </p:txBody>
      </p:sp>
      <p:sp>
        <p:nvSpPr>
          <p:cNvPr id="64516" name="Text Box 5">
            <a:extLst>
              <a:ext uri="{FF2B5EF4-FFF2-40B4-BE49-F238E27FC236}">
                <a16:creationId xmlns:a16="http://schemas.microsoft.com/office/drawing/2014/main" id="{0279DCAD-A4D4-02E8-5775-E78B7243567A}"/>
              </a:ext>
            </a:extLst>
          </p:cNvPr>
          <p:cNvSpPr txBox="1">
            <a:spLocks noChangeArrowheads="1"/>
          </p:cNvSpPr>
          <p:nvPr/>
        </p:nvSpPr>
        <p:spPr bwMode="auto">
          <a:xfrm>
            <a:off x="2963334" y="6356026"/>
            <a:ext cx="3733800" cy="23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spcBef>
                <a:spcPct val="50000"/>
              </a:spcBef>
            </a:pPr>
            <a:r>
              <a:rPr lang="en-US" altLang="en-US" sz="1200"/>
              <a:t>Slide Courtesy of Alan Mischenko &amp; Bob Brayton</a:t>
            </a:r>
          </a:p>
        </p:txBody>
      </p:sp>
      <p:sp>
        <p:nvSpPr>
          <p:cNvPr id="2" name="Footer Placeholder 1">
            <a:extLst>
              <a:ext uri="{FF2B5EF4-FFF2-40B4-BE49-F238E27FC236}">
                <a16:creationId xmlns:a16="http://schemas.microsoft.com/office/drawing/2014/main" id="{087F1844-EC2F-828F-91DE-EDC0EA3EDFEF}"/>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04" name="Rectangle 4">
            <a:extLst>
              <a:ext uri="{FF2B5EF4-FFF2-40B4-BE49-F238E27FC236}">
                <a16:creationId xmlns:a16="http://schemas.microsoft.com/office/drawing/2014/main" id="{5B8859C3-1DB6-AE8C-ADE5-B8A9E0243937}"/>
              </a:ext>
            </a:extLst>
          </p:cNvPr>
          <p:cNvSpPr>
            <a:spLocks noGrp="1" noChangeArrowheads="1"/>
          </p:cNvSpPr>
          <p:nvPr>
            <p:ph type="body" idx="1"/>
          </p:nvPr>
        </p:nvSpPr>
        <p:spPr>
          <a:xfrm>
            <a:off x="181879" y="2043356"/>
            <a:ext cx="3636587" cy="2604284"/>
          </a:xfrm>
        </p:spPr>
        <p:txBody>
          <a:bodyPr/>
          <a:lstStyle/>
          <a:p>
            <a:pPr>
              <a:lnSpc>
                <a:spcPct val="80000"/>
              </a:lnSpc>
            </a:pPr>
            <a:r>
              <a:rPr lang="en-US" altLang="en-US" sz="1800" dirty="0"/>
              <a:t>Every node is two-input AND</a:t>
            </a:r>
          </a:p>
          <a:p>
            <a:pPr>
              <a:lnSpc>
                <a:spcPct val="80000"/>
              </a:lnSpc>
            </a:pPr>
            <a:r>
              <a:rPr lang="en-US" altLang="en-US" sz="1800" dirty="0"/>
              <a:t>Dotted line denotes inversion</a:t>
            </a:r>
          </a:p>
          <a:p>
            <a:pPr>
              <a:lnSpc>
                <a:spcPct val="80000"/>
              </a:lnSpc>
            </a:pPr>
            <a:r>
              <a:rPr lang="en-US" altLang="en-US" sz="1800" dirty="0"/>
              <a:t>Primary inputs and register outputs at bottom</a:t>
            </a:r>
          </a:p>
          <a:p>
            <a:pPr>
              <a:lnSpc>
                <a:spcPct val="80000"/>
              </a:lnSpc>
            </a:pPr>
            <a:r>
              <a:rPr lang="en-US" altLang="en-US" sz="1800" dirty="0"/>
              <a:t>Primary outputs and register inputs at top</a:t>
            </a:r>
          </a:p>
          <a:p>
            <a:pPr>
              <a:lnSpc>
                <a:spcPct val="80000"/>
              </a:lnSpc>
            </a:pPr>
            <a:r>
              <a:rPr lang="en-US" altLang="en-US" sz="1800" dirty="0"/>
              <a:t>Can  represent any set of logic functions</a:t>
            </a:r>
          </a:p>
          <a:p>
            <a:pPr>
              <a:lnSpc>
                <a:spcPct val="80000"/>
              </a:lnSpc>
            </a:pPr>
            <a:endParaRPr lang="en-US" altLang="en-US" sz="1800" dirty="0"/>
          </a:p>
        </p:txBody>
      </p:sp>
      <p:sp>
        <p:nvSpPr>
          <p:cNvPr id="65538" name="Rectangle 2">
            <a:extLst>
              <a:ext uri="{FF2B5EF4-FFF2-40B4-BE49-F238E27FC236}">
                <a16:creationId xmlns:a16="http://schemas.microsoft.com/office/drawing/2014/main" id="{57FD7E8C-590C-9DED-BB7B-B7D7C9457296}"/>
              </a:ext>
            </a:extLst>
          </p:cNvPr>
          <p:cNvSpPr>
            <a:spLocks noGrp="1" noChangeArrowheads="1"/>
          </p:cNvSpPr>
          <p:nvPr>
            <p:ph type="title"/>
          </p:nvPr>
        </p:nvSpPr>
        <p:spPr/>
        <p:txBody>
          <a:bodyPr/>
          <a:lstStyle/>
          <a:p>
            <a:r>
              <a:rPr lang="en-US" altLang="en-US" dirty="0"/>
              <a:t>And-Inverter Graph (AIG)</a:t>
            </a:r>
            <a:endParaRPr lang="ru-RU" altLang="en-US" dirty="0"/>
          </a:p>
        </p:txBody>
      </p:sp>
      <p:pic>
        <p:nvPicPr>
          <p:cNvPr id="65539" name="Picture 3" descr="s27_aig_">
            <a:extLst>
              <a:ext uri="{FF2B5EF4-FFF2-40B4-BE49-F238E27FC236}">
                <a16:creationId xmlns:a16="http://schemas.microsoft.com/office/drawing/2014/main" id="{FD7F24B2-E2F8-30CA-BFF3-24381185FD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79875" y="1328474"/>
            <a:ext cx="4754880" cy="4134516"/>
          </a:xfrm>
          <a:prstGeom prst="rect">
            <a:avLst/>
          </a:prstGeom>
          <a:noFill/>
          <a:ln>
            <a:noFill/>
          </a:ln>
        </p:spPr>
      </p:pic>
      <p:sp>
        <p:nvSpPr>
          <p:cNvPr id="65541" name="Text Box 5">
            <a:extLst>
              <a:ext uri="{FF2B5EF4-FFF2-40B4-BE49-F238E27FC236}">
                <a16:creationId xmlns:a16="http://schemas.microsoft.com/office/drawing/2014/main" id="{EBF70162-F974-BB8A-CCD6-C62C7880BC5B}"/>
              </a:ext>
            </a:extLst>
          </p:cNvPr>
          <p:cNvSpPr txBox="1">
            <a:spLocks noChangeArrowheads="1"/>
          </p:cNvSpPr>
          <p:nvPr/>
        </p:nvSpPr>
        <p:spPr bwMode="auto">
          <a:xfrm>
            <a:off x="3061221" y="6355071"/>
            <a:ext cx="3733800" cy="23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spcBef>
                <a:spcPct val="50000"/>
              </a:spcBef>
            </a:pPr>
            <a:r>
              <a:rPr lang="en-US" altLang="en-US" sz="1200" dirty="0"/>
              <a:t>Slide Courtesy of Alan Mischenko &amp; Bob Brayton</a:t>
            </a:r>
          </a:p>
        </p:txBody>
      </p:sp>
      <p:sp>
        <p:nvSpPr>
          <p:cNvPr id="2" name="Footer Placeholder 1">
            <a:extLst>
              <a:ext uri="{FF2B5EF4-FFF2-40B4-BE49-F238E27FC236}">
                <a16:creationId xmlns:a16="http://schemas.microsoft.com/office/drawing/2014/main" id="{6B46650B-2203-3587-71B6-C21EEAE9ED63}"/>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8936F305-D69B-EEFE-61C5-ECBF57E6AC75}"/>
              </a:ext>
            </a:extLst>
          </p:cNvPr>
          <p:cNvSpPr>
            <a:spLocks noGrp="1" noChangeArrowheads="1"/>
          </p:cNvSpPr>
          <p:nvPr>
            <p:ph type="title"/>
          </p:nvPr>
        </p:nvSpPr>
        <p:spPr/>
        <p:txBody>
          <a:bodyPr/>
          <a:lstStyle/>
          <a:p>
            <a:r>
              <a:rPr lang="en-US" altLang="en-US" dirty="0"/>
              <a:t>Logic Network vs. AIG</a:t>
            </a:r>
          </a:p>
        </p:txBody>
      </p:sp>
      <p:sp>
        <p:nvSpPr>
          <p:cNvPr id="2" name="Footer Placeholder 1">
            <a:extLst>
              <a:ext uri="{FF2B5EF4-FFF2-40B4-BE49-F238E27FC236}">
                <a16:creationId xmlns:a16="http://schemas.microsoft.com/office/drawing/2014/main" id="{145F2797-1E93-DBCF-812A-D5889C335994}"/>
              </a:ext>
            </a:extLst>
          </p:cNvPr>
          <p:cNvSpPr>
            <a:spLocks noGrp="1"/>
          </p:cNvSpPr>
          <p:nvPr>
            <p:ph type="ftr" sz="quarter" idx="3"/>
          </p:nvPr>
        </p:nvSpPr>
        <p:spPr/>
        <p:txBody>
          <a:bodyPr/>
          <a:lstStyle/>
          <a:p>
            <a:r>
              <a:rPr lang="en-US"/>
              <a:t>Kahng ECE 260C SP25 </a:t>
            </a:r>
            <a:endParaRPr lang="en-US" dirty="0"/>
          </a:p>
        </p:txBody>
      </p:sp>
      <p:sp>
        <p:nvSpPr>
          <p:cNvPr id="1333251" name="Text Box 3">
            <a:extLst>
              <a:ext uri="{FF2B5EF4-FFF2-40B4-BE49-F238E27FC236}">
                <a16:creationId xmlns:a16="http://schemas.microsoft.com/office/drawing/2014/main" id="{7707CC5B-F506-3C68-E328-B1363932F764}"/>
              </a:ext>
            </a:extLst>
          </p:cNvPr>
          <p:cNvSpPr txBox="1">
            <a:spLocks noChangeArrowheads="1"/>
          </p:cNvSpPr>
          <p:nvPr/>
        </p:nvSpPr>
        <p:spPr bwMode="auto">
          <a:xfrm>
            <a:off x="4762500" y="1471613"/>
            <a:ext cx="3810000" cy="519112"/>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defRPr/>
            </a:pPr>
            <a:r>
              <a:rPr lang="en-US" sz="2800">
                <a:solidFill>
                  <a:schemeClr val="accent1"/>
                </a:solidFill>
                <a:effectLst>
                  <a:outerShdw blurRad="38100" dist="38100" dir="2700000" algn="tl">
                    <a:srgbClr val="C0C0C0"/>
                  </a:outerShdw>
                </a:effectLst>
                <a:latin typeface="Arial" charset="0"/>
                <a:cs typeface="Arial" charset="0"/>
              </a:rPr>
              <a:t>Equivalent AIG in ABC</a:t>
            </a:r>
          </a:p>
        </p:txBody>
      </p:sp>
      <p:grpSp>
        <p:nvGrpSpPr>
          <p:cNvPr id="1333252" name="Group 4">
            <a:extLst>
              <a:ext uri="{FF2B5EF4-FFF2-40B4-BE49-F238E27FC236}">
                <a16:creationId xmlns:a16="http://schemas.microsoft.com/office/drawing/2014/main" id="{528A868F-753D-6541-AA47-CDDC7EEEB7B2}"/>
              </a:ext>
            </a:extLst>
          </p:cNvPr>
          <p:cNvGrpSpPr>
            <a:grpSpLocks/>
          </p:cNvGrpSpPr>
          <p:nvPr/>
        </p:nvGrpSpPr>
        <p:grpSpPr bwMode="auto">
          <a:xfrm>
            <a:off x="5445128" y="2133602"/>
            <a:ext cx="2549525" cy="3903663"/>
            <a:chOff x="602" y="1200"/>
            <a:chExt cx="1606" cy="2459"/>
          </a:xfrm>
        </p:grpSpPr>
        <p:sp>
          <p:nvSpPr>
            <p:cNvPr id="1333253" name="Text Box 5">
              <a:extLst>
                <a:ext uri="{FF2B5EF4-FFF2-40B4-BE49-F238E27FC236}">
                  <a16:creationId xmlns:a16="http://schemas.microsoft.com/office/drawing/2014/main" id="{1CAFEDD2-68A4-A6F9-8231-44E35C74FE6A}"/>
                </a:ext>
              </a:extLst>
            </p:cNvPr>
            <p:cNvSpPr txBox="1">
              <a:spLocks noChangeArrowheads="1"/>
            </p:cNvSpPr>
            <p:nvPr/>
          </p:nvSpPr>
          <p:spPr bwMode="auto">
            <a:xfrm>
              <a:off x="602" y="3462"/>
              <a:ext cx="179" cy="194"/>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buClrTx/>
                <a:buSzTx/>
                <a:defRPr/>
              </a:pPr>
              <a:r>
                <a:rPr lang="en-US" i="1">
                  <a:effectLst>
                    <a:outerShdw blurRad="38100" dist="38100" dir="2700000" algn="tl">
                      <a:srgbClr val="C0C0C0"/>
                    </a:outerShdw>
                  </a:effectLst>
                  <a:latin typeface="Arial" charset="0"/>
                  <a:cs typeface="Arial" charset="0"/>
                </a:rPr>
                <a:t>a</a:t>
              </a:r>
            </a:p>
          </p:txBody>
        </p:sp>
        <p:sp>
          <p:nvSpPr>
            <p:cNvPr id="1333254" name="Text Box 6">
              <a:extLst>
                <a:ext uri="{FF2B5EF4-FFF2-40B4-BE49-F238E27FC236}">
                  <a16:creationId xmlns:a16="http://schemas.microsoft.com/office/drawing/2014/main" id="{69A37709-A82F-5B8A-FFB6-1EB2221D163A}"/>
                </a:ext>
              </a:extLst>
            </p:cNvPr>
            <p:cNvSpPr txBox="1">
              <a:spLocks noChangeArrowheads="1"/>
            </p:cNvSpPr>
            <p:nvPr/>
          </p:nvSpPr>
          <p:spPr bwMode="auto">
            <a:xfrm>
              <a:off x="890" y="3465"/>
              <a:ext cx="179" cy="194"/>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buClrTx/>
                <a:buSzTx/>
                <a:defRPr/>
              </a:pPr>
              <a:r>
                <a:rPr lang="en-US" i="1">
                  <a:effectLst>
                    <a:outerShdw blurRad="38100" dist="38100" dir="2700000" algn="tl">
                      <a:srgbClr val="C0C0C0"/>
                    </a:outerShdw>
                  </a:effectLst>
                  <a:latin typeface="Arial" charset="0"/>
                  <a:cs typeface="Arial" charset="0"/>
                </a:rPr>
                <a:t>b</a:t>
              </a:r>
            </a:p>
          </p:txBody>
        </p:sp>
        <p:sp>
          <p:nvSpPr>
            <p:cNvPr id="1333255" name="Text Box 7">
              <a:extLst>
                <a:ext uri="{FF2B5EF4-FFF2-40B4-BE49-F238E27FC236}">
                  <a16:creationId xmlns:a16="http://schemas.microsoft.com/office/drawing/2014/main" id="{80FB5B8A-65D7-77A0-1E73-11195551840E}"/>
                </a:ext>
              </a:extLst>
            </p:cNvPr>
            <p:cNvSpPr txBox="1">
              <a:spLocks noChangeArrowheads="1"/>
            </p:cNvSpPr>
            <p:nvPr/>
          </p:nvSpPr>
          <p:spPr bwMode="auto">
            <a:xfrm>
              <a:off x="1176" y="3462"/>
              <a:ext cx="173" cy="194"/>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buClrTx/>
                <a:buSzTx/>
                <a:defRPr/>
              </a:pPr>
              <a:r>
                <a:rPr lang="en-US" i="1">
                  <a:effectLst>
                    <a:outerShdw blurRad="38100" dist="38100" dir="2700000" algn="tl">
                      <a:srgbClr val="C0C0C0"/>
                    </a:outerShdw>
                  </a:effectLst>
                  <a:latin typeface="Arial" charset="0"/>
                  <a:cs typeface="Arial" charset="0"/>
                </a:rPr>
                <a:t>c</a:t>
              </a:r>
            </a:p>
          </p:txBody>
        </p:sp>
        <p:sp>
          <p:nvSpPr>
            <p:cNvPr id="66614" name="Oval 8">
              <a:extLst>
                <a:ext uri="{FF2B5EF4-FFF2-40B4-BE49-F238E27FC236}">
                  <a16:creationId xmlns:a16="http://schemas.microsoft.com/office/drawing/2014/main" id="{87E44012-ABA5-E84D-7A82-1BF9F85C6E31}"/>
                </a:ext>
              </a:extLst>
            </p:cNvPr>
            <p:cNvSpPr>
              <a:spLocks noChangeArrowheads="1"/>
            </p:cNvSpPr>
            <p:nvPr/>
          </p:nvSpPr>
          <p:spPr bwMode="auto">
            <a:xfrm>
              <a:off x="633" y="3354"/>
              <a:ext cx="96" cy="96"/>
            </a:xfrm>
            <a:prstGeom prst="ellipse">
              <a:avLst/>
            </a:prstGeom>
            <a:solidFill>
              <a:srgbClr val="FFFF00"/>
            </a:solidFill>
            <a:ln w="9525">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6615" name="Oval 9">
              <a:extLst>
                <a:ext uri="{FF2B5EF4-FFF2-40B4-BE49-F238E27FC236}">
                  <a16:creationId xmlns:a16="http://schemas.microsoft.com/office/drawing/2014/main" id="{99A3E75C-9D48-6FF7-1579-F727B172252A}"/>
                </a:ext>
              </a:extLst>
            </p:cNvPr>
            <p:cNvSpPr>
              <a:spLocks noChangeArrowheads="1"/>
            </p:cNvSpPr>
            <p:nvPr/>
          </p:nvSpPr>
          <p:spPr bwMode="auto">
            <a:xfrm>
              <a:off x="921" y="3354"/>
              <a:ext cx="96" cy="96"/>
            </a:xfrm>
            <a:prstGeom prst="ellipse">
              <a:avLst/>
            </a:prstGeom>
            <a:solidFill>
              <a:srgbClr val="FFFF00"/>
            </a:solidFill>
            <a:ln w="9525">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6616" name="Oval 10">
              <a:extLst>
                <a:ext uri="{FF2B5EF4-FFF2-40B4-BE49-F238E27FC236}">
                  <a16:creationId xmlns:a16="http://schemas.microsoft.com/office/drawing/2014/main" id="{F71FF74D-0376-545A-39B4-AC5745163A81}"/>
                </a:ext>
              </a:extLst>
            </p:cNvPr>
            <p:cNvSpPr>
              <a:spLocks noChangeArrowheads="1"/>
            </p:cNvSpPr>
            <p:nvPr/>
          </p:nvSpPr>
          <p:spPr bwMode="auto">
            <a:xfrm>
              <a:off x="1209" y="3354"/>
              <a:ext cx="96" cy="96"/>
            </a:xfrm>
            <a:prstGeom prst="ellipse">
              <a:avLst/>
            </a:prstGeom>
            <a:solidFill>
              <a:srgbClr val="FFFF00"/>
            </a:solidFill>
            <a:ln w="9525">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6617" name="Oval 11">
              <a:extLst>
                <a:ext uri="{FF2B5EF4-FFF2-40B4-BE49-F238E27FC236}">
                  <a16:creationId xmlns:a16="http://schemas.microsoft.com/office/drawing/2014/main" id="{7C7DEE02-D345-EEC5-6B0B-9AF3A10A12A6}"/>
                </a:ext>
              </a:extLst>
            </p:cNvPr>
            <p:cNvSpPr>
              <a:spLocks noChangeArrowheads="1"/>
            </p:cNvSpPr>
            <p:nvPr/>
          </p:nvSpPr>
          <p:spPr bwMode="auto">
            <a:xfrm>
              <a:off x="1744" y="3354"/>
              <a:ext cx="96" cy="96"/>
            </a:xfrm>
            <a:prstGeom prst="ellipse">
              <a:avLst/>
            </a:prstGeom>
            <a:solidFill>
              <a:srgbClr val="FFFF00"/>
            </a:solidFill>
            <a:ln w="9525">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1333260" name="Text Box 12">
              <a:extLst>
                <a:ext uri="{FF2B5EF4-FFF2-40B4-BE49-F238E27FC236}">
                  <a16:creationId xmlns:a16="http://schemas.microsoft.com/office/drawing/2014/main" id="{4A9B258B-4D80-055B-AC56-73674BBA79B5}"/>
                </a:ext>
              </a:extLst>
            </p:cNvPr>
            <p:cNvSpPr txBox="1">
              <a:spLocks noChangeArrowheads="1"/>
            </p:cNvSpPr>
            <p:nvPr/>
          </p:nvSpPr>
          <p:spPr bwMode="auto">
            <a:xfrm>
              <a:off x="1693" y="3462"/>
              <a:ext cx="179" cy="194"/>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buClrTx/>
                <a:buSzTx/>
                <a:defRPr/>
              </a:pPr>
              <a:r>
                <a:rPr lang="en-US" i="1">
                  <a:effectLst>
                    <a:outerShdw blurRad="38100" dist="38100" dir="2700000" algn="tl">
                      <a:srgbClr val="C0C0C0"/>
                    </a:outerShdw>
                  </a:effectLst>
                  <a:latin typeface="Arial" charset="0"/>
                  <a:cs typeface="Arial" charset="0"/>
                </a:rPr>
                <a:t>d</a:t>
              </a:r>
            </a:p>
          </p:txBody>
        </p:sp>
        <p:sp>
          <p:nvSpPr>
            <p:cNvPr id="66619" name="Oval 13">
              <a:extLst>
                <a:ext uri="{FF2B5EF4-FFF2-40B4-BE49-F238E27FC236}">
                  <a16:creationId xmlns:a16="http://schemas.microsoft.com/office/drawing/2014/main" id="{8778405E-6739-9F55-3E62-41CE7376C388}"/>
                </a:ext>
              </a:extLst>
            </p:cNvPr>
            <p:cNvSpPr>
              <a:spLocks noChangeArrowheads="1"/>
            </p:cNvSpPr>
            <p:nvPr/>
          </p:nvSpPr>
          <p:spPr bwMode="auto">
            <a:xfrm>
              <a:off x="780" y="2976"/>
              <a:ext cx="96" cy="96"/>
            </a:xfrm>
            <a:prstGeom prst="ellipse">
              <a:avLst/>
            </a:prstGeom>
            <a:solidFill>
              <a:srgbClr val="FFFF00"/>
            </a:solidFill>
            <a:ln w="19050">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cxnSp>
          <p:nvCxnSpPr>
            <p:cNvPr id="66620" name="AutoShape 14">
              <a:extLst>
                <a:ext uri="{FF2B5EF4-FFF2-40B4-BE49-F238E27FC236}">
                  <a16:creationId xmlns:a16="http://schemas.microsoft.com/office/drawing/2014/main" id="{8B09170B-AC38-47C2-D800-5B414642B598}"/>
                </a:ext>
              </a:extLst>
            </p:cNvPr>
            <p:cNvCxnSpPr>
              <a:cxnSpLocks noChangeShapeType="1"/>
              <a:stCxn id="66614" idx="0"/>
              <a:endCxn id="66619" idx="3"/>
            </p:cNvCxnSpPr>
            <p:nvPr/>
          </p:nvCxnSpPr>
          <p:spPr bwMode="auto">
            <a:xfrm flipV="1">
              <a:off x="681" y="3064"/>
              <a:ext cx="113" cy="290"/>
            </a:xfrm>
            <a:prstGeom prst="straightConnector1">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621" name="AutoShape 15">
              <a:extLst>
                <a:ext uri="{FF2B5EF4-FFF2-40B4-BE49-F238E27FC236}">
                  <a16:creationId xmlns:a16="http://schemas.microsoft.com/office/drawing/2014/main" id="{2C5D143F-53C7-6332-5150-C4F2657F3E49}"/>
                </a:ext>
              </a:extLst>
            </p:cNvPr>
            <p:cNvCxnSpPr>
              <a:cxnSpLocks noChangeShapeType="1"/>
              <a:stCxn id="66615" idx="0"/>
              <a:endCxn id="66619" idx="5"/>
            </p:cNvCxnSpPr>
            <p:nvPr/>
          </p:nvCxnSpPr>
          <p:spPr bwMode="auto">
            <a:xfrm flipH="1" flipV="1">
              <a:off x="862" y="3064"/>
              <a:ext cx="107" cy="290"/>
            </a:xfrm>
            <a:prstGeom prst="straightConnector1">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622" name="AutoShape 16">
              <a:extLst>
                <a:ext uri="{FF2B5EF4-FFF2-40B4-BE49-F238E27FC236}">
                  <a16:creationId xmlns:a16="http://schemas.microsoft.com/office/drawing/2014/main" id="{553F8842-ABC0-68A6-6EC5-90C3BD29AA62}"/>
                </a:ext>
              </a:extLst>
            </p:cNvPr>
            <p:cNvCxnSpPr>
              <a:cxnSpLocks noChangeShapeType="1"/>
              <a:stCxn id="66636" idx="7"/>
              <a:endCxn id="66641" idx="3"/>
            </p:cNvCxnSpPr>
            <p:nvPr/>
          </p:nvCxnSpPr>
          <p:spPr bwMode="auto">
            <a:xfrm flipV="1">
              <a:off x="862" y="1912"/>
              <a:ext cx="409" cy="256"/>
            </a:xfrm>
            <a:prstGeom prst="straightConnector1">
              <a:avLst/>
            </a:prstGeom>
            <a:noFill/>
            <a:ln w="19050">
              <a:solidFill>
                <a:srgbClr val="66FF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623" name="AutoShape 17">
              <a:extLst>
                <a:ext uri="{FF2B5EF4-FFF2-40B4-BE49-F238E27FC236}">
                  <a16:creationId xmlns:a16="http://schemas.microsoft.com/office/drawing/2014/main" id="{F08F38CA-C558-704E-5832-BA5656F842B0}"/>
                </a:ext>
              </a:extLst>
            </p:cNvPr>
            <p:cNvCxnSpPr>
              <a:cxnSpLocks noChangeShapeType="1"/>
              <a:stCxn id="66619" idx="0"/>
              <a:endCxn id="66636" idx="4"/>
            </p:cNvCxnSpPr>
            <p:nvPr/>
          </p:nvCxnSpPr>
          <p:spPr bwMode="auto">
            <a:xfrm flipV="1">
              <a:off x="828" y="2262"/>
              <a:ext cx="0" cy="708"/>
            </a:xfrm>
            <a:prstGeom prst="straightConnector1">
              <a:avLst/>
            </a:prstGeom>
            <a:noFill/>
            <a:ln w="19050">
              <a:solidFill>
                <a:srgbClr val="66FF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624" name="AutoShape 18">
              <a:extLst>
                <a:ext uri="{FF2B5EF4-FFF2-40B4-BE49-F238E27FC236}">
                  <a16:creationId xmlns:a16="http://schemas.microsoft.com/office/drawing/2014/main" id="{95F06AF5-7AFB-10D2-0198-E2B131AC06E6}"/>
                </a:ext>
              </a:extLst>
            </p:cNvPr>
            <p:cNvCxnSpPr>
              <a:cxnSpLocks noChangeShapeType="1"/>
              <a:stCxn id="66645" idx="0"/>
              <a:endCxn id="66644" idx="4"/>
            </p:cNvCxnSpPr>
            <p:nvPr/>
          </p:nvCxnSpPr>
          <p:spPr bwMode="auto">
            <a:xfrm flipH="1" flipV="1">
              <a:off x="1977" y="1638"/>
              <a:ext cx="144" cy="1722"/>
            </a:xfrm>
            <a:prstGeom prst="straightConnector1">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625" name="AutoShape 19">
              <a:extLst>
                <a:ext uri="{FF2B5EF4-FFF2-40B4-BE49-F238E27FC236}">
                  <a16:creationId xmlns:a16="http://schemas.microsoft.com/office/drawing/2014/main" id="{BC878708-B09F-CC2C-3F89-6D9ED553FD8F}"/>
                </a:ext>
              </a:extLst>
            </p:cNvPr>
            <p:cNvCxnSpPr>
              <a:cxnSpLocks noChangeShapeType="1"/>
            </p:cNvCxnSpPr>
            <p:nvPr/>
          </p:nvCxnSpPr>
          <p:spPr bwMode="auto">
            <a:xfrm flipV="1">
              <a:off x="1977" y="1200"/>
              <a:ext cx="0" cy="336"/>
            </a:xfrm>
            <a:prstGeom prst="straightConnector1">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3268" name="Text Box 20">
              <a:extLst>
                <a:ext uri="{FF2B5EF4-FFF2-40B4-BE49-F238E27FC236}">
                  <a16:creationId xmlns:a16="http://schemas.microsoft.com/office/drawing/2014/main" id="{BB42A13B-E1BB-B379-FCCD-1E57313B0C0A}"/>
                </a:ext>
              </a:extLst>
            </p:cNvPr>
            <p:cNvSpPr txBox="1">
              <a:spLocks noChangeArrowheads="1"/>
            </p:cNvSpPr>
            <p:nvPr/>
          </p:nvSpPr>
          <p:spPr bwMode="auto">
            <a:xfrm>
              <a:off x="1793" y="1200"/>
              <a:ext cx="148" cy="194"/>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buClrTx/>
                <a:buSzTx/>
                <a:defRPr/>
              </a:pPr>
              <a:r>
                <a:rPr lang="en-US" i="1">
                  <a:solidFill>
                    <a:schemeClr val="accent1"/>
                  </a:solidFill>
                  <a:effectLst>
                    <a:outerShdw blurRad="38100" dist="38100" dir="2700000" algn="tl">
                      <a:srgbClr val="C0C0C0"/>
                    </a:outerShdw>
                  </a:effectLst>
                  <a:latin typeface="Arial" charset="0"/>
                  <a:cs typeface="Arial" charset="0"/>
                </a:rPr>
                <a:t>f</a:t>
              </a:r>
            </a:p>
          </p:txBody>
        </p:sp>
        <p:sp>
          <p:nvSpPr>
            <p:cNvPr id="66627" name="Oval 21">
              <a:extLst>
                <a:ext uri="{FF2B5EF4-FFF2-40B4-BE49-F238E27FC236}">
                  <a16:creationId xmlns:a16="http://schemas.microsoft.com/office/drawing/2014/main" id="{A714C3F7-9E94-C1E9-67C0-2952575449F4}"/>
                </a:ext>
              </a:extLst>
            </p:cNvPr>
            <p:cNvSpPr>
              <a:spLocks noChangeArrowheads="1"/>
            </p:cNvSpPr>
            <p:nvPr/>
          </p:nvSpPr>
          <p:spPr bwMode="auto">
            <a:xfrm>
              <a:off x="1209" y="2976"/>
              <a:ext cx="96" cy="96"/>
            </a:xfrm>
            <a:prstGeom prst="ellipse">
              <a:avLst/>
            </a:prstGeom>
            <a:solidFill>
              <a:srgbClr val="FFFF00"/>
            </a:solidFill>
            <a:ln w="19050">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6628" name="Oval 22">
              <a:extLst>
                <a:ext uri="{FF2B5EF4-FFF2-40B4-BE49-F238E27FC236}">
                  <a16:creationId xmlns:a16="http://schemas.microsoft.com/office/drawing/2014/main" id="{DFEAAD95-D492-5CC5-2A0D-91D2D563967D}"/>
                </a:ext>
              </a:extLst>
            </p:cNvPr>
            <p:cNvSpPr>
              <a:spLocks noChangeArrowheads="1"/>
            </p:cNvSpPr>
            <p:nvPr/>
          </p:nvSpPr>
          <p:spPr bwMode="auto">
            <a:xfrm>
              <a:off x="1549" y="2976"/>
              <a:ext cx="96" cy="96"/>
            </a:xfrm>
            <a:prstGeom prst="ellipse">
              <a:avLst/>
            </a:prstGeom>
            <a:solidFill>
              <a:srgbClr val="FFFF00"/>
            </a:solidFill>
            <a:ln w="19050">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cxnSp>
          <p:nvCxnSpPr>
            <p:cNvPr id="66629" name="AutoShape 23">
              <a:extLst>
                <a:ext uri="{FF2B5EF4-FFF2-40B4-BE49-F238E27FC236}">
                  <a16:creationId xmlns:a16="http://schemas.microsoft.com/office/drawing/2014/main" id="{F1948DB1-6110-8975-EC0C-F246AD18D5D5}"/>
                </a:ext>
              </a:extLst>
            </p:cNvPr>
            <p:cNvCxnSpPr>
              <a:cxnSpLocks noChangeShapeType="1"/>
              <a:stCxn id="66616" idx="0"/>
              <a:endCxn id="66627" idx="4"/>
            </p:cNvCxnSpPr>
            <p:nvPr/>
          </p:nvCxnSpPr>
          <p:spPr bwMode="auto">
            <a:xfrm flipV="1">
              <a:off x="1257" y="3078"/>
              <a:ext cx="0" cy="276"/>
            </a:xfrm>
            <a:prstGeom prst="straightConnector1">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630" name="AutoShape 24">
              <a:extLst>
                <a:ext uri="{FF2B5EF4-FFF2-40B4-BE49-F238E27FC236}">
                  <a16:creationId xmlns:a16="http://schemas.microsoft.com/office/drawing/2014/main" id="{192D7104-40DE-C15B-D2B2-B0ACD9D4F0CD}"/>
                </a:ext>
              </a:extLst>
            </p:cNvPr>
            <p:cNvCxnSpPr>
              <a:cxnSpLocks noChangeShapeType="1"/>
              <a:stCxn id="66617" idx="0"/>
              <a:endCxn id="66628" idx="4"/>
            </p:cNvCxnSpPr>
            <p:nvPr/>
          </p:nvCxnSpPr>
          <p:spPr bwMode="auto">
            <a:xfrm flipH="1" flipV="1">
              <a:off x="1597" y="3078"/>
              <a:ext cx="195" cy="276"/>
            </a:xfrm>
            <a:prstGeom prst="straightConnector1">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631" name="AutoShape 25">
              <a:extLst>
                <a:ext uri="{FF2B5EF4-FFF2-40B4-BE49-F238E27FC236}">
                  <a16:creationId xmlns:a16="http://schemas.microsoft.com/office/drawing/2014/main" id="{1EEAFDC7-C60B-B6E4-70A7-A5C55CDE34F2}"/>
                </a:ext>
              </a:extLst>
            </p:cNvPr>
            <p:cNvCxnSpPr>
              <a:cxnSpLocks noChangeShapeType="1"/>
              <a:stCxn id="66617" idx="1"/>
              <a:endCxn id="66627" idx="5"/>
            </p:cNvCxnSpPr>
            <p:nvPr/>
          </p:nvCxnSpPr>
          <p:spPr bwMode="auto">
            <a:xfrm flipH="1" flipV="1">
              <a:off x="1291" y="3064"/>
              <a:ext cx="467" cy="304"/>
            </a:xfrm>
            <a:prstGeom prst="straightConnector1">
              <a:avLst/>
            </a:prstGeom>
            <a:noFill/>
            <a:ln w="19050">
              <a:solidFill>
                <a:srgbClr val="66FF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632" name="AutoShape 26">
              <a:extLst>
                <a:ext uri="{FF2B5EF4-FFF2-40B4-BE49-F238E27FC236}">
                  <a16:creationId xmlns:a16="http://schemas.microsoft.com/office/drawing/2014/main" id="{7ACC3C38-C832-672F-572E-E24F88410B5C}"/>
                </a:ext>
              </a:extLst>
            </p:cNvPr>
            <p:cNvCxnSpPr>
              <a:cxnSpLocks noChangeShapeType="1"/>
              <a:stCxn id="66616" idx="7"/>
              <a:endCxn id="66628" idx="3"/>
            </p:cNvCxnSpPr>
            <p:nvPr/>
          </p:nvCxnSpPr>
          <p:spPr bwMode="auto">
            <a:xfrm flipV="1">
              <a:off x="1291" y="3064"/>
              <a:ext cx="272" cy="304"/>
            </a:xfrm>
            <a:prstGeom prst="straightConnector1">
              <a:avLst/>
            </a:prstGeom>
            <a:noFill/>
            <a:ln w="19050">
              <a:solidFill>
                <a:srgbClr val="66FF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633" name="Oval 27">
              <a:extLst>
                <a:ext uri="{FF2B5EF4-FFF2-40B4-BE49-F238E27FC236}">
                  <a16:creationId xmlns:a16="http://schemas.microsoft.com/office/drawing/2014/main" id="{89A339C6-4B1F-8080-F431-64E30438A6C3}"/>
                </a:ext>
              </a:extLst>
            </p:cNvPr>
            <p:cNvSpPr>
              <a:spLocks noChangeArrowheads="1"/>
            </p:cNvSpPr>
            <p:nvPr/>
          </p:nvSpPr>
          <p:spPr bwMode="auto">
            <a:xfrm>
              <a:off x="1389" y="2688"/>
              <a:ext cx="96" cy="96"/>
            </a:xfrm>
            <a:prstGeom prst="ellipse">
              <a:avLst/>
            </a:prstGeom>
            <a:solidFill>
              <a:srgbClr val="FFFF00"/>
            </a:solidFill>
            <a:ln w="19050">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cxnSp>
          <p:nvCxnSpPr>
            <p:cNvPr id="66634" name="AutoShape 28">
              <a:extLst>
                <a:ext uri="{FF2B5EF4-FFF2-40B4-BE49-F238E27FC236}">
                  <a16:creationId xmlns:a16="http://schemas.microsoft.com/office/drawing/2014/main" id="{D2DCA254-D935-D3A2-10ED-7A61DA5D7392}"/>
                </a:ext>
              </a:extLst>
            </p:cNvPr>
            <p:cNvCxnSpPr>
              <a:cxnSpLocks noChangeShapeType="1"/>
              <a:stCxn id="66627" idx="0"/>
              <a:endCxn id="66633" idx="3"/>
            </p:cNvCxnSpPr>
            <p:nvPr/>
          </p:nvCxnSpPr>
          <p:spPr bwMode="auto">
            <a:xfrm flipV="1">
              <a:off x="1257" y="2776"/>
              <a:ext cx="146" cy="194"/>
            </a:xfrm>
            <a:prstGeom prst="straightConnector1">
              <a:avLst/>
            </a:prstGeom>
            <a:noFill/>
            <a:ln w="19050">
              <a:solidFill>
                <a:srgbClr val="66FF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635" name="AutoShape 29">
              <a:extLst>
                <a:ext uri="{FF2B5EF4-FFF2-40B4-BE49-F238E27FC236}">
                  <a16:creationId xmlns:a16="http://schemas.microsoft.com/office/drawing/2014/main" id="{5736C775-1C03-E25A-EA6C-FB6A0BBCCBD6}"/>
                </a:ext>
              </a:extLst>
            </p:cNvPr>
            <p:cNvCxnSpPr>
              <a:cxnSpLocks noChangeShapeType="1"/>
              <a:stCxn id="66628" idx="0"/>
              <a:endCxn id="66633" idx="5"/>
            </p:cNvCxnSpPr>
            <p:nvPr/>
          </p:nvCxnSpPr>
          <p:spPr bwMode="auto">
            <a:xfrm flipH="1" flipV="1">
              <a:off x="1471" y="2776"/>
              <a:ext cx="126" cy="194"/>
            </a:xfrm>
            <a:prstGeom prst="straightConnector1">
              <a:avLst/>
            </a:prstGeom>
            <a:noFill/>
            <a:ln w="19050">
              <a:solidFill>
                <a:srgbClr val="66FF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636" name="Oval 30">
              <a:extLst>
                <a:ext uri="{FF2B5EF4-FFF2-40B4-BE49-F238E27FC236}">
                  <a16:creationId xmlns:a16="http://schemas.microsoft.com/office/drawing/2014/main" id="{5BC40A25-DDE2-D4AF-81C3-8147D0E84085}"/>
                </a:ext>
              </a:extLst>
            </p:cNvPr>
            <p:cNvSpPr>
              <a:spLocks noChangeArrowheads="1"/>
            </p:cNvSpPr>
            <p:nvPr/>
          </p:nvSpPr>
          <p:spPr bwMode="auto">
            <a:xfrm>
              <a:off x="780" y="2160"/>
              <a:ext cx="96" cy="96"/>
            </a:xfrm>
            <a:prstGeom prst="ellipse">
              <a:avLst/>
            </a:prstGeom>
            <a:solidFill>
              <a:srgbClr val="FFFF00"/>
            </a:solidFill>
            <a:ln w="19050">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cxnSp>
          <p:nvCxnSpPr>
            <p:cNvPr id="66637" name="AutoShape 31">
              <a:extLst>
                <a:ext uri="{FF2B5EF4-FFF2-40B4-BE49-F238E27FC236}">
                  <a16:creationId xmlns:a16="http://schemas.microsoft.com/office/drawing/2014/main" id="{5A64E7CE-0E77-D695-FEC2-C26B7DB6C480}"/>
                </a:ext>
              </a:extLst>
            </p:cNvPr>
            <p:cNvCxnSpPr>
              <a:cxnSpLocks noChangeShapeType="1"/>
              <a:stCxn id="66633" idx="0"/>
              <a:endCxn id="66636" idx="4"/>
            </p:cNvCxnSpPr>
            <p:nvPr/>
          </p:nvCxnSpPr>
          <p:spPr bwMode="auto">
            <a:xfrm flipH="1" flipV="1">
              <a:off x="828" y="2262"/>
              <a:ext cx="609" cy="420"/>
            </a:xfrm>
            <a:prstGeom prst="straightConnector1">
              <a:avLst/>
            </a:prstGeom>
            <a:noFill/>
            <a:ln w="19050">
              <a:solidFill>
                <a:srgbClr val="66FF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638" name="Oval 32">
              <a:extLst>
                <a:ext uri="{FF2B5EF4-FFF2-40B4-BE49-F238E27FC236}">
                  <a16:creationId xmlns:a16="http://schemas.microsoft.com/office/drawing/2014/main" id="{FA713106-0B0B-867D-D8ED-A7C821A26A65}"/>
                </a:ext>
              </a:extLst>
            </p:cNvPr>
            <p:cNvSpPr>
              <a:spLocks noChangeArrowheads="1"/>
            </p:cNvSpPr>
            <p:nvPr/>
          </p:nvSpPr>
          <p:spPr bwMode="auto">
            <a:xfrm>
              <a:off x="1743" y="2160"/>
              <a:ext cx="96" cy="96"/>
            </a:xfrm>
            <a:prstGeom prst="ellipse">
              <a:avLst/>
            </a:prstGeom>
            <a:solidFill>
              <a:srgbClr val="FFFF00"/>
            </a:solidFill>
            <a:ln w="19050">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cxnSp>
          <p:nvCxnSpPr>
            <p:cNvPr id="66639" name="AutoShape 33">
              <a:extLst>
                <a:ext uri="{FF2B5EF4-FFF2-40B4-BE49-F238E27FC236}">
                  <a16:creationId xmlns:a16="http://schemas.microsoft.com/office/drawing/2014/main" id="{BC062832-D095-DD92-DD60-027CBEBAF1FE}"/>
                </a:ext>
              </a:extLst>
            </p:cNvPr>
            <p:cNvCxnSpPr>
              <a:cxnSpLocks noChangeShapeType="1"/>
              <a:stCxn id="66617" idx="0"/>
              <a:endCxn id="66638" idx="4"/>
            </p:cNvCxnSpPr>
            <p:nvPr/>
          </p:nvCxnSpPr>
          <p:spPr bwMode="auto">
            <a:xfrm flipH="1" flipV="1">
              <a:off x="1791" y="2262"/>
              <a:ext cx="1" cy="1092"/>
            </a:xfrm>
            <a:prstGeom prst="straightConnector1">
              <a:avLst/>
            </a:prstGeom>
            <a:noFill/>
            <a:ln w="19050">
              <a:solidFill>
                <a:srgbClr val="66FF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640" name="AutoShape 34">
              <a:extLst>
                <a:ext uri="{FF2B5EF4-FFF2-40B4-BE49-F238E27FC236}">
                  <a16:creationId xmlns:a16="http://schemas.microsoft.com/office/drawing/2014/main" id="{382511B0-DA0A-312E-C546-19717E423816}"/>
                </a:ext>
              </a:extLst>
            </p:cNvPr>
            <p:cNvCxnSpPr>
              <a:cxnSpLocks noChangeShapeType="1"/>
              <a:stCxn id="66619" idx="7"/>
              <a:endCxn id="66638" idx="3"/>
            </p:cNvCxnSpPr>
            <p:nvPr/>
          </p:nvCxnSpPr>
          <p:spPr bwMode="auto">
            <a:xfrm flipV="1">
              <a:off x="862" y="2248"/>
              <a:ext cx="895" cy="736"/>
            </a:xfrm>
            <a:prstGeom prst="straightConnector1">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641" name="Oval 35">
              <a:extLst>
                <a:ext uri="{FF2B5EF4-FFF2-40B4-BE49-F238E27FC236}">
                  <a16:creationId xmlns:a16="http://schemas.microsoft.com/office/drawing/2014/main" id="{B194D4B3-874D-4A5C-61F3-88FD62399976}"/>
                </a:ext>
              </a:extLst>
            </p:cNvPr>
            <p:cNvSpPr>
              <a:spLocks noChangeArrowheads="1"/>
            </p:cNvSpPr>
            <p:nvPr/>
          </p:nvSpPr>
          <p:spPr bwMode="auto">
            <a:xfrm>
              <a:off x="1257" y="1824"/>
              <a:ext cx="96" cy="96"/>
            </a:xfrm>
            <a:prstGeom prst="ellipse">
              <a:avLst/>
            </a:prstGeom>
            <a:solidFill>
              <a:srgbClr val="FFFF00"/>
            </a:solidFill>
            <a:ln w="19050">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cxnSp>
          <p:nvCxnSpPr>
            <p:cNvPr id="66642" name="AutoShape 36">
              <a:extLst>
                <a:ext uri="{FF2B5EF4-FFF2-40B4-BE49-F238E27FC236}">
                  <a16:creationId xmlns:a16="http://schemas.microsoft.com/office/drawing/2014/main" id="{654F720C-35EF-892B-947B-3427DA2392EC}"/>
                </a:ext>
              </a:extLst>
            </p:cNvPr>
            <p:cNvCxnSpPr>
              <a:cxnSpLocks noChangeShapeType="1"/>
              <a:stCxn id="66638" idx="1"/>
              <a:endCxn id="66641" idx="5"/>
            </p:cNvCxnSpPr>
            <p:nvPr/>
          </p:nvCxnSpPr>
          <p:spPr bwMode="auto">
            <a:xfrm flipH="1" flipV="1">
              <a:off x="1339" y="1912"/>
              <a:ext cx="418" cy="256"/>
            </a:xfrm>
            <a:prstGeom prst="straightConnector1">
              <a:avLst/>
            </a:prstGeom>
            <a:noFill/>
            <a:ln w="19050">
              <a:solidFill>
                <a:srgbClr val="66FF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643" name="AutoShape 37">
              <a:extLst>
                <a:ext uri="{FF2B5EF4-FFF2-40B4-BE49-F238E27FC236}">
                  <a16:creationId xmlns:a16="http://schemas.microsoft.com/office/drawing/2014/main" id="{25D9EAE0-4F75-B6BC-732B-3E2C7960748F}"/>
                </a:ext>
              </a:extLst>
            </p:cNvPr>
            <p:cNvCxnSpPr>
              <a:cxnSpLocks noChangeShapeType="1"/>
              <a:stCxn id="66641" idx="7"/>
            </p:cNvCxnSpPr>
            <p:nvPr/>
          </p:nvCxnSpPr>
          <p:spPr bwMode="auto">
            <a:xfrm flipV="1">
              <a:off x="1339" y="1578"/>
              <a:ext cx="590" cy="254"/>
            </a:xfrm>
            <a:prstGeom prst="straightConnector1">
              <a:avLst/>
            </a:prstGeom>
            <a:noFill/>
            <a:ln w="19050">
              <a:solidFill>
                <a:srgbClr val="66FF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6644" name="Oval 38">
              <a:extLst>
                <a:ext uri="{FF2B5EF4-FFF2-40B4-BE49-F238E27FC236}">
                  <a16:creationId xmlns:a16="http://schemas.microsoft.com/office/drawing/2014/main" id="{8DBC4C77-CC8E-0FC4-56C7-9F38C564CD09}"/>
                </a:ext>
              </a:extLst>
            </p:cNvPr>
            <p:cNvSpPr>
              <a:spLocks noChangeArrowheads="1"/>
            </p:cNvSpPr>
            <p:nvPr/>
          </p:nvSpPr>
          <p:spPr bwMode="auto">
            <a:xfrm>
              <a:off x="1929" y="1536"/>
              <a:ext cx="96" cy="96"/>
            </a:xfrm>
            <a:prstGeom prst="ellipse">
              <a:avLst/>
            </a:prstGeom>
            <a:solidFill>
              <a:srgbClr val="FFFF00"/>
            </a:solidFill>
            <a:ln w="19050">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6645" name="Oval 39">
              <a:extLst>
                <a:ext uri="{FF2B5EF4-FFF2-40B4-BE49-F238E27FC236}">
                  <a16:creationId xmlns:a16="http://schemas.microsoft.com/office/drawing/2014/main" id="{0813DA95-5442-7AE0-1C44-50F2E9C2DDB2}"/>
                </a:ext>
              </a:extLst>
            </p:cNvPr>
            <p:cNvSpPr>
              <a:spLocks noChangeArrowheads="1"/>
            </p:cNvSpPr>
            <p:nvPr/>
          </p:nvSpPr>
          <p:spPr bwMode="auto">
            <a:xfrm>
              <a:off x="2073" y="3360"/>
              <a:ext cx="96" cy="96"/>
            </a:xfrm>
            <a:prstGeom prst="ellipse">
              <a:avLst/>
            </a:prstGeom>
            <a:solidFill>
              <a:srgbClr val="FFFF00"/>
            </a:solidFill>
            <a:ln w="9525">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1333288" name="Text Box 40">
              <a:extLst>
                <a:ext uri="{FF2B5EF4-FFF2-40B4-BE49-F238E27FC236}">
                  <a16:creationId xmlns:a16="http://schemas.microsoft.com/office/drawing/2014/main" id="{8CF7C89C-8334-04FA-F163-2FD41BE90AC5}"/>
                </a:ext>
              </a:extLst>
            </p:cNvPr>
            <p:cNvSpPr txBox="1">
              <a:spLocks noChangeArrowheads="1"/>
            </p:cNvSpPr>
            <p:nvPr/>
          </p:nvSpPr>
          <p:spPr bwMode="auto">
            <a:xfrm>
              <a:off x="2029" y="3456"/>
              <a:ext cx="179" cy="194"/>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buClrTx/>
                <a:buSzTx/>
                <a:defRPr/>
              </a:pPr>
              <a:r>
                <a:rPr lang="en-US" i="1">
                  <a:effectLst>
                    <a:outerShdw blurRad="38100" dist="38100" dir="2700000" algn="tl">
                      <a:srgbClr val="C0C0C0"/>
                    </a:outerShdw>
                  </a:effectLst>
                  <a:latin typeface="Arial" charset="0"/>
                  <a:cs typeface="Arial" charset="0"/>
                </a:rPr>
                <a:t>e</a:t>
              </a:r>
            </a:p>
          </p:txBody>
        </p:sp>
      </p:grpSp>
      <p:grpSp>
        <p:nvGrpSpPr>
          <p:cNvPr id="1333289" name="Group 41">
            <a:extLst>
              <a:ext uri="{FF2B5EF4-FFF2-40B4-BE49-F238E27FC236}">
                <a16:creationId xmlns:a16="http://schemas.microsoft.com/office/drawing/2014/main" id="{55808A78-1FBE-A66C-CD4C-07C9C3B78BAF}"/>
              </a:ext>
            </a:extLst>
          </p:cNvPr>
          <p:cNvGrpSpPr>
            <a:grpSpLocks/>
          </p:cNvGrpSpPr>
          <p:nvPr/>
        </p:nvGrpSpPr>
        <p:grpSpPr bwMode="auto">
          <a:xfrm>
            <a:off x="5880102" y="2590801"/>
            <a:ext cx="1341438" cy="2136775"/>
            <a:chOff x="3704" y="1488"/>
            <a:chExt cx="845" cy="1346"/>
          </a:xfrm>
        </p:grpSpPr>
        <p:sp>
          <p:nvSpPr>
            <p:cNvPr id="1333290" name="Text Box 42">
              <a:extLst>
                <a:ext uri="{FF2B5EF4-FFF2-40B4-BE49-F238E27FC236}">
                  <a16:creationId xmlns:a16="http://schemas.microsoft.com/office/drawing/2014/main" id="{FE1FD22A-7ACC-8B25-D32B-A46730F494B1}"/>
                </a:ext>
              </a:extLst>
            </p:cNvPr>
            <p:cNvSpPr txBox="1">
              <a:spLocks noChangeArrowheads="1"/>
            </p:cNvSpPr>
            <p:nvPr/>
          </p:nvSpPr>
          <p:spPr bwMode="auto">
            <a:xfrm>
              <a:off x="3704" y="2640"/>
              <a:ext cx="17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buClrTx/>
                <a:buSzTx/>
                <a:defRPr/>
              </a:pPr>
              <a:r>
                <a:rPr lang="en-US" i="1">
                  <a:solidFill>
                    <a:schemeClr val="accent1"/>
                  </a:solidFill>
                  <a:effectLst>
                    <a:outerShdw blurRad="38100" dist="38100" dir="2700000" algn="tl">
                      <a:srgbClr val="C0C0C0"/>
                    </a:outerShdw>
                  </a:effectLst>
                  <a:latin typeface="Arial" charset="0"/>
                  <a:cs typeface="Arial" charset="0"/>
                </a:rPr>
                <a:t>x</a:t>
              </a:r>
            </a:p>
          </p:txBody>
        </p:sp>
        <p:sp>
          <p:nvSpPr>
            <p:cNvPr id="1333291" name="Text Box 43">
              <a:extLst>
                <a:ext uri="{FF2B5EF4-FFF2-40B4-BE49-F238E27FC236}">
                  <a16:creationId xmlns:a16="http://schemas.microsoft.com/office/drawing/2014/main" id="{108E1C14-C982-DB2C-5284-FC37A2FDD6D8}"/>
                </a:ext>
              </a:extLst>
            </p:cNvPr>
            <p:cNvSpPr txBox="1">
              <a:spLocks noChangeArrowheads="1"/>
            </p:cNvSpPr>
            <p:nvPr/>
          </p:nvSpPr>
          <p:spPr bwMode="auto">
            <a:xfrm>
              <a:off x="4368" y="2552"/>
              <a:ext cx="17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buClrTx/>
                <a:buSzTx/>
                <a:defRPr/>
              </a:pPr>
              <a:r>
                <a:rPr lang="en-US" i="1">
                  <a:solidFill>
                    <a:schemeClr val="accent1"/>
                  </a:solidFill>
                  <a:effectLst>
                    <a:outerShdw blurRad="38100" dist="38100" dir="2700000" algn="tl">
                      <a:srgbClr val="C0C0C0"/>
                    </a:outerShdw>
                  </a:effectLst>
                  <a:latin typeface="Arial" charset="0"/>
                  <a:cs typeface="Arial" charset="0"/>
                </a:rPr>
                <a:t>y</a:t>
              </a:r>
            </a:p>
          </p:txBody>
        </p:sp>
        <p:sp>
          <p:nvSpPr>
            <p:cNvPr id="1333292" name="Text Box 44">
              <a:extLst>
                <a:ext uri="{FF2B5EF4-FFF2-40B4-BE49-F238E27FC236}">
                  <a16:creationId xmlns:a16="http://schemas.microsoft.com/office/drawing/2014/main" id="{432009EB-CD42-2A4E-4A81-0F824868F582}"/>
                </a:ext>
              </a:extLst>
            </p:cNvPr>
            <p:cNvSpPr txBox="1">
              <a:spLocks noChangeArrowheads="1"/>
            </p:cNvSpPr>
            <p:nvPr/>
          </p:nvSpPr>
          <p:spPr bwMode="auto">
            <a:xfrm>
              <a:off x="4376" y="1488"/>
              <a:ext cx="173"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buClrTx/>
                <a:buSzTx/>
                <a:defRPr/>
              </a:pPr>
              <a:r>
                <a:rPr lang="en-US" i="1">
                  <a:solidFill>
                    <a:schemeClr val="accent1"/>
                  </a:solidFill>
                  <a:effectLst>
                    <a:outerShdw blurRad="38100" dist="38100" dir="2700000" algn="tl">
                      <a:srgbClr val="C0C0C0"/>
                    </a:outerShdw>
                  </a:effectLst>
                  <a:latin typeface="Arial" charset="0"/>
                  <a:cs typeface="Arial" charset="0"/>
                </a:rPr>
                <a:t>z</a:t>
              </a:r>
            </a:p>
          </p:txBody>
        </p:sp>
      </p:grpSp>
      <p:grpSp>
        <p:nvGrpSpPr>
          <p:cNvPr id="1333293" name="Group 45">
            <a:extLst>
              <a:ext uri="{FF2B5EF4-FFF2-40B4-BE49-F238E27FC236}">
                <a16:creationId xmlns:a16="http://schemas.microsoft.com/office/drawing/2014/main" id="{00585281-6699-B1B8-A160-DBD372169C8E}"/>
              </a:ext>
            </a:extLst>
          </p:cNvPr>
          <p:cNvGrpSpPr>
            <a:grpSpLocks/>
          </p:cNvGrpSpPr>
          <p:nvPr/>
        </p:nvGrpSpPr>
        <p:grpSpPr bwMode="auto">
          <a:xfrm>
            <a:off x="5327650" y="2514600"/>
            <a:ext cx="2667000" cy="2971800"/>
            <a:chOff x="528" y="1488"/>
            <a:chExt cx="1680" cy="1872"/>
          </a:xfrm>
        </p:grpSpPr>
        <p:sp>
          <p:nvSpPr>
            <p:cNvPr id="66604" name="Oval 46">
              <a:extLst>
                <a:ext uri="{FF2B5EF4-FFF2-40B4-BE49-F238E27FC236}">
                  <a16:creationId xmlns:a16="http://schemas.microsoft.com/office/drawing/2014/main" id="{8F507E92-A91D-1A55-427F-68E2386BE23A}"/>
                </a:ext>
              </a:extLst>
            </p:cNvPr>
            <p:cNvSpPr>
              <a:spLocks noChangeArrowheads="1"/>
            </p:cNvSpPr>
            <p:nvPr/>
          </p:nvSpPr>
          <p:spPr bwMode="auto">
            <a:xfrm>
              <a:off x="528" y="1680"/>
              <a:ext cx="1440" cy="960"/>
            </a:xfrm>
            <a:prstGeom prst="ellipse">
              <a:avLst/>
            </a:prstGeom>
            <a:noFill/>
            <a:ln w="28575" algn="ctr">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6605" name="Oval 47">
              <a:extLst>
                <a:ext uri="{FF2B5EF4-FFF2-40B4-BE49-F238E27FC236}">
                  <a16:creationId xmlns:a16="http://schemas.microsoft.com/office/drawing/2014/main" id="{012EFCA2-FE33-ED80-FFD1-0D775669EE73}"/>
                </a:ext>
              </a:extLst>
            </p:cNvPr>
            <p:cNvSpPr>
              <a:spLocks noChangeArrowheads="1"/>
            </p:cNvSpPr>
            <p:nvPr/>
          </p:nvSpPr>
          <p:spPr bwMode="auto">
            <a:xfrm>
              <a:off x="546" y="2928"/>
              <a:ext cx="480" cy="432"/>
            </a:xfrm>
            <a:prstGeom prst="ellipse">
              <a:avLst/>
            </a:prstGeom>
            <a:noFill/>
            <a:ln w="28575" algn="ctr">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6606" name="Oval 48">
              <a:extLst>
                <a:ext uri="{FF2B5EF4-FFF2-40B4-BE49-F238E27FC236}">
                  <a16:creationId xmlns:a16="http://schemas.microsoft.com/office/drawing/2014/main" id="{A984AA4D-791A-1980-043E-F07407E7E6C5}"/>
                </a:ext>
              </a:extLst>
            </p:cNvPr>
            <p:cNvSpPr>
              <a:spLocks noChangeArrowheads="1"/>
            </p:cNvSpPr>
            <p:nvPr/>
          </p:nvSpPr>
          <p:spPr bwMode="auto">
            <a:xfrm>
              <a:off x="1056" y="2688"/>
              <a:ext cx="624" cy="672"/>
            </a:xfrm>
            <a:prstGeom prst="ellipse">
              <a:avLst/>
            </a:prstGeom>
            <a:noFill/>
            <a:ln w="28575" algn="ctr">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6607" name="Oval 49">
              <a:extLst>
                <a:ext uri="{FF2B5EF4-FFF2-40B4-BE49-F238E27FC236}">
                  <a16:creationId xmlns:a16="http://schemas.microsoft.com/office/drawing/2014/main" id="{562F6A24-5DA5-8D55-80AF-C4885992DB86}"/>
                </a:ext>
              </a:extLst>
            </p:cNvPr>
            <p:cNvSpPr>
              <a:spLocks noChangeArrowheads="1"/>
            </p:cNvSpPr>
            <p:nvPr/>
          </p:nvSpPr>
          <p:spPr bwMode="auto">
            <a:xfrm>
              <a:off x="1776" y="1488"/>
              <a:ext cx="432" cy="384"/>
            </a:xfrm>
            <a:prstGeom prst="ellipse">
              <a:avLst/>
            </a:prstGeom>
            <a:noFill/>
            <a:ln w="28575" algn="ctr">
              <a:solidFill>
                <a:schemeClr val="tx1"/>
              </a:solidFill>
              <a:round/>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grpSp>
      <p:grpSp>
        <p:nvGrpSpPr>
          <p:cNvPr id="1333298" name="Group 50">
            <a:extLst>
              <a:ext uri="{FF2B5EF4-FFF2-40B4-BE49-F238E27FC236}">
                <a16:creationId xmlns:a16="http://schemas.microsoft.com/office/drawing/2014/main" id="{DE1FCB75-55A0-169F-42EF-3DEBDF5E3ED1}"/>
              </a:ext>
            </a:extLst>
          </p:cNvPr>
          <p:cNvGrpSpPr>
            <a:grpSpLocks/>
          </p:cNvGrpSpPr>
          <p:nvPr/>
        </p:nvGrpSpPr>
        <p:grpSpPr bwMode="auto">
          <a:xfrm>
            <a:off x="466726" y="1476377"/>
            <a:ext cx="3582988" cy="4460875"/>
            <a:chOff x="294" y="930"/>
            <a:chExt cx="2257" cy="2810"/>
          </a:xfrm>
        </p:grpSpPr>
        <p:sp>
          <p:nvSpPr>
            <p:cNvPr id="1333299" name="Rectangle 51">
              <a:extLst>
                <a:ext uri="{FF2B5EF4-FFF2-40B4-BE49-F238E27FC236}">
                  <a16:creationId xmlns:a16="http://schemas.microsoft.com/office/drawing/2014/main" id="{65849D6E-7960-A781-3674-083C1A382246}"/>
                </a:ext>
              </a:extLst>
            </p:cNvPr>
            <p:cNvSpPr>
              <a:spLocks noChangeArrowheads="1"/>
            </p:cNvSpPr>
            <p:nvPr/>
          </p:nvSpPr>
          <p:spPr bwMode="auto">
            <a:xfrm>
              <a:off x="337" y="930"/>
              <a:ext cx="2180" cy="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eaLnBrk="1" hangingPunct="1">
                <a:buClrTx/>
                <a:buSzTx/>
                <a:defRPr/>
              </a:pPr>
              <a:r>
                <a:rPr lang="en-US" sz="2800" dirty="0">
                  <a:solidFill>
                    <a:schemeClr val="accent1"/>
                  </a:solidFill>
                  <a:effectLst>
                    <a:outerShdw blurRad="38100" dist="38100" dir="2700000" algn="tl">
                      <a:srgbClr val="C0C0C0"/>
                    </a:outerShdw>
                  </a:effectLst>
                  <a:latin typeface="Arial" charset="0"/>
                  <a:cs typeface="Arial" charset="0"/>
                </a:rPr>
                <a:t>Logic network in SIS</a:t>
              </a:r>
            </a:p>
          </p:txBody>
        </p:sp>
        <p:grpSp>
          <p:nvGrpSpPr>
            <p:cNvPr id="66571" name="Group 52">
              <a:extLst>
                <a:ext uri="{FF2B5EF4-FFF2-40B4-BE49-F238E27FC236}">
                  <a16:creationId xmlns:a16="http://schemas.microsoft.com/office/drawing/2014/main" id="{A29D8305-65E2-8EFF-9889-F0D76541ADF8}"/>
                </a:ext>
              </a:extLst>
            </p:cNvPr>
            <p:cNvGrpSpPr>
              <a:grpSpLocks/>
            </p:cNvGrpSpPr>
            <p:nvPr/>
          </p:nvGrpSpPr>
          <p:grpSpPr bwMode="auto">
            <a:xfrm>
              <a:off x="294" y="1344"/>
              <a:ext cx="2257" cy="2396"/>
              <a:chOff x="2687" y="1152"/>
              <a:chExt cx="2597" cy="2925"/>
            </a:xfrm>
          </p:grpSpPr>
          <p:sp>
            <p:nvSpPr>
              <p:cNvPr id="66572" name="Oval 53">
                <a:extLst>
                  <a:ext uri="{FF2B5EF4-FFF2-40B4-BE49-F238E27FC236}">
                    <a16:creationId xmlns:a16="http://schemas.microsoft.com/office/drawing/2014/main" id="{0D282C6A-1C9C-14CA-8410-82A77151A85E}"/>
                  </a:ext>
                </a:extLst>
              </p:cNvPr>
              <p:cNvSpPr>
                <a:spLocks noChangeArrowheads="1"/>
              </p:cNvSpPr>
              <p:nvPr/>
            </p:nvSpPr>
            <p:spPr bwMode="auto">
              <a:xfrm>
                <a:off x="2958" y="1707"/>
                <a:ext cx="1440" cy="960"/>
              </a:xfrm>
              <a:prstGeom prst="ellipse">
                <a:avLst/>
              </a:prstGeom>
              <a:noFill/>
              <a:ln w="2857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6573" name="Oval 54">
                <a:extLst>
                  <a:ext uri="{FF2B5EF4-FFF2-40B4-BE49-F238E27FC236}">
                    <a16:creationId xmlns:a16="http://schemas.microsoft.com/office/drawing/2014/main" id="{8CCC52BD-5409-AB01-3238-12F8E100388D}"/>
                  </a:ext>
                </a:extLst>
              </p:cNvPr>
              <p:cNvSpPr>
                <a:spLocks noChangeArrowheads="1"/>
              </p:cNvSpPr>
              <p:nvPr/>
            </p:nvSpPr>
            <p:spPr bwMode="auto">
              <a:xfrm>
                <a:off x="2688" y="2928"/>
                <a:ext cx="768" cy="624"/>
              </a:xfrm>
              <a:prstGeom prst="ellipse">
                <a:avLst/>
              </a:prstGeom>
              <a:noFill/>
              <a:ln w="2857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6574" name="Oval 55">
                <a:extLst>
                  <a:ext uri="{FF2B5EF4-FFF2-40B4-BE49-F238E27FC236}">
                    <a16:creationId xmlns:a16="http://schemas.microsoft.com/office/drawing/2014/main" id="{4AE0662E-B1D0-F87D-E5F8-C32F2A808FEF}"/>
                  </a:ext>
                </a:extLst>
              </p:cNvPr>
              <p:cNvSpPr>
                <a:spLocks noChangeArrowheads="1"/>
              </p:cNvSpPr>
              <p:nvPr/>
            </p:nvSpPr>
            <p:spPr bwMode="auto">
              <a:xfrm>
                <a:off x="3888" y="2928"/>
                <a:ext cx="624" cy="672"/>
              </a:xfrm>
              <a:prstGeom prst="ellipse">
                <a:avLst/>
              </a:prstGeom>
              <a:noFill/>
              <a:ln w="2857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6575" name="Oval 56">
                <a:extLst>
                  <a:ext uri="{FF2B5EF4-FFF2-40B4-BE49-F238E27FC236}">
                    <a16:creationId xmlns:a16="http://schemas.microsoft.com/office/drawing/2014/main" id="{D6EB77E9-781E-400F-AC74-0BE7A6242540}"/>
                  </a:ext>
                </a:extLst>
              </p:cNvPr>
              <p:cNvSpPr>
                <a:spLocks noChangeArrowheads="1"/>
              </p:cNvSpPr>
              <p:nvPr/>
            </p:nvSpPr>
            <p:spPr bwMode="auto">
              <a:xfrm>
                <a:off x="4413" y="1488"/>
                <a:ext cx="432" cy="384"/>
              </a:xfrm>
              <a:prstGeom prst="ellipse">
                <a:avLst/>
              </a:prstGeom>
              <a:noFill/>
              <a:ln w="28575" algn="ctr">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6576" name="Line 57">
                <a:extLst>
                  <a:ext uri="{FF2B5EF4-FFF2-40B4-BE49-F238E27FC236}">
                    <a16:creationId xmlns:a16="http://schemas.microsoft.com/office/drawing/2014/main" id="{2AB29581-38F0-01C2-4104-126C12431A0B}"/>
                  </a:ext>
                </a:extLst>
              </p:cNvPr>
              <p:cNvSpPr>
                <a:spLocks noChangeShapeType="1"/>
              </p:cNvSpPr>
              <p:nvPr/>
            </p:nvSpPr>
            <p:spPr bwMode="auto">
              <a:xfrm flipV="1">
                <a:off x="3120" y="2640"/>
                <a:ext cx="288"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77" name="Line 58">
                <a:extLst>
                  <a:ext uri="{FF2B5EF4-FFF2-40B4-BE49-F238E27FC236}">
                    <a16:creationId xmlns:a16="http://schemas.microsoft.com/office/drawing/2014/main" id="{654940E7-A122-3BEC-954D-75919ADCC809}"/>
                  </a:ext>
                </a:extLst>
              </p:cNvPr>
              <p:cNvSpPr>
                <a:spLocks noChangeShapeType="1"/>
              </p:cNvSpPr>
              <p:nvPr/>
            </p:nvSpPr>
            <p:spPr bwMode="auto">
              <a:xfrm flipH="1" flipV="1">
                <a:off x="3984" y="2640"/>
                <a:ext cx="144" cy="28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78" name="Oval 59">
                <a:extLst>
                  <a:ext uri="{FF2B5EF4-FFF2-40B4-BE49-F238E27FC236}">
                    <a16:creationId xmlns:a16="http://schemas.microsoft.com/office/drawing/2014/main" id="{A4DC2C54-17E4-CFE9-DDD5-FD72554307BC}"/>
                  </a:ext>
                </a:extLst>
              </p:cNvPr>
              <p:cNvSpPr>
                <a:spLocks noChangeArrowheads="1"/>
              </p:cNvSpPr>
              <p:nvPr/>
            </p:nvSpPr>
            <p:spPr bwMode="auto">
              <a:xfrm>
                <a:off x="4512" y="3840"/>
                <a:ext cx="96" cy="96"/>
              </a:xfrm>
              <a:prstGeom prst="ellipse">
                <a:avLst/>
              </a:prstGeom>
              <a:solidFill>
                <a:srgbClr val="FFFF00"/>
              </a:solidFill>
              <a:ln w="19050">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6579" name="Oval 60">
                <a:extLst>
                  <a:ext uri="{FF2B5EF4-FFF2-40B4-BE49-F238E27FC236}">
                    <a16:creationId xmlns:a16="http://schemas.microsoft.com/office/drawing/2014/main" id="{380ECB80-4C45-5FBB-AC87-F6882235D7AB}"/>
                  </a:ext>
                </a:extLst>
              </p:cNvPr>
              <p:cNvSpPr>
                <a:spLocks noChangeArrowheads="1"/>
              </p:cNvSpPr>
              <p:nvPr/>
            </p:nvSpPr>
            <p:spPr bwMode="auto">
              <a:xfrm>
                <a:off x="5054" y="3366"/>
                <a:ext cx="96" cy="96"/>
              </a:xfrm>
              <a:prstGeom prst="ellipse">
                <a:avLst/>
              </a:prstGeom>
              <a:solidFill>
                <a:srgbClr val="FFFF00"/>
              </a:solidFill>
              <a:ln w="19050">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6580" name="Oval 61">
                <a:extLst>
                  <a:ext uri="{FF2B5EF4-FFF2-40B4-BE49-F238E27FC236}">
                    <a16:creationId xmlns:a16="http://schemas.microsoft.com/office/drawing/2014/main" id="{CCF291DC-DA8D-D94D-ED79-B55B5BA15553}"/>
                  </a:ext>
                </a:extLst>
              </p:cNvPr>
              <p:cNvSpPr>
                <a:spLocks noChangeArrowheads="1"/>
              </p:cNvSpPr>
              <p:nvPr/>
            </p:nvSpPr>
            <p:spPr bwMode="auto">
              <a:xfrm>
                <a:off x="2736" y="3744"/>
                <a:ext cx="96" cy="96"/>
              </a:xfrm>
              <a:prstGeom prst="ellipse">
                <a:avLst/>
              </a:prstGeom>
              <a:solidFill>
                <a:srgbClr val="FFFF00"/>
              </a:solidFill>
              <a:ln w="19050">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6581" name="Oval 62">
                <a:extLst>
                  <a:ext uri="{FF2B5EF4-FFF2-40B4-BE49-F238E27FC236}">
                    <a16:creationId xmlns:a16="http://schemas.microsoft.com/office/drawing/2014/main" id="{4955BDFD-84F9-20EF-C608-D5DE48B211CD}"/>
                  </a:ext>
                </a:extLst>
              </p:cNvPr>
              <p:cNvSpPr>
                <a:spLocks noChangeArrowheads="1"/>
              </p:cNvSpPr>
              <p:nvPr/>
            </p:nvSpPr>
            <p:spPr bwMode="auto">
              <a:xfrm>
                <a:off x="3024" y="3744"/>
                <a:ext cx="96" cy="96"/>
              </a:xfrm>
              <a:prstGeom prst="ellipse">
                <a:avLst/>
              </a:prstGeom>
              <a:solidFill>
                <a:srgbClr val="FFFF00"/>
              </a:solidFill>
              <a:ln w="19050">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6582" name="Oval 63">
                <a:extLst>
                  <a:ext uri="{FF2B5EF4-FFF2-40B4-BE49-F238E27FC236}">
                    <a16:creationId xmlns:a16="http://schemas.microsoft.com/office/drawing/2014/main" id="{A2982673-102C-8BF7-CBA8-0BD56BCEEC56}"/>
                  </a:ext>
                </a:extLst>
              </p:cNvPr>
              <p:cNvSpPr>
                <a:spLocks noChangeArrowheads="1"/>
              </p:cNvSpPr>
              <p:nvPr/>
            </p:nvSpPr>
            <p:spPr bwMode="auto">
              <a:xfrm>
                <a:off x="3936" y="3840"/>
                <a:ext cx="96" cy="96"/>
              </a:xfrm>
              <a:prstGeom prst="ellipse">
                <a:avLst/>
              </a:prstGeom>
              <a:solidFill>
                <a:srgbClr val="FFFF00"/>
              </a:solidFill>
              <a:ln w="19050">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6583" name="Line 64">
                <a:extLst>
                  <a:ext uri="{FF2B5EF4-FFF2-40B4-BE49-F238E27FC236}">
                    <a16:creationId xmlns:a16="http://schemas.microsoft.com/office/drawing/2014/main" id="{6B9FC70D-FCAA-AA9F-8753-7304225BAEB7}"/>
                  </a:ext>
                </a:extLst>
              </p:cNvPr>
              <p:cNvSpPr>
                <a:spLocks noChangeShapeType="1"/>
              </p:cNvSpPr>
              <p:nvPr/>
            </p:nvSpPr>
            <p:spPr bwMode="auto">
              <a:xfrm flipV="1">
                <a:off x="4320" y="1824"/>
                <a:ext cx="192" cy="14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84" name="Line 65">
                <a:extLst>
                  <a:ext uri="{FF2B5EF4-FFF2-40B4-BE49-F238E27FC236}">
                    <a16:creationId xmlns:a16="http://schemas.microsoft.com/office/drawing/2014/main" id="{12BCA730-4F76-28AE-3F9F-8680BB1D9527}"/>
                  </a:ext>
                </a:extLst>
              </p:cNvPr>
              <p:cNvSpPr>
                <a:spLocks noChangeShapeType="1"/>
              </p:cNvSpPr>
              <p:nvPr/>
            </p:nvSpPr>
            <p:spPr bwMode="auto">
              <a:xfrm flipH="1" flipV="1">
                <a:off x="4752" y="1824"/>
                <a:ext cx="336" cy="15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85" name="Line 66">
                <a:extLst>
                  <a:ext uri="{FF2B5EF4-FFF2-40B4-BE49-F238E27FC236}">
                    <a16:creationId xmlns:a16="http://schemas.microsoft.com/office/drawing/2014/main" id="{46C2E7EA-D095-8F42-DA05-E9E9A185DC66}"/>
                  </a:ext>
                </a:extLst>
              </p:cNvPr>
              <p:cNvSpPr>
                <a:spLocks noChangeShapeType="1"/>
              </p:cNvSpPr>
              <p:nvPr/>
            </p:nvSpPr>
            <p:spPr bwMode="auto">
              <a:xfrm flipV="1">
                <a:off x="2784" y="3552"/>
                <a:ext cx="144"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86" name="Line 67">
                <a:extLst>
                  <a:ext uri="{FF2B5EF4-FFF2-40B4-BE49-F238E27FC236}">
                    <a16:creationId xmlns:a16="http://schemas.microsoft.com/office/drawing/2014/main" id="{384C515E-57AB-FE3B-6FD0-2322AF8E0F4B}"/>
                  </a:ext>
                </a:extLst>
              </p:cNvPr>
              <p:cNvSpPr>
                <a:spLocks noChangeShapeType="1"/>
              </p:cNvSpPr>
              <p:nvPr/>
            </p:nvSpPr>
            <p:spPr bwMode="auto">
              <a:xfrm flipV="1">
                <a:off x="3072" y="3552"/>
                <a:ext cx="0" cy="192"/>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87" name="Line 68">
                <a:extLst>
                  <a:ext uri="{FF2B5EF4-FFF2-40B4-BE49-F238E27FC236}">
                    <a16:creationId xmlns:a16="http://schemas.microsoft.com/office/drawing/2014/main" id="{41CBB9C8-E8E9-AB9D-4DDE-7AC8061D7EF9}"/>
                  </a:ext>
                </a:extLst>
              </p:cNvPr>
              <p:cNvSpPr>
                <a:spLocks noChangeShapeType="1"/>
              </p:cNvSpPr>
              <p:nvPr/>
            </p:nvSpPr>
            <p:spPr bwMode="auto">
              <a:xfrm flipV="1">
                <a:off x="3984" y="3600"/>
                <a:ext cx="96" cy="24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88" name="Line 69">
                <a:extLst>
                  <a:ext uri="{FF2B5EF4-FFF2-40B4-BE49-F238E27FC236}">
                    <a16:creationId xmlns:a16="http://schemas.microsoft.com/office/drawing/2014/main" id="{7B021BB0-6193-54A0-57FC-A99A004F0A88}"/>
                  </a:ext>
                </a:extLst>
              </p:cNvPr>
              <p:cNvSpPr>
                <a:spLocks noChangeShapeType="1"/>
              </p:cNvSpPr>
              <p:nvPr/>
            </p:nvSpPr>
            <p:spPr bwMode="auto">
              <a:xfrm flipH="1" flipV="1">
                <a:off x="4368" y="3504"/>
                <a:ext cx="192" cy="3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66589" name="Freeform 70">
                <a:extLst>
                  <a:ext uri="{FF2B5EF4-FFF2-40B4-BE49-F238E27FC236}">
                    <a16:creationId xmlns:a16="http://schemas.microsoft.com/office/drawing/2014/main" id="{4D7DBC55-EDCC-8DB1-3BB5-7CC0525D84EE}"/>
                  </a:ext>
                </a:extLst>
              </p:cNvPr>
              <p:cNvSpPr>
                <a:spLocks/>
              </p:cNvSpPr>
              <p:nvPr/>
            </p:nvSpPr>
            <p:spPr bwMode="auto">
              <a:xfrm>
                <a:off x="4320" y="2400"/>
                <a:ext cx="496" cy="1440"/>
              </a:xfrm>
              <a:custGeom>
                <a:avLst/>
                <a:gdLst>
                  <a:gd name="T0" fmla="*/ 240 w 496"/>
                  <a:gd name="T1" fmla="*/ 1440 h 1440"/>
                  <a:gd name="T2" fmla="*/ 480 w 496"/>
                  <a:gd name="T3" fmla="*/ 816 h 1440"/>
                  <a:gd name="T4" fmla="*/ 336 w 496"/>
                  <a:gd name="T5" fmla="*/ 336 h 1440"/>
                  <a:gd name="T6" fmla="*/ 0 w 496"/>
                  <a:gd name="T7" fmla="*/ 0 h 14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96" h="1440">
                    <a:moveTo>
                      <a:pt x="240" y="1440"/>
                    </a:moveTo>
                    <a:cubicBezTo>
                      <a:pt x="352" y="1220"/>
                      <a:pt x="464" y="1000"/>
                      <a:pt x="480" y="816"/>
                    </a:cubicBezTo>
                    <a:cubicBezTo>
                      <a:pt x="496" y="632"/>
                      <a:pt x="416" y="472"/>
                      <a:pt x="336" y="336"/>
                    </a:cubicBezTo>
                    <a:cubicBezTo>
                      <a:pt x="256" y="200"/>
                      <a:pt x="128" y="100"/>
                      <a:pt x="0" y="0"/>
                    </a:cubicBez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3319" name="Text Box 71">
                <a:extLst>
                  <a:ext uri="{FF2B5EF4-FFF2-40B4-BE49-F238E27FC236}">
                    <a16:creationId xmlns:a16="http://schemas.microsoft.com/office/drawing/2014/main" id="{510C9093-F926-B11F-4FA5-E8FE71892906}"/>
                  </a:ext>
                </a:extLst>
              </p:cNvPr>
              <p:cNvSpPr txBox="1">
                <a:spLocks noChangeArrowheads="1"/>
              </p:cNvSpPr>
              <p:nvPr/>
            </p:nvSpPr>
            <p:spPr bwMode="auto">
              <a:xfrm>
                <a:off x="2687" y="3799"/>
                <a:ext cx="206" cy="237"/>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buClrTx/>
                  <a:buSzTx/>
                  <a:defRPr/>
                </a:pPr>
                <a:r>
                  <a:rPr lang="en-US" i="1">
                    <a:effectLst>
                      <a:outerShdw blurRad="38100" dist="38100" dir="2700000" algn="tl">
                        <a:srgbClr val="C0C0C0"/>
                      </a:outerShdw>
                    </a:effectLst>
                    <a:latin typeface="Arial" charset="0"/>
                    <a:cs typeface="Arial" charset="0"/>
                  </a:rPr>
                  <a:t>a</a:t>
                </a:r>
              </a:p>
            </p:txBody>
          </p:sp>
          <p:sp>
            <p:nvSpPr>
              <p:cNvPr id="1333320" name="Text Box 72">
                <a:extLst>
                  <a:ext uri="{FF2B5EF4-FFF2-40B4-BE49-F238E27FC236}">
                    <a16:creationId xmlns:a16="http://schemas.microsoft.com/office/drawing/2014/main" id="{507D8277-CA42-FB4A-521E-FAB22721ED97}"/>
                  </a:ext>
                </a:extLst>
              </p:cNvPr>
              <p:cNvSpPr txBox="1">
                <a:spLocks noChangeArrowheads="1"/>
              </p:cNvSpPr>
              <p:nvPr/>
            </p:nvSpPr>
            <p:spPr bwMode="auto">
              <a:xfrm>
                <a:off x="2976" y="3801"/>
                <a:ext cx="206" cy="237"/>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buClrTx/>
                  <a:buSzTx/>
                  <a:defRPr/>
                </a:pPr>
                <a:r>
                  <a:rPr lang="en-US" i="1">
                    <a:effectLst>
                      <a:outerShdw blurRad="38100" dist="38100" dir="2700000" algn="tl">
                        <a:srgbClr val="C0C0C0"/>
                      </a:outerShdw>
                    </a:effectLst>
                    <a:latin typeface="Arial" charset="0"/>
                    <a:cs typeface="Arial" charset="0"/>
                  </a:rPr>
                  <a:t>b</a:t>
                </a:r>
              </a:p>
            </p:txBody>
          </p:sp>
          <p:sp>
            <p:nvSpPr>
              <p:cNvPr id="1333321" name="Text Box 73">
                <a:extLst>
                  <a:ext uri="{FF2B5EF4-FFF2-40B4-BE49-F238E27FC236}">
                    <a16:creationId xmlns:a16="http://schemas.microsoft.com/office/drawing/2014/main" id="{3A6CE814-F947-7A2F-F63B-5F64A0970CCF}"/>
                  </a:ext>
                </a:extLst>
              </p:cNvPr>
              <p:cNvSpPr txBox="1">
                <a:spLocks noChangeArrowheads="1"/>
              </p:cNvSpPr>
              <p:nvPr/>
            </p:nvSpPr>
            <p:spPr bwMode="auto">
              <a:xfrm>
                <a:off x="3781" y="3840"/>
                <a:ext cx="199" cy="237"/>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buClrTx/>
                  <a:buSzTx/>
                  <a:defRPr/>
                </a:pPr>
                <a:r>
                  <a:rPr lang="en-US" i="1">
                    <a:effectLst>
                      <a:outerShdw blurRad="38100" dist="38100" dir="2700000" algn="tl">
                        <a:srgbClr val="C0C0C0"/>
                      </a:outerShdw>
                    </a:effectLst>
                    <a:latin typeface="Arial" charset="0"/>
                    <a:cs typeface="Arial" charset="0"/>
                  </a:rPr>
                  <a:t>c</a:t>
                </a:r>
              </a:p>
            </p:txBody>
          </p:sp>
          <p:sp>
            <p:nvSpPr>
              <p:cNvPr id="1333322" name="Text Box 74">
                <a:extLst>
                  <a:ext uri="{FF2B5EF4-FFF2-40B4-BE49-F238E27FC236}">
                    <a16:creationId xmlns:a16="http://schemas.microsoft.com/office/drawing/2014/main" id="{09A4D716-8ECF-02F7-199C-4A1F32E72BF7}"/>
                  </a:ext>
                </a:extLst>
              </p:cNvPr>
              <p:cNvSpPr txBox="1">
                <a:spLocks noChangeArrowheads="1"/>
              </p:cNvSpPr>
              <p:nvPr/>
            </p:nvSpPr>
            <p:spPr bwMode="auto">
              <a:xfrm>
                <a:off x="4647" y="3840"/>
                <a:ext cx="206" cy="237"/>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buClrTx/>
                  <a:buSzTx/>
                  <a:defRPr/>
                </a:pPr>
                <a:r>
                  <a:rPr lang="en-US" i="1">
                    <a:effectLst>
                      <a:outerShdw blurRad="38100" dist="38100" dir="2700000" algn="tl">
                        <a:srgbClr val="C0C0C0"/>
                      </a:outerShdw>
                    </a:effectLst>
                    <a:latin typeface="Arial" charset="0"/>
                    <a:cs typeface="Arial" charset="0"/>
                  </a:rPr>
                  <a:t>d</a:t>
                </a:r>
              </a:p>
            </p:txBody>
          </p:sp>
          <p:sp>
            <p:nvSpPr>
              <p:cNvPr id="1333323" name="Text Box 75">
                <a:extLst>
                  <a:ext uri="{FF2B5EF4-FFF2-40B4-BE49-F238E27FC236}">
                    <a16:creationId xmlns:a16="http://schemas.microsoft.com/office/drawing/2014/main" id="{71373BC3-FBF9-300B-ABCC-736E7C3C06F0}"/>
                  </a:ext>
                </a:extLst>
              </p:cNvPr>
              <p:cNvSpPr txBox="1">
                <a:spLocks noChangeArrowheads="1"/>
              </p:cNvSpPr>
              <p:nvPr/>
            </p:nvSpPr>
            <p:spPr bwMode="auto">
              <a:xfrm>
                <a:off x="5078" y="3506"/>
                <a:ext cx="206" cy="237"/>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buClrTx/>
                  <a:buSzTx/>
                  <a:defRPr/>
                </a:pPr>
                <a:r>
                  <a:rPr lang="en-US" i="1">
                    <a:effectLst>
                      <a:outerShdw blurRad="38100" dist="38100" dir="2700000" algn="tl">
                        <a:srgbClr val="C0C0C0"/>
                      </a:outerShdw>
                    </a:effectLst>
                    <a:latin typeface="Arial" charset="0"/>
                    <a:cs typeface="Arial" charset="0"/>
                  </a:rPr>
                  <a:t>e</a:t>
                </a:r>
              </a:p>
            </p:txBody>
          </p:sp>
          <p:sp>
            <p:nvSpPr>
              <p:cNvPr id="1333324" name="Text Box 76">
                <a:extLst>
                  <a:ext uri="{FF2B5EF4-FFF2-40B4-BE49-F238E27FC236}">
                    <a16:creationId xmlns:a16="http://schemas.microsoft.com/office/drawing/2014/main" id="{8CED21F7-FA55-A50C-2F97-B5635978E8D3}"/>
                  </a:ext>
                </a:extLst>
              </p:cNvPr>
              <p:cNvSpPr txBox="1">
                <a:spLocks noChangeArrowheads="1"/>
              </p:cNvSpPr>
              <p:nvPr/>
            </p:nvSpPr>
            <p:spPr bwMode="auto">
              <a:xfrm>
                <a:off x="2973" y="2688"/>
                <a:ext cx="199" cy="237"/>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buClrTx/>
                  <a:buSzTx/>
                  <a:defRPr/>
                </a:pPr>
                <a:r>
                  <a:rPr lang="en-US" i="1">
                    <a:solidFill>
                      <a:schemeClr val="accent1"/>
                    </a:solidFill>
                    <a:effectLst>
                      <a:outerShdw blurRad="38100" dist="38100" dir="2700000" algn="tl">
                        <a:srgbClr val="C0C0C0"/>
                      </a:outerShdw>
                    </a:effectLst>
                    <a:latin typeface="Arial" charset="0"/>
                    <a:cs typeface="Arial" charset="0"/>
                  </a:rPr>
                  <a:t>x</a:t>
                </a:r>
              </a:p>
            </p:txBody>
          </p:sp>
          <p:sp>
            <p:nvSpPr>
              <p:cNvPr id="1333325" name="Text Box 77">
                <a:extLst>
                  <a:ext uri="{FF2B5EF4-FFF2-40B4-BE49-F238E27FC236}">
                    <a16:creationId xmlns:a16="http://schemas.microsoft.com/office/drawing/2014/main" id="{BC41A2D9-84CE-497B-2FC3-802EE79FB5A1}"/>
                  </a:ext>
                </a:extLst>
              </p:cNvPr>
              <p:cNvSpPr txBox="1">
                <a:spLocks noChangeArrowheads="1"/>
              </p:cNvSpPr>
              <p:nvPr/>
            </p:nvSpPr>
            <p:spPr bwMode="auto">
              <a:xfrm>
                <a:off x="3781" y="2688"/>
                <a:ext cx="199" cy="237"/>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buClrTx/>
                  <a:buSzTx/>
                  <a:defRPr/>
                </a:pPr>
                <a:r>
                  <a:rPr lang="en-US" i="1">
                    <a:solidFill>
                      <a:schemeClr val="accent1"/>
                    </a:solidFill>
                    <a:effectLst>
                      <a:outerShdw blurRad="38100" dist="38100" dir="2700000" algn="tl">
                        <a:srgbClr val="C0C0C0"/>
                      </a:outerShdw>
                    </a:effectLst>
                    <a:latin typeface="Arial" charset="0"/>
                    <a:cs typeface="Arial" charset="0"/>
                  </a:rPr>
                  <a:t>y</a:t>
                </a:r>
              </a:p>
            </p:txBody>
          </p:sp>
          <p:cxnSp>
            <p:nvCxnSpPr>
              <p:cNvPr id="66597" name="AutoShape 78">
                <a:extLst>
                  <a:ext uri="{FF2B5EF4-FFF2-40B4-BE49-F238E27FC236}">
                    <a16:creationId xmlns:a16="http://schemas.microsoft.com/office/drawing/2014/main" id="{D715C152-243F-D411-7235-839787D6E4C8}"/>
                  </a:ext>
                </a:extLst>
              </p:cNvPr>
              <p:cNvCxnSpPr>
                <a:cxnSpLocks noChangeShapeType="1"/>
              </p:cNvCxnSpPr>
              <p:nvPr/>
            </p:nvCxnSpPr>
            <p:spPr bwMode="auto">
              <a:xfrm flipV="1">
                <a:off x="4608" y="1152"/>
                <a:ext cx="0" cy="336"/>
              </a:xfrm>
              <a:prstGeom prst="straightConnector1">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3327" name="Text Box 79">
                <a:extLst>
                  <a:ext uri="{FF2B5EF4-FFF2-40B4-BE49-F238E27FC236}">
                    <a16:creationId xmlns:a16="http://schemas.microsoft.com/office/drawing/2014/main" id="{6AB45FB2-6888-27FC-A141-393B485BAAD3}"/>
                  </a:ext>
                </a:extLst>
              </p:cNvPr>
              <p:cNvSpPr txBox="1">
                <a:spLocks noChangeArrowheads="1"/>
              </p:cNvSpPr>
              <p:nvPr/>
            </p:nvSpPr>
            <p:spPr bwMode="auto">
              <a:xfrm>
                <a:off x="4355" y="1200"/>
                <a:ext cx="170" cy="237"/>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buClrTx/>
                  <a:buSzTx/>
                  <a:defRPr/>
                </a:pPr>
                <a:r>
                  <a:rPr lang="en-US" i="1">
                    <a:solidFill>
                      <a:schemeClr val="accent1"/>
                    </a:solidFill>
                    <a:effectLst>
                      <a:outerShdw blurRad="38100" dist="38100" dir="2700000" algn="tl">
                        <a:srgbClr val="C0C0C0"/>
                      </a:outerShdw>
                    </a:effectLst>
                    <a:latin typeface="Arial" charset="0"/>
                    <a:cs typeface="Arial" charset="0"/>
                  </a:rPr>
                  <a:t>f</a:t>
                </a:r>
              </a:p>
            </p:txBody>
          </p:sp>
          <p:sp>
            <p:nvSpPr>
              <p:cNvPr id="1333328" name="Text Box 80">
                <a:extLst>
                  <a:ext uri="{FF2B5EF4-FFF2-40B4-BE49-F238E27FC236}">
                    <a16:creationId xmlns:a16="http://schemas.microsoft.com/office/drawing/2014/main" id="{E11A73F6-4BD9-6930-66D2-CCB7B79732E3}"/>
                  </a:ext>
                </a:extLst>
              </p:cNvPr>
              <p:cNvSpPr txBox="1">
                <a:spLocks noChangeArrowheads="1"/>
              </p:cNvSpPr>
              <p:nvPr/>
            </p:nvSpPr>
            <p:spPr bwMode="auto">
              <a:xfrm>
                <a:off x="4390" y="1884"/>
                <a:ext cx="199" cy="237"/>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buClrTx/>
                  <a:buSzTx/>
                  <a:defRPr/>
                </a:pPr>
                <a:r>
                  <a:rPr lang="en-US" i="1">
                    <a:solidFill>
                      <a:schemeClr val="accent1"/>
                    </a:solidFill>
                    <a:effectLst>
                      <a:outerShdw blurRad="38100" dist="38100" dir="2700000" algn="tl">
                        <a:srgbClr val="C0C0C0"/>
                      </a:outerShdw>
                    </a:effectLst>
                    <a:latin typeface="Arial" charset="0"/>
                    <a:cs typeface="Arial" charset="0"/>
                  </a:rPr>
                  <a:t>z</a:t>
                </a:r>
              </a:p>
            </p:txBody>
          </p:sp>
          <p:graphicFrame>
            <p:nvGraphicFramePr>
              <p:cNvPr id="66600" name="Object 81">
                <a:extLst>
                  <a:ext uri="{FF2B5EF4-FFF2-40B4-BE49-F238E27FC236}">
                    <a16:creationId xmlns:a16="http://schemas.microsoft.com/office/drawing/2014/main" id="{E4F6189D-F7DE-82FE-1EA6-393642D1EB4C}"/>
                  </a:ext>
                </a:extLst>
              </p:cNvPr>
              <p:cNvGraphicFramePr>
                <a:graphicFrameLocks noChangeAspect="1"/>
              </p:cNvGraphicFramePr>
              <p:nvPr/>
            </p:nvGraphicFramePr>
            <p:xfrm>
              <a:off x="4487" y="1551"/>
              <a:ext cx="285" cy="254"/>
            </p:xfrm>
            <a:graphic>
              <a:graphicData uri="http://schemas.openxmlformats.org/presentationml/2006/ole">
                <mc:AlternateContent xmlns:mc="http://schemas.openxmlformats.org/markup-compatibility/2006">
                  <mc:Choice xmlns:v="urn:schemas-microsoft-com:vml" Requires="v">
                    <p:oleObj name="Equation" r:id="rId3" imgW="218970" imgH="190590" progId="Equation.DSMT4">
                      <p:embed/>
                    </p:oleObj>
                  </mc:Choice>
                  <mc:Fallback>
                    <p:oleObj name="Equation" r:id="rId3" imgW="218970" imgH="190590" progId="Equation.DSMT4">
                      <p:embed/>
                      <p:pic>
                        <p:nvPicPr>
                          <p:cNvPr id="66600" name="Object 81">
                            <a:extLst>
                              <a:ext uri="{FF2B5EF4-FFF2-40B4-BE49-F238E27FC236}">
                                <a16:creationId xmlns:a16="http://schemas.microsoft.com/office/drawing/2014/main" id="{E4F6189D-F7DE-82FE-1EA6-393642D1EB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7" y="1551"/>
                            <a:ext cx="285"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01" name="Object 82">
                <a:extLst>
                  <a:ext uri="{FF2B5EF4-FFF2-40B4-BE49-F238E27FC236}">
                    <a16:creationId xmlns:a16="http://schemas.microsoft.com/office/drawing/2014/main" id="{0848A729-F1AF-C9DF-EF88-C1FBD0E76980}"/>
                  </a:ext>
                </a:extLst>
              </p:cNvPr>
              <p:cNvGraphicFramePr>
                <a:graphicFrameLocks noChangeAspect="1"/>
              </p:cNvGraphicFramePr>
              <p:nvPr/>
            </p:nvGraphicFramePr>
            <p:xfrm>
              <a:off x="3054" y="2058"/>
              <a:ext cx="1259" cy="294"/>
            </p:xfrm>
            <a:graphic>
              <a:graphicData uri="http://schemas.openxmlformats.org/presentationml/2006/ole">
                <mc:AlternateContent xmlns:mc="http://schemas.openxmlformats.org/markup-compatibility/2006">
                  <mc:Choice xmlns:v="urn:schemas-microsoft-com:vml" Requires="v">
                    <p:oleObj name="Equation" r:id="rId5" imgW="1295460" imgH="295185" progId="Equation.DSMT4">
                      <p:embed/>
                    </p:oleObj>
                  </mc:Choice>
                  <mc:Fallback>
                    <p:oleObj name="Equation" r:id="rId5" imgW="1295460" imgH="295185" progId="Equation.DSMT4">
                      <p:embed/>
                      <p:pic>
                        <p:nvPicPr>
                          <p:cNvPr id="66601" name="Object 82">
                            <a:extLst>
                              <a:ext uri="{FF2B5EF4-FFF2-40B4-BE49-F238E27FC236}">
                                <a16:creationId xmlns:a16="http://schemas.microsoft.com/office/drawing/2014/main" id="{0848A729-F1AF-C9DF-EF88-C1FBD0E769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54" y="2058"/>
                            <a:ext cx="1259" cy="2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02" name="Object 83">
                <a:extLst>
                  <a:ext uri="{FF2B5EF4-FFF2-40B4-BE49-F238E27FC236}">
                    <a16:creationId xmlns:a16="http://schemas.microsoft.com/office/drawing/2014/main" id="{2333F97D-C21F-2CF5-334C-EAE36A3B77B3}"/>
                  </a:ext>
                </a:extLst>
              </p:cNvPr>
              <p:cNvGraphicFramePr>
                <a:graphicFrameLocks noChangeAspect="1"/>
              </p:cNvGraphicFramePr>
              <p:nvPr/>
            </p:nvGraphicFramePr>
            <p:xfrm>
              <a:off x="2928" y="3098"/>
              <a:ext cx="317" cy="265"/>
            </p:xfrm>
            <a:graphic>
              <a:graphicData uri="http://schemas.openxmlformats.org/presentationml/2006/ole">
                <mc:AlternateContent xmlns:mc="http://schemas.openxmlformats.org/markup-compatibility/2006">
                  <mc:Choice xmlns:v="urn:schemas-microsoft-com:vml" Requires="v">
                    <p:oleObj name="Equation" r:id="rId7" imgW="295380" imgH="247740" progId="Equation.DSMT4">
                      <p:embed/>
                    </p:oleObj>
                  </mc:Choice>
                  <mc:Fallback>
                    <p:oleObj name="Equation" r:id="rId7" imgW="295380" imgH="247740" progId="Equation.DSMT4">
                      <p:embed/>
                      <p:pic>
                        <p:nvPicPr>
                          <p:cNvPr id="66602" name="Object 83">
                            <a:extLst>
                              <a:ext uri="{FF2B5EF4-FFF2-40B4-BE49-F238E27FC236}">
                                <a16:creationId xmlns:a16="http://schemas.microsoft.com/office/drawing/2014/main" id="{2333F97D-C21F-2CF5-334C-EAE36A3B77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28" y="3098"/>
                            <a:ext cx="317"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603" name="Object 84">
                <a:extLst>
                  <a:ext uri="{FF2B5EF4-FFF2-40B4-BE49-F238E27FC236}">
                    <a16:creationId xmlns:a16="http://schemas.microsoft.com/office/drawing/2014/main" id="{D1F26C7F-6CBA-421E-27B0-32FB5A23BA34}"/>
                  </a:ext>
                </a:extLst>
              </p:cNvPr>
              <p:cNvGraphicFramePr>
                <a:graphicFrameLocks noChangeAspect="1"/>
              </p:cNvGraphicFramePr>
              <p:nvPr/>
            </p:nvGraphicFramePr>
            <p:xfrm>
              <a:off x="3902" y="3132"/>
              <a:ext cx="609" cy="239"/>
            </p:xfrm>
            <a:graphic>
              <a:graphicData uri="http://schemas.openxmlformats.org/presentationml/2006/ole">
                <mc:AlternateContent xmlns:mc="http://schemas.openxmlformats.org/markup-compatibility/2006">
                  <mc:Choice xmlns:v="urn:schemas-microsoft-com:vml" Requires="v">
                    <p:oleObj name="Equation" r:id="rId9" imgW="571590" imgH="219165" progId="Equation.DSMT4">
                      <p:embed/>
                    </p:oleObj>
                  </mc:Choice>
                  <mc:Fallback>
                    <p:oleObj name="Equation" r:id="rId9" imgW="571590" imgH="219165" progId="Equation.DSMT4">
                      <p:embed/>
                      <p:pic>
                        <p:nvPicPr>
                          <p:cNvPr id="66603" name="Object 84">
                            <a:extLst>
                              <a:ext uri="{FF2B5EF4-FFF2-40B4-BE49-F238E27FC236}">
                                <a16:creationId xmlns:a16="http://schemas.microsoft.com/office/drawing/2014/main" id="{D1F26C7F-6CBA-421E-27B0-32FB5A23BA3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902" y="3132"/>
                            <a:ext cx="609"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1333333" name="Text Box 85">
            <a:extLst>
              <a:ext uri="{FF2B5EF4-FFF2-40B4-BE49-F238E27FC236}">
                <a16:creationId xmlns:a16="http://schemas.microsoft.com/office/drawing/2014/main" id="{0ADAA01C-41A4-F60E-8A36-E50639597351}"/>
              </a:ext>
            </a:extLst>
          </p:cNvPr>
          <p:cNvSpPr txBox="1">
            <a:spLocks noChangeArrowheads="1"/>
          </p:cNvSpPr>
          <p:nvPr/>
        </p:nvSpPr>
        <p:spPr bwMode="auto">
          <a:xfrm>
            <a:off x="4457703" y="6032502"/>
            <a:ext cx="42068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gn="ctr" eaLnBrk="1" hangingPunct="1">
              <a:spcBef>
                <a:spcPct val="50000"/>
              </a:spcBef>
              <a:buClrTx/>
              <a:buSzTx/>
            </a:pPr>
            <a:r>
              <a:rPr lang="en-US" altLang="en-US" b="0" dirty="0">
                <a:cs typeface="Arial" panose="020B0604020202020204" pitchFamily="34" charset="0"/>
              </a:rPr>
              <a:t>AIG is a logic network of 2-input AND nodes and inverters (dotted lines)</a:t>
            </a:r>
          </a:p>
        </p:txBody>
      </p:sp>
      <p:sp>
        <p:nvSpPr>
          <p:cNvPr id="66569" name="Text Box 86">
            <a:extLst>
              <a:ext uri="{FF2B5EF4-FFF2-40B4-BE49-F238E27FC236}">
                <a16:creationId xmlns:a16="http://schemas.microsoft.com/office/drawing/2014/main" id="{CB2F530C-8331-0DB1-5C51-1EBEAFB6091B}"/>
              </a:ext>
            </a:extLst>
          </p:cNvPr>
          <p:cNvSpPr txBox="1">
            <a:spLocks noChangeArrowheads="1"/>
          </p:cNvSpPr>
          <p:nvPr/>
        </p:nvSpPr>
        <p:spPr bwMode="auto">
          <a:xfrm>
            <a:off x="3289836" y="6553204"/>
            <a:ext cx="37338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spcBef>
                <a:spcPct val="50000"/>
              </a:spcBef>
            </a:pPr>
            <a:r>
              <a:rPr lang="en-US" altLang="en-US" sz="1000" dirty="0"/>
              <a:t>Slide Courtesy of Alan Mischenko &amp; Bob Brayton</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36428ECB-03C8-5D58-16AD-13118794893E}"/>
              </a:ext>
            </a:extLst>
          </p:cNvPr>
          <p:cNvSpPr>
            <a:spLocks noGrp="1" noChangeArrowheads="1"/>
          </p:cNvSpPr>
          <p:nvPr>
            <p:ph type="title"/>
          </p:nvPr>
        </p:nvSpPr>
        <p:spPr/>
        <p:txBody>
          <a:bodyPr/>
          <a:lstStyle/>
          <a:p>
            <a:r>
              <a:rPr lang="en-US" altLang="en-US" dirty="0"/>
              <a:t>One AIG Node – Many Cuts</a:t>
            </a:r>
          </a:p>
        </p:txBody>
      </p:sp>
      <p:sp>
        <p:nvSpPr>
          <p:cNvPr id="2" name="Footer Placeholder 1">
            <a:extLst>
              <a:ext uri="{FF2B5EF4-FFF2-40B4-BE49-F238E27FC236}">
                <a16:creationId xmlns:a16="http://schemas.microsoft.com/office/drawing/2014/main" id="{DE1551FD-B33F-4071-C86C-6D4A050BB9B9}"/>
              </a:ext>
            </a:extLst>
          </p:cNvPr>
          <p:cNvSpPr>
            <a:spLocks noGrp="1"/>
          </p:cNvSpPr>
          <p:nvPr>
            <p:ph type="ftr" sz="quarter" idx="10"/>
          </p:nvPr>
        </p:nvSpPr>
        <p:spPr/>
        <p:txBody>
          <a:bodyPr/>
          <a:lstStyle/>
          <a:p>
            <a:r>
              <a:rPr lang="en-US" dirty="0"/>
              <a:t>Kahng ECE 260C SP25 </a:t>
            </a:r>
          </a:p>
        </p:txBody>
      </p:sp>
      <p:sp>
        <p:nvSpPr>
          <p:cNvPr id="1335299" name="Text Box 3">
            <a:extLst>
              <a:ext uri="{FF2B5EF4-FFF2-40B4-BE49-F238E27FC236}">
                <a16:creationId xmlns:a16="http://schemas.microsoft.com/office/drawing/2014/main" id="{C29266BF-FDB4-98D9-14E9-755A82889000}"/>
              </a:ext>
            </a:extLst>
          </p:cNvPr>
          <p:cNvSpPr txBox="1">
            <a:spLocks noChangeArrowheads="1"/>
          </p:cNvSpPr>
          <p:nvPr/>
        </p:nvSpPr>
        <p:spPr bwMode="auto">
          <a:xfrm>
            <a:off x="304800" y="1538288"/>
            <a:ext cx="3587750" cy="519112"/>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Tx/>
              <a:buSzTx/>
              <a:defRPr/>
            </a:pPr>
            <a:r>
              <a:rPr lang="en-US" sz="2800">
                <a:effectLst>
                  <a:outerShdw blurRad="38100" dist="38100" dir="2700000" algn="tl">
                    <a:srgbClr val="C0C0C0"/>
                  </a:outerShdw>
                </a:effectLst>
                <a:latin typeface="Arial" charset="0"/>
                <a:cs typeface="Arial" charset="0"/>
              </a:rPr>
              <a:t>Combinational AIG</a:t>
            </a:r>
          </a:p>
        </p:txBody>
      </p:sp>
      <p:sp>
        <p:nvSpPr>
          <p:cNvPr id="1335300" name="Text Box 4">
            <a:extLst>
              <a:ext uri="{FF2B5EF4-FFF2-40B4-BE49-F238E27FC236}">
                <a16:creationId xmlns:a16="http://schemas.microsoft.com/office/drawing/2014/main" id="{4F79D73D-0354-777C-30A0-DD7C950809B9}"/>
              </a:ext>
            </a:extLst>
          </p:cNvPr>
          <p:cNvSpPr txBox="1">
            <a:spLocks noChangeArrowheads="1"/>
          </p:cNvSpPr>
          <p:nvPr/>
        </p:nvSpPr>
        <p:spPr bwMode="auto">
          <a:xfrm>
            <a:off x="955786" y="5495927"/>
            <a:ext cx="284052" cy="307777"/>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buClrTx/>
              <a:buSzTx/>
              <a:defRPr/>
            </a:pPr>
            <a:r>
              <a:rPr lang="en-US" i="1">
                <a:effectLst>
                  <a:outerShdw blurRad="38100" dist="38100" dir="2700000" algn="tl">
                    <a:srgbClr val="C0C0C0"/>
                  </a:outerShdw>
                </a:effectLst>
                <a:latin typeface="Arial" charset="0"/>
                <a:cs typeface="Arial" charset="0"/>
              </a:rPr>
              <a:t>a</a:t>
            </a:r>
          </a:p>
        </p:txBody>
      </p:sp>
      <p:sp>
        <p:nvSpPr>
          <p:cNvPr id="1335301" name="Text Box 5">
            <a:extLst>
              <a:ext uri="{FF2B5EF4-FFF2-40B4-BE49-F238E27FC236}">
                <a16:creationId xmlns:a16="http://schemas.microsoft.com/office/drawing/2014/main" id="{2457564A-79C8-133C-1ED5-AC2CA6974363}"/>
              </a:ext>
            </a:extLst>
          </p:cNvPr>
          <p:cNvSpPr txBox="1">
            <a:spLocks noChangeArrowheads="1"/>
          </p:cNvSpPr>
          <p:nvPr/>
        </p:nvSpPr>
        <p:spPr bwMode="auto">
          <a:xfrm>
            <a:off x="1412986" y="5500690"/>
            <a:ext cx="284052" cy="307777"/>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buClrTx/>
              <a:buSzTx/>
              <a:defRPr/>
            </a:pPr>
            <a:r>
              <a:rPr lang="en-US" i="1">
                <a:effectLst>
                  <a:outerShdw blurRad="38100" dist="38100" dir="2700000" algn="tl">
                    <a:srgbClr val="C0C0C0"/>
                  </a:outerShdw>
                </a:effectLst>
                <a:latin typeface="Arial" charset="0"/>
                <a:cs typeface="Arial" charset="0"/>
              </a:rPr>
              <a:t>b</a:t>
            </a:r>
          </a:p>
        </p:txBody>
      </p:sp>
      <p:sp>
        <p:nvSpPr>
          <p:cNvPr id="1335302" name="Text Box 6">
            <a:extLst>
              <a:ext uri="{FF2B5EF4-FFF2-40B4-BE49-F238E27FC236}">
                <a16:creationId xmlns:a16="http://schemas.microsoft.com/office/drawing/2014/main" id="{9ABC0E94-A86C-5E41-532D-3B42B4F8D37C}"/>
              </a:ext>
            </a:extLst>
          </p:cNvPr>
          <p:cNvSpPr txBox="1">
            <a:spLocks noChangeArrowheads="1"/>
          </p:cNvSpPr>
          <p:nvPr/>
        </p:nvSpPr>
        <p:spPr bwMode="auto">
          <a:xfrm>
            <a:off x="1867104" y="5495927"/>
            <a:ext cx="274434" cy="307777"/>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buClrTx/>
              <a:buSzTx/>
              <a:defRPr/>
            </a:pPr>
            <a:r>
              <a:rPr lang="en-US" i="1">
                <a:effectLst>
                  <a:outerShdw blurRad="38100" dist="38100" dir="2700000" algn="tl">
                    <a:srgbClr val="C0C0C0"/>
                  </a:outerShdw>
                </a:effectLst>
                <a:latin typeface="Arial" charset="0"/>
                <a:cs typeface="Arial" charset="0"/>
              </a:rPr>
              <a:t>c</a:t>
            </a:r>
          </a:p>
        </p:txBody>
      </p:sp>
      <p:sp>
        <p:nvSpPr>
          <p:cNvPr id="67591" name="Oval 7">
            <a:extLst>
              <a:ext uri="{FF2B5EF4-FFF2-40B4-BE49-F238E27FC236}">
                <a16:creationId xmlns:a16="http://schemas.microsoft.com/office/drawing/2014/main" id="{DAC0200C-3A9D-E972-65DA-395773FD441D}"/>
              </a:ext>
            </a:extLst>
          </p:cNvPr>
          <p:cNvSpPr>
            <a:spLocks noChangeArrowheads="1"/>
          </p:cNvSpPr>
          <p:nvPr/>
        </p:nvSpPr>
        <p:spPr bwMode="auto">
          <a:xfrm>
            <a:off x="1004888" y="5324475"/>
            <a:ext cx="152400" cy="152400"/>
          </a:xfrm>
          <a:prstGeom prst="ellipse">
            <a:avLst/>
          </a:prstGeom>
          <a:solidFill>
            <a:srgbClr val="FFFF00"/>
          </a:solidFill>
          <a:ln w="9525">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7592" name="Oval 8">
            <a:extLst>
              <a:ext uri="{FF2B5EF4-FFF2-40B4-BE49-F238E27FC236}">
                <a16:creationId xmlns:a16="http://schemas.microsoft.com/office/drawing/2014/main" id="{0228DB3D-99D1-57FA-6864-4DF1D8D0EEC3}"/>
              </a:ext>
            </a:extLst>
          </p:cNvPr>
          <p:cNvSpPr>
            <a:spLocks noChangeArrowheads="1"/>
          </p:cNvSpPr>
          <p:nvPr/>
        </p:nvSpPr>
        <p:spPr bwMode="auto">
          <a:xfrm>
            <a:off x="1462088" y="5324475"/>
            <a:ext cx="152400" cy="152400"/>
          </a:xfrm>
          <a:prstGeom prst="ellipse">
            <a:avLst/>
          </a:prstGeom>
          <a:solidFill>
            <a:srgbClr val="FFFF00"/>
          </a:solidFill>
          <a:ln w="9525">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7593" name="Oval 9">
            <a:extLst>
              <a:ext uri="{FF2B5EF4-FFF2-40B4-BE49-F238E27FC236}">
                <a16:creationId xmlns:a16="http://schemas.microsoft.com/office/drawing/2014/main" id="{CF503385-6F52-DCEC-0B0A-DE91A416F6FA}"/>
              </a:ext>
            </a:extLst>
          </p:cNvPr>
          <p:cNvSpPr>
            <a:spLocks noChangeArrowheads="1"/>
          </p:cNvSpPr>
          <p:nvPr/>
        </p:nvSpPr>
        <p:spPr bwMode="auto">
          <a:xfrm>
            <a:off x="1919288" y="5324475"/>
            <a:ext cx="152400" cy="152400"/>
          </a:xfrm>
          <a:prstGeom prst="ellipse">
            <a:avLst/>
          </a:prstGeom>
          <a:solidFill>
            <a:srgbClr val="FFFF00"/>
          </a:solidFill>
          <a:ln w="9525">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7594" name="Oval 10">
            <a:extLst>
              <a:ext uri="{FF2B5EF4-FFF2-40B4-BE49-F238E27FC236}">
                <a16:creationId xmlns:a16="http://schemas.microsoft.com/office/drawing/2014/main" id="{F5CCA592-F2C9-FDBD-1D1E-430BF66E9D3B}"/>
              </a:ext>
            </a:extLst>
          </p:cNvPr>
          <p:cNvSpPr>
            <a:spLocks noChangeArrowheads="1"/>
          </p:cNvSpPr>
          <p:nvPr/>
        </p:nvSpPr>
        <p:spPr bwMode="auto">
          <a:xfrm>
            <a:off x="2768600" y="5324475"/>
            <a:ext cx="152400" cy="152400"/>
          </a:xfrm>
          <a:prstGeom prst="ellipse">
            <a:avLst/>
          </a:prstGeom>
          <a:solidFill>
            <a:srgbClr val="FFFF00"/>
          </a:solidFill>
          <a:ln w="9525">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1335307" name="Text Box 11">
            <a:extLst>
              <a:ext uri="{FF2B5EF4-FFF2-40B4-BE49-F238E27FC236}">
                <a16:creationId xmlns:a16="http://schemas.microsoft.com/office/drawing/2014/main" id="{AD42F037-3AC9-A309-1E0F-18BAA3C3C486}"/>
              </a:ext>
            </a:extLst>
          </p:cNvPr>
          <p:cNvSpPr txBox="1">
            <a:spLocks noChangeArrowheads="1"/>
          </p:cNvSpPr>
          <p:nvPr/>
        </p:nvSpPr>
        <p:spPr bwMode="auto">
          <a:xfrm>
            <a:off x="2687748" y="5495927"/>
            <a:ext cx="284052" cy="307777"/>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buClrTx/>
              <a:buSzTx/>
              <a:defRPr/>
            </a:pPr>
            <a:r>
              <a:rPr lang="en-US" i="1">
                <a:effectLst>
                  <a:outerShdw blurRad="38100" dist="38100" dir="2700000" algn="tl">
                    <a:srgbClr val="C0C0C0"/>
                  </a:outerShdw>
                </a:effectLst>
                <a:latin typeface="Arial" charset="0"/>
                <a:cs typeface="Arial" charset="0"/>
              </a:rPr>
              <a:t>d</a:t>
            </a:r>
          </a:p>
        </p:txBody>
      </p:sp>
      <p:sp>
        <p:nvSpPr>
          <p:cNvPr id="67596" name="Oval 12">
            <a:extLst>
              <a:ext uri="{FF2B5EF4-FFF2-40B4-BE49-F238E27FC236}">
                <a16:creationId xmlns:a16="http://schemas.microsoft.com/office/drawing/2014/main" id="{5885BF2A-D32F-BF0C-7A79-6396CA29BEE9}"/>
              </a:ext>
            </a:extLst>
          </p:cNvPr>
          <p:cNvSpPr>
            <a:spLocks noChangeArrowheads="1"/>
          </p:cNvSpPr>
          <p:nvPr/>
        </p:nvSpPr>
        <p:spPr bwMode="auto">
          <a:xfrm>
            <a:off x="1238250" y="4724400"/>
            <a:ext cx="152400" cy="152400"/>
          </a:xfrm>
          <a:prstGeom prst="ellipse">
            <a:avLst/>
          </a:prstGeom>
          <a:solidFill>
            <a:srgbClr val="FFFF00"/>
          </a:solidFill>
          <a:ln w="19050">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cxnSp>
        <p:nvCxnSpPr>
          <p:cNvPr id="67597" name="AutoShape 13">
            <a:extLst>
              <a:ext uri="{FF2B5EF4-FFF2-40B4-BE49-F238E27FC236}">
                <a16:creationId xmlns:a16="http://schemas.microsoft.com/office/drawing/2014/main" id="{6E5D6FEF-D52D-8F09-A734-22B30EC34055}"/>
              </a:ext>
            </a:extLst>
          </p:cNvPr>
          <p:cNvCxnSpPr>
            <a:cxnSpLocks noChangeShapeType="1"/>
            <a:stCxn id="67591" idx="0"/>
            <a:endCxn id="67596" idx="3"/>
          </p:cNvCxnSpPr>
          <p:nvPr/>
        </p:nvCxnSpPr>
        <p:spPr bwMode="auto">
          <a:xfrm flipV="1">
            <a:off x="1081090" y="4864102"/>
            <a:ext cx="179387" cy="460375"/>
          </a:xfrm>
          <a:prstGeom prst="straightConnector1">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598" name="AutoShape 14">
            <a:extLst>
              <a:ext uri="{FF2B5EF4-FFF2-40B4-BE49-F238E27FC236}">
                <a16:creationId xmlns:a16="http://schemas.microsoft.com/office/drawing/2014/main" id="{90C86C64-E041-9C99-CC54-0029E2C506C3}"/>
              </a:ext>
            </a:extLst>
          </p:cNvPr>
          <p:cNvCxnSpPr>
            <a:cxnSpLocks noChangeShapeType="1"/>
            <a:stCxn id="67592" idx="0"/>
            <a:endCxn id="67596" idx="5"/>
          </p:cNvCxnSpPr>
          <p:nvPr/>
        </p:nvCxnSpPr>
        <p:spPr bwMode="auto">
          <a:xfrm flipH="1" flipV="1">
            <a:off x="1368427" y="4864102"/>
            <a:ext cx="169863" cy="460375"/>
          </a:xfrm>
          <a:prstGeom prst="straightConnector1">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599" name="AutoShape 15">
            <a:extLst>
              <a:ext uri="{FF2B5EF4-FFF2-40B4-BE49-F238E27FC236}">
                <a16:creationId xmlns:a16="http://schemas.microsoft.com/office/drawing/2014/main" id="{EC9A1C01-EBE9-3194-621F-3FCDB483A9B9}"/>
              </a:ext>
            </a:extLst>
          </p:cNvPr>
          <p:cNvCxnSpPr>
            <a:cxnSpLocks noChangeShapeType="1"/>
            <a:stCxn id="67613" idx="7"/>
            <a:endCxn id="67618" idx="3"/>
          </p:cNvCxnSpPr>
          <p:nvPr/>
        </p:nvCxnSpPr>
        <p:spPr bwMode="auto">
          <a:xfrm flipV="1">
            <a:off x="1368425" y="3035300"/>
            <a:ext cx="649288" cy="406400"/>
          </a:xfrm>
          <a:prstGeom prst="straightConnector1">
            <a:avLst/>
          </a:prstGeom>
          <a:noFill/>
          <a:ln w="19050">
            <a:solidFill>
              <a:srgbClr val="66FF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00" name="AutoShape 16">
            <a:extLst>
              <a:ext uri="{FF2B5EF4-FFF2-40B4-BE49-F238E27FC236}">
                <a16:creationId xmlns:a16="http://schemas.microsoft.com/office/drawing/2014/main" id="{1579FB0F-46BD-B9B5-5ED7-181A0B1A8604}"/>
              </a:ext>
            </a:extLst>
          </p:cNvPr>
          <p:cNvCxnSpPr>
            <a:cxnSpLocks noChangeShapeType="1"/>
            <a:stCxn id="67596" idx="0"/>
            <a:endCxn id="67613" idx="4"/>
          </p:cNvCxnSpPr>
          <p:nvPr/>
        </p:nvCxnSpPr>
        <p:spPr bwMode="auto">
          <a:xfrm flipV="1">
            <a:off x="1314450" y="3590925"/>
            <a:ext cx="0" cy="1123950"/>
          </a:xfrm>
          <a:prstGeom prst="straightConnector1">
            <a:avLst/>
          </a:prstGeom>
          <a:noFill/>
          <a:ln w="19050">
            <a:solidFill>
              <a:srgbClr val="66FF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01" name="AutoShape 17">
            <a:extLst>
              <a:ext uri="{FF2B5EF4-FFF2-40B4-BE49-F238E27FC236}">
                <a16:creationId xmlns:a16="http://schemas.microsoft.com/office/drawing/2014/main" id="{3AE7AC6E-A1F7-6CC8-C435-939576255FEB}"/>
              </a:ext>
            </a:extLst>
          </p:cNvPr>
          <p:cNvCxnSpPr>
            <a:cxnSpLocks noChangeShapeType="1"/>
            <a:stCxn id="67622" idx="0"/>
            <a:endCxn id="67621" idx="4"/>
          </p:cNvCxnSpPr>
          <p:nvPr/>
        </p:nvCxnSpPr>
        <p:spPr bwMode="auto">
          <a:xfrm flipH="1" flipV="1">
            <a:off x="3138488" y="2600327"/>
            <a:ext cx="228600" cy="2733675"/>
          </a:xfrm>
          <a:prstGeom prst="straightConnector1">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02" name="AutoShape 18">
            <a:extLst>
              <a:ext uri="{FF2B5EF4-FFF2-40B4-BE49-F238E27FC236}">
                <a16:creationId xmlns:a16="http://schemas.microsoft.com/office/drawing/2014/main" id="{8FF67D7D-049E-6F6F-AE0B-DFDC2A90A70E}"/>
              </a:ext>
            </a:extLst>
          </p:cNvPr>
          <p:cNvCxnSpPr>
            <a:cxnSpLocks noChangeShapeType="1"/>
          </p:cNvCxnSpPr>
          <p:nvPr/>
        </p:nvCxnSpPr>
        <p:spPr bwMode="auto">
          <a:xfrm flipV="1">
            <a:off x="3138488" y="1905000"/>
            <a:ext cx="0" cy="533400"/>
          </a:xfrm>
          <a:prstGeom prst="straightConnector1">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5315" name="Text Box 19">
            <a:extLst>
              <a:ext uri="{FF2B5EF4-FFF2-40B4-BE49-F238E27FC236}">
                <a16:creationId xmlns:a16="http://schemas.microsoft.com/office/drawing/2014/main" id="{B888CD42-BC88-B55E-EF61-C8B127B565D5}"/>
              </a:ext>
            </a:extLst>
          </p:cNvPr>
          <p:cNvSpPr txBox="1">
            <a:spLocks noChangeArrowheads="1"/>
          </p:cNvSpPr>
          <p:nvPr/>
        </p:nvSpPr>
        <p:spPr bwMode="auto">
          <a:xfrm>
            <a:off x="2846981" y="1905002"/>
            <a:ext cx="234359" cy="307777"/>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buClrTx/>
              <a:buSzTx/>
              <a:defRPr/>
            </a:pPr>
            <a:r>
              <a:rPr lang="en-US" i="1">
                <a:effectLst>
                  <a:outerShdw blurRad="38100" dist="38100" dir="2700000" algn="tl">
                    <a:srgbClr val="C0C0C0"/>
                  </a:outerShdw>
                </a:effectLst>
                <a:latin typeface="Arial" charset="0"/>
                <a:cs typeface="Arial" charset="0"/>
              </a:rPr>
              <a:t>f</a:t>
            </a:r>
          </a:p>
        </p:txBody>
      </p:sp>
      <p:sp>
        <p:nvSpPr>
          <p:cNvPr id="67604" name="Oval 20">
            <a:extLst>
              <a:ext uri="{FF2B5EF4-FFF2-40B4-BE49-F238E27FC236}">
                <a16:creationId xmlns:a16="http://schemas.microsoft.com/office/drawing/2014/main" id="{44695A8A-637D-54EB-70C6-19DAE43BA532}"/>
              </a:ext>
            </a:extLst>
          </p:cNvPr>
          <p:cNvSpPr>
            <a:spLocks noChangeArrowheads="1"/>
          </p:cNvSpPr>
          <p:nvPr/>
        </p:nvSpPr>
        <p:spPr bwMode="auto">
          <a:xfrm>
            <a:off x="1919288" y="4724400"/>
            <a:ext cx="152400" cy="152400"/>
          </a:xfrm>
          <a:prstGeom prst="ellipse">
            <a:avLst/>
          </a:prstGeom>
          <a:solidFill>
            <a:srgbClr val="FFFF00"/>
          </a:solidFill>
          <a:ln w="19050">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7605" name="Oval 21">
            <a:extLst>
              <a:ext uri="{FF2B5EF4-FFF2-40B4-BE49-F238E27FC236}">
                <a16:creationId xmlns:a16="http://schemas.microsoft.com/office/drawing/2014/main" id="{9FC89266-AE10-7A54-6437-278736F17FEE}"/>
              </a:ext>
            </a:extLst>
          </p:cNvPr>
          <p:cNvSpPr>
            <a:spLocks noChangeArrowheads="1"/>
          </p:cNvSpPr>
          <p:nvPr/>
        </p:nvSpPr>
        <p:spPr bwMode="auto">
          <a:xfrm>
            <a:off x="2459038" y="4724400"/>
            <a:ext cx="152400" cy="152400"/>
          </a:xfrm>
          <a:prstGeom prst="ellipse">
            <a:avLst/>
          </a:prstGeom>
          <a:solidFill>
            <a:srgbClr val="FFFF00"/>
          </a:solidFill>
          <a:ln w="19050">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cxnSp>
        <p:nvCxnSpPr>
          <p:cNvPr id="67606" name="AutoShape 22">
            <a:extLst>
              <a:ext uri="{FF2B5EF4-FFF2-40B4-BE49-F238E27FC236}">
                <a16:creationId xmlns:a16="http://schemas.microsoft.com/office/drawing/2014/main" id="{A93DB942-D552-3A19-3C29-DFA15053D8C5}"/>
              </a:ext>
            </a:extLst>
          </p:cNvPr>
          <p:cNvCxnSpPr>
            <a:cxnSpLocks noChangeShapeType="1"/>
            <a:stCxn id="67593" idx="0"/>
            <a:endCxn id="67604" idx="4"/>
          </p:cNvCxnSpPr>
          <p:nvPr/>
        </p:nvCxnSpPr>
        <p:spPr bwMode="auto">
          <a:xfrm flipV="1">
            <a:off x="1995488" y="4886325"/>
            <a:ext cx="0" cy="438150"/>
          </a:xfrm>
          <a:prstGeom prst="straightConnector1">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07" name="AutoShape 23">
            <a:extLst>
              <a:ext uri="{FF2B5EF4-FFF2-40B4-BE49-F238E27FC236}">
                <a16:creationId xmlns:a16="http://schemas.microsoft.com/office/drawing/2014/main" id="{AC398A77-AD72-CB1E-7E43-4B5ADD48FF57}"/>
              </a:ext>
            </a:extLst>
          </p:cNvPr>
          <p:cNvCxnSpPr>
            <a:cxnSpLocks noChangeShapeType="1"/>
            <a:stCxn id="67594" idx="0"/>
            <a:endCxn id="67605" idx="4"/>
          </p:cNvCxnSpPr>
          <p:nvPr/>
        </p:nvCxnSpPr>
        <p:spPr bwMode="auto">
          <a:xfrm flipH="1" flipV="1">
            <a:off x="2535238" y="4886325"/>
            <a:ext cx="309562" cy="438150"/>
          </a:xfrm>
          <a:prstGeom prst="straightConnector1">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08" name="AutoShape 24">
            <a:extLst>
              <a:ext uri="{FF2B5EF4-FFF2-40B4-BE49-F238E27FC236}">
                <a16:creationId xmlns:a16="http://schemas.microsoft.com/office/drawing/2014/main" id="{2E51A710-CD7E-0040-D1B5-B84A951FF8ED}"/>
              </a:ext>
            </a:extLst>
          </p:cNvPr>
          <p:cNvCxnSpPr>
            <a:cxnSpLocks noChangeShapeType="1"/>
            <a:stCxn id="67594" idx="1"/>
            <a:endCxn id="67604" idx="5"/>
          </p:cNvCxnSpPr>
          <p:nvPr/>
        </p:nvCxnSpPr>
        <p:spPr bwMode="auto">
          <a:xfrm flipH="1" flipV="1">
            <a:off x="2049463" y="4864100"/>
            <a:ext cx="741362" cy="482600"/>
          </a:xfrm>
          <a:prstGeom prst="straightConnector1">
            <a:avLst/>
          </a:prstGeom>
          <a:noFill/>
          <a:ln w="19050">
            <a:solidFill>
              <a:srgbClr val="66FF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09" name="AutoShape 25">
            <a:extLst>
              <a:ext uri="{FF2B5EF4-FFF2-40B4-BE49-F238E27FC236}">
                <a16:creationId xmlns:a16="http://schemas.microsoft.com/office/drawing/2014/main" id="{B768C87D-73D0-7CBC-8D15-B69B28187BBA}"/>
              </a:ext>
            </a:extLst>
          </p:cNvPr>
          <p:cNvCxnSpPr>
            <a:cxnSpLocks noChangeShapeType="1"/>
            <a:stCxn id="67593" idx="7"/>
            <a:endCxn id="67605" idx="3"/>
          </p:cNvCxnSpPr>
          <p:nvPr/>
        </p:nvCxnSpPr>
        <p:spPr bwMode="auto">
          <a:xfrm flipV="1">
            <a:off x="2049463" y="4864100"/>
            <a:ext cx="431800" cy="482600"/>
          </a:xfrm>
          <a:prstGeom prst="straightConnector1">
            <a:avLst/>
          </a:prstGeom>
          <a:noFill/>
          <a:ln w="19050">
            <a:solidFill>
              <a:srgbClr val="66FF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610" name="Oval 26">
            <a:extLst>
              <a:ext uri="{FF2B5EF4-FFF2-40B4-BE49-F238E27FC236}">
                <a16:creationId xmlns:a16="http://schemas.microsoft.com/office/drawing/2014/main" id="{5C8E16A7-F315-71C9-AB39-9C4730148D68}"/>
              </a:ext>
            </a:extLst>
          </p:cNvPr>
          <p:cNvSpPr>
            <a:spLocks noChangeArrowheads="1"/>
          </p:cNvSpPr>
          <p:nvPr/>
        </p:nvSpPr>
        <p:spPr bwMode="auto">
          <a:xfrm>
            <a:off x="2205038" y="4267200"/>
            <a:ext cx="152400" cy="152400"/>
          </a:xfrm>
          <a:prstGeom prst="ellipse">
            <a:avLst/>
          </a:prstGeom>
          <a:solidFill>
            <a:srgbClr val="FFFF00"/>
          </a:solidFill>
          <a:ln w="19050">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cxnSp>
        <p:nvCxnSpPr>
          <p:cNvPr id="67611" name="AutoShape 27">
            <a:extLst>
              <a:ext uri="{FF2B5EF4-FFF2-40B4-BE49-F238E27FC236}">
                <a16:creationId xmlns:a16="http://schemas.microsoft.com/office/drawing/2014/main" id="{087CC682-EE36-0A22-648E-5914B436EE3A}"/>
              </a:ext>
            </a:extLst>
          </p:cNvPr>
          <p:cNvCxnSpPr>
            <a:cxnSpLocks noChangeShapeType="1"/>
            <a:stCxn id="67604" idx="0"/>
            <a:endCxn id="67610" idx="3"/>
          </p:cNvCxnSpPr>
          <p:nvPr/>
        </p:nvCxnSpPr>
        <p:spPr bwMode="auto">
          <a:xfrm flipV="1">
            <a:off x="1995490" y="4406902"/>
            <a:ext cx="231775" cy="307975"/>
          </a:xfrm>
          <a:prstGeom prst="straightConnector1">
            <a:avLst/>
          </a:prstGeom>
          <a:noFill/>
          <a:ln w="19050">
            <a:solidFill>
              <a:srgbClr val="66FF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12" name="AutoShape 28">
            <a:extLst>
              <a:ext uri="{FF2B5EF4-FFF2-40B4-BE49-F238E27FC236}">
                <a16:creationId xmlns:a16="http://schemas.microsoft.com/office/drawing/2014/main" id="{F4EF4538-068A-CC0D-D417-C5D3969D6051}"/>
              </a:ext>
            </a:extLst>
          </p:cNvPr>
          <p:cNvCxnSpPr>
            <a:cxnSpLocks noChangeShapeType="1"/>
            <a:stCxn id="67605" idx="0"/>
            <a:endCxn id="67610" idx="5"/>
          </p:cNvCxnSpPr>
          <p:nvPr/>
        </p:nvCxnSpPr>
        <p:spPr bwMode="auto">
          <a:xfrm flipH="1" flipV="1">
            <a:off x="2335215" y="4406902"/>
            <a:ext cx="200025" cy="307975"/>
          </a:xfrm>
          <a:prstGeom prst="straightConnector1">
            <a:avLst/>
          </a:prstGeom>
          <a:noFill/>
          <a:ln w="19050">
            <a:solidFill>
              <a:srgbClr val="66FF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613" name="Oval 29">
            <a:extLst>
              <a:ext uri="{FF2B5EF4-FFF2-40B4-BE49-F238E27FC236}">
                <a16:creationId xmlns:a16="http://schemas.microsoft.com/office/drawing/2014/main" id="{D1112C24-8066-BFF7-AF5F-D830B373DD1F}"/>
              </a:ext>
            </a:extLst>
          </p:cNvPr>
          <p:cNvSpPr>
            <a:spLocks noChangeArrowheads="1"/>
          </p:cNvSpPr>
          <p:nvPr/>
        </p:nvSpPr>
        <p:spPr bwMode="auto">
          <a:xfrm>
            <a:off x="1238250" y="3429000"/>
            <a:ext cx="152400" cy="152400"/>
          </a:xfrm>
          <a:prstGeom prst="ellipse">
            <a:avLst/>
          </a:prstGeom>
          <a:solidFill>
            <a:srgbClr val="FFFF00"/>
          </a:solidFill>
          <a:ln w="19050">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cxnSp>
        <p:nvCxnSpPr>
          <p:cNvPr id="67614" name="AutoShape 30">
            <a:extLst>
              <a:ext uri="{FF2B5EF4-FFF2-40B4-BE49-F238E27FC236}">
                <a16:creationId xmlns:a16="http://schemas.microsoft.com/office/drawing/2014/main" id="{C9494FA1-55DB-1D41-3281-BB841A59A364}"/>
              </a:ext>
            </a:extLst>
          </p:cNvPr>
          <p:cNvCxnSpPr>
            <a:cxnSpLocks noChangeShapeType="1"/>
            <a:stCxn id="67610" idx="0"/>
            <a:endCxn id="67613" idx="4"/>
          </p:cNvCxnSpPr>
          <p:nvPr/>
        </p:nvCxnSpPr>
        <p:spPr bwMode="auto">
          <a:xfrm flipH="1" flipV="1">
            <a:off x="1314450" y="3590925"/>
            <a:ext cx="966788" cy="666750"/>
          </a:xfrm>
          <a:prstGeom prst="straightConnector1">
            <a:avLst/>
          </a:prstGeom>
          <a:noFill/>
          <a:ln w="19050">
            <a:solidFill>
              <a:srgbClr val="66FF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615" name="Oval 31">
            <a:extLst>
              <a:ext uri="{FF2B5EF4-FFF2-40B4-BE49-F238E27FC236}">
                <a16:creationId xmlns:a16="http://schemas.microsoft.com/office/drawing/2014/main" id="{82D7C3C9-0495-2A1A-8CB6-A9A5B09D7EC4}"/>
              </a:ext>
            </a:extLst>
          </p:cNvPr>
          <p:cNvSpPr>
            <a:spLocks noChangeArrowheads="1"/>
          </p:cNvSpPr>
          <p:nvPr/>
        </p:nvSpPr>
        <p:spPr bwMode="auto">
          <a:xfrm>
            <a:off x="2767013" y="3429000"/>
            <a:ext cx="152400" cy="152400"/>
          </a:xfrm>
          <a:prstGeom prst="ellipse">
            <a:avLst/>
          </a:prstGeom>
          <a:solidFill>
            <a:srgbClr val="FFFF00"/>
          </a:solidFill>
          <a:ln w="19050">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cxnSp>
        <p:nvCxnSpPr>
          <p:cNvPr id="67616" name="AutoShape 32">
            <a:extLst>
              <a:ext uri="{FF2B5EF4-FFF2-40B4-BE49-F238E27FC236}">
                <a16:creationId xmlns:a16="http://schemas.microsoft.com/office/drawing/2014/main" id="{D72D5AFE-04FD-68E7-6A98-C426D2EFE9A9}"/>
              </a:ext>
            </a:extLst>
          </p:cNvPr>
          <p:cNvCxnSpPr>
            <a:cxnSpLocks noChangeShapeType="1"/>
            <a:stCxn id="67594" idx="0"/>
            <a:endCxn id="67615" idx="4"/>
          </p:cNvCxnSpPr>
          <p:nvPr/>
        </p:nvCxnSpPr>
        <p:spPr bwMode="auto">
          <a:xfrm flipH="1" flipV="1">
            <a:off x="2843215" y="3590925"/>
            <a:ext cx="1587" cy="1733550"/>
          </a:xfrm>
          <a:prstGeom prst="straightConnector1">
            <a:avLst/>
          </a:prstGeom>
          <a:noFill/>
          <a:ln w="19050">
            <a:solidFill>
              <a:srgbClr val="66FF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17" name="AutoShape 33">
            <a:extLst>
              <a:ext uri="{FF2B5EF4-FFF2-40B4-BE49-F238E27FC236}">
                <a16:creationId xmlns:a16="http://schemas.microsoft.com/office/drawing/2014/main" id="{D9B5D751-D444-D2EA-1840-61D1DA2F673C}"/>
              </a:ext>
            </a:extLst>
          </p:cNvPr>
          <p:cNvCxnSpPr>
            <a:cxnSpLocks noChangeShapeType="1"/>
            <a:stCxn id="67596" idx="7"/>
            <a:endCxn id="67615" idx="3"/>
          </p:cNvCxnSpPr>
          <p:nvPr/>
        </p:nvCxnSpPr>
        <p:spPr bwMode="auto">
          <a:xfrm flipV="1">
            <a:off x="1368427" y="3568700"/>
            <a:ext cx="1420813" cy="1168400"/>
          </a:xfrm>
          <a:prstGeom prst="straightConnector1">
            <a:avLst/>
          </a:prstGeom>
          <a:noFill/>
          <a:ln w="19050">
            <a:solidFill>
              <a:srgbClr val="66FF33"/>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618" name="Oval 34">
            <a:extLst>
              <a:ext uri="{FF2B5EF4-FFF2-40B4-BE49-F238E27FC236}">
                <a16:creationId xmlns:a16="http://schemas.microsoft.com/office/drawing/2014/main" id="{3A6C657C-4AA9-0798-18E5-B1C39055CCAB}"/>
              </a:ext>
            </a:extLst>
          </p:cNvPr>
          <p:cNvSpPr>
            <a:spLocks noChangeArrowheads="1"/>
          </p:cNvSpPr>
          <p:nvPr/>
        </p:nvSpPr>
        <p:spPr bwMode="auto">
          <a:xfrm>
            <a:off x="1995488" y="2895600"/>
            <a:ext cx="152400" cy="152400"/>
          </a:xfrm>
          <a:prstGeom prst="ellipse">
            <a:avLst/>
          </a:prstGeom>
          <a:solidFill>
            <a:srgbClr val="FFFF00"/>
          </a:solidFill>
          <a:ln w="19050">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cxnSp>
        <p:nvCxnSpPr>
          <p:cNvPr id="67619" name="AutoShape 35">
            <a:extLst>
              <a:ext uri="{FF2B5EF4-FFF2-40B4-BE49-F238E27FC236}">
                <a16:creationId xmlns:a16="http://schemas.microsoft.com/office/drawing/2014/main" id="{BDBD6078-E810-EF90-DB91-3500AB6ACD8E}"/>
              </a:ext>
            </a:extLst>
          </p:cNvPr>
          <p:cNvCxnSpPr>
            <a:cxnSpLocks noChangeShapeType="1"/>
            <a:stCxn id="67615" idx="1"/>
            <a:endCxn id="67618" idx="5"/>
          </p:cNvCxnSpPr>
          <p:nvPr/>
        </p:nvCxnSpPr>
        <p:spPr bwMode="auto">
          <a:xfrm flipH="1" flipV="1">
            <a:off x="2125665" y="3035300"/>
            <a:ext cx="663575" cy="406400"/>
          </a:xfrm>
          <a:prstGeom prst="straightConnector1">
            <a:avLst/>
          </a:prstGeom>
          <a:noFill/>
          <a:ln w="19050">
            <a:solidFill>
              <a:srgbClr val="66FF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620" name="AutoShape 36">
            <a:extLst>
              <a:ext uri="{FF2B5EF4-FFF2-40B4-BE49-F238E27FC236}">
                <a16:creationId xmlns:a16="http://schemas.microsoft.com/office/drawing/2014/main" id="{F3C98121-4189-DBEE-42DA-887AF60C15B9}"/>
              </a:ext>
            </a:extLst>
          </p:cNvPr>
          <p:cNvCxnSpPr>
            <a:cxnSpLocks noChangeShapeType="1"/>
            <a:stCxn id="67618" idx="7"/>
          </p:cNvCxnSpPr>
          <p:nvPr/>
        </p:nvCxnSpPr>
        <p:spPr bwMode="auto">
          <a:xfrm flipV="1">
            <a:off x="2125665" y="2505077"/>
            <a:ext cx="936625" cy="403225"/>
          </a:xfrm>
          <a:prstGeom prst="straightConnector1">
            <a:avLst/>
          </a:prstGeom>
          <a:noFill/>
          <a:ln w="19050">
            <a:solidFill>
              <a:srgbClr val="66FF33"/>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621" name="Oval 37">
            <a:extLst>
              <a:ext uri="{FF2B5EF4-FFF2-40B4-BE49-F238E27FC236}">
                <a16:creationId xmlns:a16="http://schemas.microsoft.com/office/drawing/2014/main" id="{D2EA0AC8-A359-F578-F3E8-47A4D0F844F2}"/>
              </a:ext>
            </a:extLst>
          </p:cNvPr>
          <p:cNvSpPr>
            <a:spLocks noChangeArrowheads="1"/>
          </p:cNvSpPr>
          <p:nvPr/>
        </p:nvSpPr>
        <p:spPr bwMode="auto">
          <a:xfrm>
            <a:off x="3062288" y="2438400"/>
            <a:ext cx="152400" cy="152400"/>
          </a:xfrm>
          <a:prstGeom prst="ellipse">
            <a:avLst/>
          </a:prstGeom>
          <a:solidFill>
            <a:srgbClr val="FFFF00"/>
          </a:solidFill>
          <a:ln w="19050">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7622" name="Oval 38">
            <a:extLst>
              <a:ext uri="{FF2B5EF4-FFF2-40B4-BE49-F238E27FC236}">
                <a16:creationId xmlns:a16="http://schemas.microsoft.com/office/drawing/2014/main" id="{0CE37427-11B9-B908-1C6B-C710CFBE3CA1}"/>
              </a:ext>
            </a:extLst>
          </p:cNvPr>
          <p:cNvSpPr>
            <a:spLocks noChangeArrowheads="1"/>
          </p:cNvSpPr>
          <p:nvPr/>
        </p:nvSpPr>
        <p:spPr bwMode="auto">
          <a:xfrm>
            <a:off x="3290888" y="5334000"/>
            <a:ext cx="152400" cy="152400"/>
          </a:xfrm>
          <a:prstGeom prst="ellipse">
            <a:avLst/>
          </a:prstGeom>
          <a:solidFill>
            <a:srgbClr val="FFFF00"/>
          </a:solidFill>
          <a:ln w="9525">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1335335" name="Text Box 39">
            <a:extLst>
              <a:ext uri="{FF2B5EF4-FFF2-40B4-BE49-F238E27FC236}">
                <a16:creationId xmlns:a16="http://schemas.microsoft.com/office/drawing/2014/main" id="{FD843425-39CB-9A7C-9674-4F23DEB59F4E}"/>
              </a:ext>
            </a:extLst>
          </p:cNvPr>
          <p:cNvSpPr txBox="1">
            <a:spLocks noChangeArrowheads="1"/>
          </p:cNvSpPr>
          <p:nvPr/>
        </p:nvSpPr>
        <p:spPr bwMode="auto">
          <a:xfrm>
            <a:off x="3221148" y="5486402"/>
            <a:ext cx="284052" cy="307777"/>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buClrTx/>
              <a:buSzTx/>
              <a:defRPr/>
            </a:pPr>
            <a:r>
              <a:rPr lang="en-US" i="1">
                <a:effectLst>
                  <a:outerShdw blurRad="38100" dist="38100" dir="2700000" algn="tl">
                    <a:srgbClr val="C0C0C0"/>
                  </a:outerShdw>
                </a:effectLst>
                <a:latin typeface="Arial" charset="0"/>
                <a:cs typeface="Arial" charset="0"/>
              </a:rPr>
              <a:t>e</a:t>
            </a:r>
          </a:p>
        </p:txBody>
      </p:sp>
      <p:sp>
        <p:nvSpPr>
          <p:cNvPr id="1335336" name="Freeform 40">
            <a:extLst>
              <a:ext uri="{FF2B5EF4-FFF2-40B4-BE49-F238E27FC236}">
                <a16:creationId xmlns:a16="http://schemas.microsoft.com/office/drawing/2014/main" id="{72986F0A-D606-F23E-683E-72F57683B7DA}"/>
              </a:ext>
            </a:extLst>
          </p:cNvPr>
          <p:cNvSpPr>
            <a:spLocks/>
          </p:cNvSpPr>
          <p:nvPr/>
        </p:nvSpPr>
        <p:spPr bwMode="auto">
          <a:xfrm>
            <a:off x="1219200" y="2743200"/>
            <a:ext cx="1828800" cy="1371600"/>
          </a:xfrm>
          <a:custGeom>
            <a:avLst/>
            <a:gdLst>
              <a:gd name="T0" fmla="*/ 0 w 1152"/>
              <a:gd name="T1" fmla="*/ 0 h 864"/>
              <a:gd name="T2" fmla="*/ 838200 w 1152"/>
              <a:gd name="T3" fmla="*/ 838200 h 864"/>
              <a:gd name="T4" fmla="*/ 1828800 w 1152"/>
              <a:gd name="T5" fmla="*/ 1371600 h 864"/>
              <a:gd name="T6" fmla="*/ 0 60000 65536"/>
              <a:gd name="T7" fmla="*/ 0 60000 65536"/>
              <a:gd name="T8" fmla="*/ 0 60000 65536"/>
            </a:gdLst>
            <a:ahLst/>
            <a:cxnLst>
              <a:cxn ang="T6">
                <a:pos x="T0" y="T1"/>
              </a:cxn>
              <a:cxn ang="T7">
                <a:pos x="T2" y="T3"/>
              </a:cxn>
              <a:cxn ang="T8">
                <a:pos x="T4" y="T5"/>
              </a:cxn>
            </a:cxnLst>
            <a:rect l="0" t="0" r="r" b="b"/>
            <a:pathLst>
              <a:path w="1152" h="864">
                <a:moveTo>
                  <a:pt x="0" y="0"/>
                </a:moveTo>
                <a:cubicBezTo>
                  <a:pt x="168" y="192"/>
                  <a:pt x="336" y="384"/>
                  <a:pt x="528" y="528"/>
                </a:cubicBezTo>
                <a:cubicBezTo>
                  <a:pt x="720" y="672"/>
                  <a:pt x="936" y="768"/>
                  <a:pt x="1152" y="864"/>
                </a:cubicBez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5337" name="Freeform 41">
            <a:extLst>
              <a:ext uri="{FF2B5EF4-FFF2-40B4-BE49-F238E27FC236}">
                <a16:creationId xmlns:a16="http://schemas.microsoft.com/office/drawing/2014/main" id="{4D3472D8-31F6-13C9-073A-9FDC26BF3D2E}"/>
              </a:ext>
            </a:extLst>
          </p:cNvPr>
          <p:cNvSpPr>
            <a:spLocks/>
          </p:cNvSpPr>
          <p:nvPr/>
        </p:nvSpPr>
        <p:spPr bwMode="auto">
          <a:xfrm>
            <a:off x="1066800" y="3048000"/>
            <a:ext cx="1676400" cy="1143000"/>
          </a:xfrm>
          <a:custGeom>
            <a:avLst/>
            <a:gdLst>
              <a:gd name="T0" fmla="*/ 0 w 1056"/>
              <a:gd name="T1" fmla="*/ 1143000 h 720"/>
              <a:gd name="T2" fmla="*/ 990600 w 1056"/>
              <a:gd name="T3" fmla="*/ 762000 h 720"/>
              <a:gd name="T4" fmla="*/ 1676400 w 1056"/>
              <a:gd name="T5" fmla="*/ 0 h 720"/>
              <a:gd name="T6" fmla="*/ 0 60000 65536"/>
              <a:gd name="T7" fmla="*/ 0 60000 65536"/>
              <a:gd name="T8" fmla="*/ 0 60000 65536"/>
            </a:gdLst>
            <a:ahLst/>
            <a:cxnLst>
              <a:cxn ang="T6">
                <a:pos x="T0" y="T1"/>
              </a:cxn>
              <a:cxn ang="T7">
                <a:pos x="T2" y="T3"/>
              </a:cxn>
              <a:cxn ang="T8">
                <a:pos x="T4" y="T5"/>
              </a:cxn>
            </a:cxnLst>
            <a:rect l="0" t="0" r="r" b="b"/>
            <a:pathLst>
              <a:path w="1056" h="720">
                <a:moveTo>
                  <a:pt x="0" y="720"/>
                </a:moveTo>
                <a:cubicBezTo>
                  <a:pt x="224" y="660"/>
                  <a:pt x="448" y="600"/>
                  <a:pt x="624" y="480"/>
                </a:cubicBezTo>
                <a:cubicBezTo>
                  <a:pt x="800" y="360"/>
                  <a:pt x="928" y="180"/>
                  <a:pt x="1056" y="0"/>
                </a:cubicBez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5338" name="Freeform 42">
            <a:extLst>
              <a:ext uri="{FF2B5EF4-FFF2-40B4-BE49-F238E27FC236}">
                <a16:creationId xmlns:a16="http://schemas.microsoft.com/office/drawing/2014/main" id="{57A460AF-F3DC-DF58-F626-3148FBC35042}"/>
              </a:ext>
            </a:extLst>
          </p:cNvPr>
          <p:cNvSpPr>
            <a:spLocks/>
          </p:cNvSpPr>
          <p:nvPr/>
        </p:nvSpPr>
        <p:spPr bwMode="auto">
          <a:xfrm>
            <a:off x="838200" y="3733800"/>
            <a:ext cx="2286000" cy="1549400"/>
          </a:xfrm>
          <a:custGeom>
            <a:avLst/>
            <a:gdLst>
              <a:gd name="T0" fmla="*/ 0 w 1440"/>
              <a:gd name="T1" fmla="*/ 0 h 976"/>
              <a:gd name="T2" fmla="*/ 914400 w 1440"/>
              <a:gd name="T3" fmla="*/ 1295400 h 976"/>
              <a:gd name="T4" fmla="*/ 1524000 w 1440"/>
              <a:gd name="T5" fmla="*/ 1524000 h 976"/>
              <a:gd name="T6" fmla="*/ 2286000 w 1440"/>
              <a:gd name="T7" fmla="*/ 1219200 h 9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0" h="976">
                <a:moveTo>
                  <a:pt x="0" y="0"/>
                </a:moveTo>
                <a:cubicBezTo>
                  <a:pt x="208" y="328"/>
                  <a:pt x="416" y="656"/>
                  <a:pt x="576" y="816"/>
                </a:cubicBezTo>
                <a:cubicBezTo>
                  <a:pt x="736" y="976"/>
                  <a:pt x="816" y="968"/>
                  <a:pt x="960" y="960"/>
                </a:cubicBezTo>
                <a:cubicBezTo>
                  <a:pt x="1104" y="952"/>
                  <a:pt x="1272" y="860"/>
                  <a:pt x="1440" y="768"/>
                </a:cubicBez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5339" name="Freeform 43">
            <a:extLst>
              <a:ext uri="{FF2B5EF4-FFF2-40B4-BE49-F238E27FC236}">
                <a16:creationId xmlns:a16="http://schemas.microsoft.com/office/drawing/2014/main" id="{5D8C37D0-F9CE-97BC-9CCA-D605F093F10E}"/>
              </a:ext>
            </a:extLst>
          </p:cNvPr>
          <p:cNvSpPr>
            <a:spLocks/>
          </p:cNvSpPr>
          <p:nvPr/>
        </p:nvSpPr>
        <p:spPr bwMode="auto">
          <a:xfrm>
            <a:off x="914400" y="3987800"/>
            <a:ext cx="2133600" cy="1358900"/>
          </a:xfrm>
          <a:custGeom>
            <a:avLst/>
            <a:gdLst>
              <a:gd name="T0" fmla="*/ 0 w 1344"/>
              <a:gd name="T1" fmla="*/ 1117600 h 856"/>
              <a:gd name="T2" fmla="*/ 762000 w 1344"/>
              <a:gd name="T3" fmla="*/ 1270000 h 856"/>
              <a:gd name="T4" fmla="*/ 990600 w 1344"/>
              <a:gd name="T5" fmla="*/ 584200 h 856"/>
              <a:gd name="T6" fmla="*/ 1600200 w 1344"/>
              <a:gd name="T7" fmla="*/ 50800 h 856"/>
              <a:gd name="T8" fmla="*/ 2133600 w 1344"/>
              <a:gd name="T9" fmla="*/ 279400 h 8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4" h="856">
                <a:moveTo>
                  <a:pt x="0" y="704"/>
                </a:moveTo>
                <a:cubicBezTo>
                  <a:pt x="188" y="780"/>
                  <a:pt x="376" y="856"/>
                  <a:pt x="480" y="800"/>
                </a:cubicBezTo>
                <a:cubicBezTo>
                  <a:pt x="584" y="744"/>
                  <a:pt x="536" y="496"/>
                  <a:pt x="624" y="368"/>
                </a:cubicBezTo>
                <a:cubicBezTo>
                  <a:pt x="712" y="240"/>
                  <a:pt x="888" y="64"/>
                  <a:pt x="1008" y="32"/>
                </a:cubicBezTo>
                <a:cubicBezTo>
                  <a:pt x="1128" y="0"/>
                  <a:pt x="1236" y="88"/>
                  <a:pt x="1344" y="176"/>
                </a:cubicBezTo>
              </a:path>
            </a:pathLst>
          </a:custGeom>
          <a:noFill/>
          <a:ln w="28575" cap="flat" cmpd="sng">
            <a:solidFill>
              <a:srgbClr val="FF0000"/>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335340" name="Oval 44">
            <a:extLst>
              <a:ext uri="{FF2B5EF4-FFF2-40B4-BE49-F238E27FC236}">
                <a16:creationId xmlns:a16="http://schemas.microsoft.com/office/drawing/2014/main" id="{DF36F8FF-53B3-4816-CBBA-DD906AC5F1FA}"/>
              </a:ext>
            </a:extLst>
          </p:cNvPr>
          <p:cNvSpPr>
            <a:spLocks noChangeArrowheads="1"/>
          </p:cNvSpPr>
          <p:nvPr/>
        </p:nvSpPr>
        <p:spPr bwMode="auto">
          <a:xfrm>
            <a:off x="1981200" y="2895600"/>
            <a:ext cx="152400" cy="152400"/>
          </a:xfrm>
          <a:prstGeom prst="ellipse">
            <a:avLst/>
          </a:prstGeom>
          <a:solidFill>
            <a:srgbClr val="FF0000"/>
          </a:solidFill>
          <a:ln w="19050">
            <a:solidFill>
              <a:srgbClr val="66FF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1335341" name="Rectangle 45">
            <a:extLst>
              <a:ext uri="{FF2B5EF4-FFF2-40B4-BE49-F238E27FC236}">
                <a16:creationId xmlns:a16="http://schemas.microsoft.com/office/drawing/2014/main" id="{2994B943-49E0-59EB-3415-E67856CB87C8}"/>
              </a:ext>
            </a:extLst>
          </p:cNvPr>
          <p:cNvSpPr>
            <a:spLocks noChangeArrowheads="1"/>
          </p:cNvSpPr>
          <p:nvPr/>
        </p:nvSpPr>
        <p:spPr bwMode="auto">
          <a:xfrm>
            <a:off x="3581400" y="1600200"/>
            <a:ext cx="525780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defRPr b="1">
                <a:solidFill>
                  <a:schemeClr val="tx1"/>
                </a:solidFill>
                <a:latin typeface="Arial" panose="020B0604020202020204" pitchFamily="34" charset="0"/>
              </a:defRPr>
            </a:lvl1pPr>
            <a:lvl2pPr marL="741363" indent="-246063">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spcBef>
                <a:spcPct val="65000"/>
              </a:spcBef>
              <a:buSzPct val="135000"/>
              <a:buFont typeface="Wingdings" panose="05000000000000000000" pitchFamily="2" charset="2"/>
              <a:buNone/>
            </a:pPr>
            <a:r>
              <a:rPr lang="en-US" altLang="en-US" sz="2000" b="0" dirty="0"/>
              <a:t>    AIG can be used to compute many cuts for each node</a:t>
            </a:r>
          </a:p>
          <a:p>
            <a:pPr lvl="1">
              <a:lnSpc>
                <a:spcPct val="85000"/>
              </a:lnSpc>
              <a:spcBef>
                <a:spcPct val="40000"/>
              </a:spcBef>
              <a:buSzPct val="60000"/>
              <a:buFont typeface="Monotype Sorts" pitchFamily="2" charset="2"/>
              <a:buChar char="l"/>
            </a:pPr>
            <a:r>
              <a:rPr lang="en-US" altLang="en-US" b="0" dirty="0"/>
              <a:t>Each cut in AIG represents a </a:t>
            </a:r>
            <a:r>
              <a:rPr lang="en-US" altLang="en-US" b="0" dirty="0">
                <a:solidFill>
                  <a:schemeClr val="accent1"/>
                </a:solidFill>
              </a:rPr>
              <a:t>different</a:t>
            </a:r>
            <a:r>
              <a:rPr lang="en-US" altLang="en-US" b="0" dirty="0"/>
              <a:t> SIS node</a:t>
            </a:r>
          </a:p>
          <a:p>
            <a:pPr lvl="1">
              <a:lnSpc>
                <a:spcPct val="85000"/>
              </a:lnSpc>
              <a:spcBef>
                <a:spcPct val="40000"/>
              </a:spcBef>
              <a:buSzPct val="60000"/>
              <a:buFont typeface="Monotype Sorts" pitchFamily="2" charset="2"/>
              <a:buChar char="l"/>
            </a:pPr>
            <a:r>
              <a:rPr lang="en-US" altLang="en-US" b="0" dirty="0"/>
              <a:t>No a priori fixed boundaries</a:t>
            </a:r>
          </a:p>
          <a:p>
            <a:pPr lvl="1">
              <a:lnSpc>
                <a:spcPct val="85000"/>
              </a:lnSpc>
              <a:spcBef>
                <a:spcPct val="40000"/>
              </a:spcBef>
              <a:buSzPct val="60000"/>
              <a:buFont typeface="Monotype Sorts" pitchFamily="2" charset="2"/>
              <a:buChar char="l"/>
            </a:pPr>
            <a:r>
              <a:rPr lang="en-US" altLang="en-US" b="0" dirty="0"/>
              <a:t>Implies that AIG manipulation with cuts is equivalent to working on many logic networks at the same time</a:t>
            </a:r>
          </a:p>
        </p:txBody>
      </p:sp>
      <p:sp>
        <p:nvSpPr>
          <p:cNvPr id="1335343" name="Text Box 47">
            <a:extLst>
              <a:ext uri="{FF2B5EF4-FFF2-40B4-BE49-F238E27FC236}">
                <a16:creationId xmlns:a16="http://schemas.microsoft.com/office/drawing/2014/main" id="{6E536CF7-6B5C-DFDD-FA0B-B16431E767F9}"/>
              </a:ext>
            </a:extLst>
          </p:cNvPr>
          <p:cNvSpPr txBox="1">
            <a:spLocks noChangeArrowheads="1"/>
          </p:cNvSpPr>
          <p:nvPr/>
        </p:nvSpPr>
        <p:spPr bwMode="auto">
          <a:xfrm>
            <a:off x="669927" y="6056315"/>
            <a:ext cx="273023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50000"/>
              </a:spcBef>
              <a:buClrTx/>
              <a:buSzTx/>
              <a:defRPr/>
            </a:pPr>
            <a:r>
              <a:rPr lang="en-US">
                <a:solidFill>
                  <a:srgbClr val="FFFF00"/>
                </a:solidFill>
                <a:effectLst>
                  <a:outerShdw blurRad="38100" dist="38100" dir="2700000" algn="tl">
                    <a:srgbClr val="C0C0C0"/>
                  </a:outerShdw>
                </a:effectLst>
                <a:latin typeface="Arial" charset="0"/>
                <a:cs typeface="Arial" charset="0"/>
              </a:rPr>
              <a:t>Different cuts for the same node</a:t>
            </a:r>
          </a:p>
        </p:txBody>
      </p:sp>
      <p:sp>
        <p:nvSpPr>
          <p:cNvPr id="67632" name="Text Box 48">
            <a:extLst>
              <a:ext uri="{FF2B5EF4-FFF2-40B4-BE49-F238E27FC236}">
                <a16:creationId xmlns:a16="http://schemas.microsoft.com/office/drawing/2014/main" id="{B0DC0D5C-0D06-1FDF-B89B-39CFBE2813F4}"/>
              </a:ext>
            </a:extLst>
          </p:cNvPr>
          <p:cNvSpPr txBox="1">
            <a:spLocks noChangeArrowheads="1"/>
          </p:cNvSpPr>
          <p:nvPr/>
        </p:nvSpPr>
        <p:spPr bwMode="auto">
          <a:xfrm>
            <a:off x="3429000" y="6553200"/>
            <a:ext cx="37338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spcBef>
                <a:spcPct val="50000"/>
              </a:spcBef>
            </a:pPr>
            <a:r>
              <a:rPr lang="en-US" altLang="en-US" sz="1000"/>
              <a:t>Slide Courtesy of Alan Mischenko &amp; Bob Brayton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53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53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3534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nodeType="clickEffect">
                                  <p:stCondLst>
                                    <p:cond delay="0"/>
                                  </p:stCondLst>
                                  <p:childTnLst>
                                    <p:set>
                                      <p:cBhvr>
                                        <p:cTn id="16" dur="1" fill="hold">
                                          <p:stCondLst>
                                            <p:cond delay="0"/>
                                          </p:stCondLst>
                                        </p:cTn>
                                        <p:tgtEl>
                                          <p:spTgt spid="1335336"/>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33533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1335337"/>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133533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nodeType="clickEffect">
                                  <p:stCondLst>
                                    <p:cond delay="0"/>
                                  </p:stCondLst>
                                  <p:childTnLst>
                                    <p:set>
                                      <p:cBhvr>
                                        <p:cTn id="28" dur="1" fill="hold">
                                          <p:stCondLst>
                                            <p:cond delay="0"/>
                                          </p:stCondLst>
                                        </p:cTn>
                                        <p:tgtEl>
                                          <p:spTgt spid="1335338"/>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335339"/>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35341">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35341">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35341">
                                            <p:txEl>
                                              <p:pRg st="2" end="2"/>
                                            </p:txEl>
                                          </p:spTgt>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1335339"/>
                                        </p:tgtEl>
                                        <p:attrNameLst>
                                          <p:attrName>style.visibility</p:attrName>
                                        </p:attrNameLst>
                                      </p:cBhvr>
                                      <p:to>
                                        <p:strVal val="hidden"/>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353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5340" grpId="0" animBg="1"/>
      <p:bldP spid="1335341" grpId="0" uiExpand="1" build="p"/>
      <p:bldP spid="133534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Rectangle 3">
            <a:extLst>
              <a:ext uri="{FF2B5EF4-FFF2-40B4-BE49-F238E27FC236}">
                <a16:creationId xmlns:a16="http://schemas.microsoft.com/office/drawing/2014/main" id="{37DCACF5-54A7-D427-9B1E-0AD525D8B3CB}"/>
              </a:ext>
            </a:extLst>
          </p:cNvPr>
          <p:cNvSpPr>
            <a:spLocks noGrp="1" noChangeArrowheads="1"/>
          </p:cNvSpPr>
          <p:nvPr>
            <p:ph type="body" idx="1"/>
          </p:nvPr>
        </p:nvSpPr>
        <p:spPr/>
        <p:txBody>
          <a:bodyPr/>
          <a:lstStyle/>
          <a:p>
            <a:r>
              <a:rPr lang="en-US" altLang="en-US" sz="1900">
                <a:solidFill>
                  <a:schemeClr val="accent1"/>
                </a:solidFill>
              </a:rPr>
              <a:t>Definition</a:t>
            </a:r>
            <a:r>
              <a:rPr lang="en-US" altLang="en-US" sz="1900">
                <a:solidFill>
                  <a:srgbClr val="FFFF00"/>
                </a:solidFill>
              </a:rPr>
              <a:t>.</a:t>
            </a:r>
            <a:r>
              <a:rPr lang="en-US" altLang="en-US" sz="1900"/>
              <a:t> A set of nodes </a:t>
            </a:r>
            <a:r>
              <a:rPr lang="en-US" altLang="en-US" sz="1900" i="1">
                <a:solidFill>
                  <a:schemeClr val="accent1"/>
                </a:solidFill>
              </a:rPr>
              <a:t>C</a:t>
            </a:r>
            <a:r>
              <a:rPr lang="en-US" altLang="en-US" sz="1900"/>
              <a:t> is a </a:t>
            </a:r>
            <a:r>
              <a:rPr lang="en-US" altLang="en-US" sz="1900" i="1">
                <a:solidFill>
                  <a:schemeClr val="accent1"/>
                </a:solidFill>
              </a:rPr>
              <a:t>k</a:t>
            </a:r>
            <a:r>
              <a:rPr lang="en-US" altLang="en-US" sz="1900"/>
              <a:t>-feasible cut for a node </a:t>
            </a:r>
            <a:r>
              <a:rPr lang="en-US" altLang="en-US" sz="1900" i="1">
                <a:solidFill>
                  <a:schemeClr val="accent1"/>
                </a:solidFill>
              </a:rPr>
              <a:t>n</a:t>
            </a:r>
            <a:r>
              <a:rPr lang="en-US" altLang="en-US" sz="1900"/>
              <a:t> if </a:t>
            </a:r>
          </a:p>
          <a:p>
            <a:pPr>
              <a:buFont typeface="Wingdings" panose="05000000000000000000" pitchFamily="2" charset="2"/>
              <a:buNone/>
            </a:pPr>
            <a:r>
              <a:rPr lang="en-US" altLang="en-US" sz="1900"/>
              <a:t>(1) all the paths from the primary inputs (PIs) to node </a:t>
            </a:r>
            <a:r>
              <a:rPr lang="en-US" altLang="en-US" sz="1900" i="1">
                <a:solidFill>
                  <a:schemeClr val="accent1"/>
                </a:solidFill>
              </a:rPr>
              <a:t>n</a:t>
            </a:r>
            <a:r>
              <a:rPr lang="en-US" altLang="en-US" sz="1900"/>
              <a:t> pass through at least one node in </a:t>
            </a:r>
            <a:r>
              <a:rPr lang="en-US" altLang="en-US" sz="1900" i="1">
                <a:solidFill>
                  <a:schemeClr val="accent1"/>
                </a:solidFill>
              </a:rPr>
              <a:t>C,</a:t>
            </a:r>
            <a:r>
              <a:rPr lang="en-US" altLang="en-US" sz="1900" i="1"/>
              <a:t> </a:t>
            </a:r>
          </a:p>
          <a:p>
            <a:pPr>
              <a:buFont typeface="Wingdings" panose="05000000000000000000" pitchFamily="2" charset="2"/>
              <a:buNone/>
            </a:pPr>
            <a:r>
              <a:rPr lang="en-US" altLang="en-US" sz="1900"/>
              <a:t>(2) the number of nodes in </a:t>
            </a:r>
            <a:r>
              <a:rPr lang="en-US" altLang="en-US" sz="1900" i="1">
                <a:solidFill>
                  <a:schemeClr val="accent1"/>
                </a:solidFill>
              </a:rPr>
              <a:t>C</a:t>
            </a:r>
            <a:r>
              <a:rPr lang="en-US" altLang="en-US" sz="1900"/>
              <a:t> does not exceed </a:t>
            </a:r>
            <a:r>
              <a:rPr lang="en-US" altLang="en-US" sz="1900" i="1">
                <a:solidFill>
                  <a:schemeClr val="accent1"/>
                </a:solidFill>
              </a:rPr>
              <a:t>k</a:t>
            </a:r>
            <a:endParaRPr lang="ru-RU" altLang="en-US" sz="1900" i="1">
              <a:solidFill>
                <a:schemeClr val="accent1"/>
              </a:solidFill>
            </a:endParaRPr>
          </a:p>
          <a:p>
            <a:endParaRPr lang="ru-RU" altLang="en-US" sz="2500"/>
          </a:p>
        </p:txBody>
      </p:sp>
      <p:sp>
        <p:nvSpPr>
          <p:cNvPr id="68610" name="Rectangle 2">
            <a:extLst>
              <a:ext uri="{FF2B5EF4-FFF2-40B4-BE49-F238E27FC236}">
                <a16:creationId xmlns:a16="http://schemas.microsoft.com/office/drawing/2014/main" id="{8B773413-6C47-71D1-5554-D29E08C0BE4F}"/>
              </a:ext>
            </a:extLst>
          </p:cNvPr>
          <p:cNvSpPr>
            <a:spLocks noGrp="1" noChangeArrowheads="1"/>
          </p:cNvSpPr>
          <p:nvPr>
            <p:ph type="title"/>
          </p:nvPr>
        </p:nvSpPr>
        <p:spPr/>
        <p:txBody>
          <a:bodyPr>
            <a:normAutofit fontScale="90000"/>
          </a:bodyPr>
          <a:lstStyle/>
          <a:p>
            <a:r>
              <a:rPr lang="en-US" altLang="en-US" i="1">
                <a:solidFill>
                  <a:schemeClr val="accent1"/>
                </a:solidFill>
              </a:rPr>
              <a:t>k</a:t>
            </a:r>
            <a:r>
              <a:rPr lang="en-US" altLang="en-US"/>
              <a:t>-Feasible Cuts</a:t>
            </a:r>
            <a:endParaRPr lang="ru-RU" altLang="en-US"/>
          </a:p>
        </p:txBody>
      </p:sp>
      <p:graphicFrame>
        <p:nvGraphicFramePr>
          <p:cNvPr id="1325109" name="Group 53">
            <a:extLst>
              <a:ext uri="{FF2B5EF4-FFF2-40B4-BE49-F238E27FC236}">
                <a16:creationId xmlns:a16="http://schemas.microsoft.com/office/drawing/2014/main" id="{14E1B3FA-633F-E512-45A7-B3FC579E8EB5}"/>
              </a:ext>
            </a:extLst>
          </p:cNvPr>
          <p:cNvGraphicFramePr>
            <a:graphicFrameLocks noGrp="1"/>
          </p:cNvGraphicFramePr>
          <p:nvPr>
            <p:ph sz="half" idx="4294967295"/>
            <p:extLst>
              <p:ext uri="{D42A27DB-BD31-4B8C-83A1-F6EECF244321}">
                <p14:modId xmlns:p14="http://schemas.microsoft.com/office/powerpoint/2010/main" val="2344883578"/>
              </p:ext>
            </p:extLst>
          </p:nvPr>
        </p:nvGraphicFramePr>
        <p:xfrm>
          <a:off x="5867400" y="3611044"/>
          <a:ext cx="2819400" cy="1773756"/>
        </p:xfrm>
        <a:graphic>
          <a:graphicData uri="http://schemas.openxmlformats.org/drawingml/2006/table">
            <a:tbl>
              <a:tblPr/>
              <a:tblGrid>
                <a:gridCol w="371475">
                  <a:extLst>
                    <a:ext uri="{9D8B030D-6E8A-4147-A177-3AD203B41FA5}">
                      <a16:colId xmlns:a16="http://schemas.microsoft.com/office/drawing/2014/main" val="20000"/>
                    </a:ext>
                  </a:extLst>
                </a:gridCol>
                <a:gridCol w="2447925">
                  <a:extLst>
                    <a:ext uri="{9D8B030D-6E8A-4147-A177-3AD203B41FA5}">
                      <a16:colId xmlns:a16="http://schemas.microsoft.com/office/drawing/2014/main" val="20001"/>
                    </a:ext>
                  </a:extLst>
                </a:gridCol>
              </a:tblGrid>
              <a:tr h="530143">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1600" b="0" i="0" u="none" strike="noStrike" cap="none" normalizeH="0" baseline="0">
                          <a:ln>
                            <a:noFill/>
                          </a:ln>
                          <a:solidFill>
                            <a:schemeClr val="tx1"/>
                          </a:solidFill>
                          <a:effectLst/>
                          <a:latin typeface="Arial" charset="0"/>
                        </a:rPr>
                        <a:t>k</a:t>
                      </a:r>
                      <a:endParaRPr kumimoji="0" lang="ru-RU" sz="1600" b="0" i="0" u="none" strike="noStrike" cap="none" normalizeH="0" baseline="0">
                        <a:ln>
                          <a:noFill/>
                        </a:ln>
                        <a:solidFill>
                          <a:schemeClr val="tx1"/>
                        </a:solidFill>
                        <a:effectLst/>
                        <a:latin typeface="Arial" charset="0"/>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1600" b="0" i="0" u="none" strike="noStrike" cap="none" normalizeH="0" baseline="0" dirty="0">
                          <a:ln>
                            <a:noFill/>
                          </a:ln>
                          <a:solidFill>
                            <a:schemeClr val="tx1"/>
                          </a:solidFill>
                          <a:effectLst/>
                          <a:latin typeface="Arial" charset="0"/>
                        </a:rPr>
                        <a:t>Average number of cuts per node</a:t>
                      </a:r>
                      <a:endParaRPr kumimoji="0" lang="ru-RU" sz="1600" b="0" i="0" u="none" strike="noStrike" cap="none" normalizeH="0" baseline="0" dirty="0">
                        <a:ln>
                          <a:noFill/>
                        </a:ln>
                        <a:solidFill>
                          <a:schemeClr val="tx1"/>
                        </a:solidFill>
                        <a:effectLst/>
                        <a:latin typeface="Arial" charset="0"/>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0774">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1600" b="0" i="0" u="none" strike="noStrike" cap="none" normalizeH="0" baseline="0">
                          <a:ln>
                            <a:noFill/>
                          </a:ln>
                          <a:solidFill>
                            <a:schemeClr val="tx1"/>
                          </a:solidFill>
                          <a:effectLst/>
                          <a:latin typeface="Arial" charset="0"/>
                        </a:rPr>
                        <a:t>4</a:t>
                      </a:r>
                      <a:endParaRPr kumimoji="0" lang="ru-RU" sz="1600" b="0" i="0" u="none" strike="noStrike" cap="none" normalizeH="0" baseline="0">
                        <a:ln>
                          <a:noFill/>
                        </a:ln>
                        <a:solidFill>
                          <a:schemeClr val="tx1"/>
                        </a:solidFill>
                        <a:effectLst/>
                        <a:latin typeface="Arial" charset="0"/>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1600" b="0" i="0" u="none" strike="noStrike" cap="none" normalizeH="0" baseline="0">
                          <a:ln>
                            <a:noFill/>
                          </a:ln>
                          <a:solidFill>
                            <a:schemeClr val="tx1"/>
                          </a:solidFill>
                          <a:effectLst/>
                          <a:latin typeface="Arial" charset="0"/>
                        </a:rPr>
                        <a:t>6</a:t>
                      </a:r>
                      <a:endParaRPr kumimoji="0" lang="ru-RU" sz="1600" b="0" i="0" u="none" strike="noStrike" cap="none" normalizeH="0" baseline="0">
                        <a:ln>
                          <a:noFill/>
                        </a:ln>
                        <a:solidFill>
                          <a:schemeClr val="tx1"/>
                        </a:solidFill>
                        <a:effectLst/>
                        <a:latin typeface="Arial" charset="0"/>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0774">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1600" b="0" i="0" u="none" strike="noStrike" cap="none" normalizeH="0" baseline="0">
                          <a:ln>
                            <a:noFill/>
                          </a:ln>
                          <a:solidFill>
                            <a:schemeClr val="tx1"/>
                          </a:solidFill>
                          <a:effectLst/>
                          <a:latin typeface="Arial" charset="0"/>
                        </a:rPr>
                        <a:t>5</a:t>
                      </a:r>
                      <a:endParaRPr kumimoji="0" lang="ru-RU" sz="1600" b="0" i="0" u="none" strike="noStrike" cap="none" normalizeH="0" baseline="0">
                        <a:ln>
                          <a:noFill/>
                        </a:ln>
                        <a:solidFill>
                          <a:schemeClr val="tx1"/>
                        </a:solidFill>
                        <a:effectLst/>
                        <a:latin typeface="Arial" charset="0"/>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1600" b="0" i="0" u="none" strike="noStrike" cap="none" normalizeH="0" baseline="0">
                          <a:ln>
                            <a:noFill/>
                          </a:ln>
                          <a:solidFill>
                            <a:schemeClr val="tx1"/>
                          </a:solidFill>
                          <a:effectLst/>
                          <a:latin typeface="Arial" charset="0"/>
                        </a:rPr>
                        <a:t>20</a:t>
                      </a:r>
                      <a:endParaRPr kumimoji="0" lang="ru-RU" sz="1600" b="0" i="0" u="none" strike="noStrike" cap="none" normalizeH="0" baseline="0">
                        <a:ln>
                          <a:noFill/>
                        </a:ln>
                        <a:solidFill>
                          <a:schemeClr val="tx1"/>
                        </a:solidFill>
                        <a:effectLst/>
                        <a:latin typeface="Arial" charset="0"/>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0774">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1600" b="0" i="0" u="none" strike="noStrike" cap="none" normalizeH="0" baseline="0">
                          <a:ln>
                            <a:noFill/>
                          </a:ln>
                          <a:solidFill>
                            <a:schemeClr val="tx1"/>
                          </a:solidFill>
                          <a:effectLst/>
                          <a:latin typeface="Arial" charset="0"/>
                        </a:rPr>
                        <a:t>6</a:t>
                      </a:r>
                      <a:endParaRPr kumimoji="0" lang="ru-RU" sz="1600" b="0" i="0" u="none" strike="noStrike" cap="none" normalizeH="0" baseline="0">
                        <a:ln>
                          <a:noFill/>
                        </a:ln>
                        <a:solidFill>
                          <a:schemeClr val="tx1"/>
                        </a:solidFill>
                        <a:effectLst/>
                        <a:latin typeface="Arial" charset="0"/>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1600" b="0" i="0" u="none" strike="noStrike" cap="none" normalizeH="0" baseline="0">
                          <a:ln>
                            <a:noFill/>
                          </a:ln>
                          <a:solidFill>
                            <a:schemeClr val="tx1"/>
                          </a:solidFill>
                          <a:effectLst/>
                          <a:latin typeface="Arial" charset="0"/>
                        </a:rPr>
                        <a:t>80</a:t>
                      </a:r>
                      <a:endParaRPr kumimoji="0" lang="ru-RU" sz="1600" b="0" i="0" u="none" strike="noStrike" cap="none" normalizeH="0" baseline="0">
                        <a:ln>
                          <a:noFill/>
                        </a:ln>
                        <a:solidFill>
                          <a:schemeClr val="tx1"/>
                        </a:solidFill>
                        <a:effectLst/>
                        <a:latin typeface="Arial" charset="0"/>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0774">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1600" b="0" i="0" u="none" strike="noStrike" cap="none" normalizeH="0" baseline="0">
                          <a:ln>
                            <a:noFill/>
                          </a:ln>
                          <a:solidFill>
                            <a:schemeClr val="tx1"/>
                          </a:solidFill>
                          <a:effectLst/>
                          <a:latin typeface="Arial" charset="0"/>
                        </a:rPr>
                        <a:t>7</a:t>
                      </a:r>
                      <a:endParaRPr kumimoji="0" lang="ru-RU" sz="1600" b="0" i="0" u="none" strike="noStrike" cap="none" normalizeH="0" baseline="0">
                        <a:ln>
                          <a:noFill/>
                        </a:ln>
                        <a:solidFill>
                          <a:schemeClr val="tx1"/>
                        </a:solidFill>
                        <a:effectLst/>
                        <a:latin typeface="Arial" charset="0"/>
                      </a:endParaRP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90000"/>
                        </a:lnSpc>
                        <a:spcBef>
                          <a:spcPct val="65000"/>
                        </a:spcBef>
                        <a:spcAft>
                          <a:spcPct val="0"/>
                        </a:spcAft>
                        <a:buClr>
                          <a:schemeClr val="accent1"/>
                        </a:buClr>
                        <a:buSzPct val="135000"/>
                        <a:buFont typeface="Wingdings" pitchFamily="2" charset="2"/>
                        <a:buNone/>
                        <a:tabLst/>
                      </a:pPr>
                      <a:r>
                        <a:rPr kumimoji="0" lang="en-US" sz="1600" b="0" i="0" u="none" strike="noStrike" cap="none" normalizeH="0" baseline="0" dirty="0">
                          <a:ln>
                            <a:noFill/>
                          </a:ln>
                          <a:solidFill>
                            <a:schemeClr val="tx1"/>
                          </a:solidFill>
                          <a:effectLst/>
                          <a:latin typeface="Arial" charset="0"/>
                        </a:rPr>
                        <a:t>150</a:t>
                      </a:r>
                      <a:endParaRPr kumimoji="0" lang="ru-RU" sz="1600" b="0" i="0" u="none" strike="noStrike" cap="none" normalizeH="0" baseline="0" dirty="0">
                        <a:ln>
                          <a:noFill/>
                        </a:ln>
                        <a:solidFill>
                          <a:schemeClr val="tx1"/>
                        </a:solidFill>
                        <a:effectLst/>
                        <a:latin typeface="Arial" charset="0"/>
                      </a:endParaRP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8632" name="Rectangle 24">
            <a:extLst>
              <a:ext uri="{FF2B5EF4-FFF2-40B4-BE49-F238E27FC236}">
                <a16:creationId xmlns:a16="http://schemas.microsoft.com/office/drawing/2014/main" id="{A819D55D-3F09-D290-6F21-1C544D7CFBC6}"/>
              </a:ext>
            </a:extLst>
          </p:cNvPr>
          <p:cNvSpPr>
            <a:spLocks noChangeArrowheads="1"/>
          </p:cNvSpPr>
          <p:nvPr/>
        </p:nvSpPr>
        <p:spPr bwMode="auto">
          <a:xfrm>
            <a:off x="2882900" y="3581400"/>
            <a:ext cx="18288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spcBef>
                <a:spcPct val="65000"/>
              </a:spcBef>
              <a:buSzPct val="135000"/>
              <a:buFont typeface="Wingdings" panose="05000000000000000000" pitchFamily="2" charset="2"/>
              <a:buChar char="§"/>
            </a:pPr>
            <a:endParaRPr lang="ru-RU" altLang="en-US" sz="1900" b="0"/>
          </a:p>
        </p:txBody>
      </p:sp>
      <p:sp>
        <p:nvSpPr>
          <p:cNvPr id="1325081" name="Rectangle 25">
            <a:extLst>
              <a:ext uri="{FF2B5EF4-FFF2-40B4-BE49-F238E27FC236}">
                <a16:creationId xmlns:a16="http://schemas.microsoft.com/office/drawing/2014/main" id="{E4B00B0D-01C4-212A-36DF-D1F64E8020AE}"/>
              </a:ext>
            </a:extLst>
          </p:cNvPr>
          <p:cNvSpPr>
            <a:spLocks noChangeArrowheads="1"/>
          </p:cNvSpPr>
          <p:nvPr/>
        </p:nvSpPr>
        <p:spPr bwMode="auto">
          <a:xfrm>
            <a:off x="2768600" y="3479800"/>
            <a:ext cx="31496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spcBef>
                <a:spcPct val="65000"/>
              </a:spcBef>
              <a:buSzPct val="135000"/>
              <a:buFont typeface="Wingdings" panose="05000000000000000000" pitchFamily="2" charset="2"/>
              <a:buChar char="§"/>
            </a:pPr>
            <a:r>
              <a:rPr lang="en-US" altLang="en-US" sz="1700" b="0"/>
              <a:t>3-feasible cuts of </a:t>
            </a:r>
            <a:r>
              <a:rPr lang="en-US" altLang="en-US" sz="1700" b="0" i="1">
                <a:solidFill>
                  <a:schemeClr val="accent1"/>
                </a:solidFill>
              </a:rPr>
              <a:t>n</a:t>
            </a:r>
            <a:r>
              <a:rPr lang="en-US" altLang="en-US" sz="1700" b="0"/>
              <a:t>:</a:t>
            </a:r>
          </a:p>
          <a:p>
            <a:pPr>
              <a:lnSpc>
                <a:spcPct val="90000"/>
              </a:lnSpc>
              <a:spcBef>
                <a:spcPct val="65000"/>
              </a:spcBef>
              <a:buSzPct val="135000"/>
              <a:buFont typeface="Wingdings" panose="05000000000000000000" pitchFamily="2" charset="2"/>
              <a:buNone/>
            </a:pPr>
            <a:r>
              <a:rPr lang="en-US" altLang="en-US" sz="1700" b="0"/>
              <a:t>	C1 = { </a:t>
            </a:r>
            <a:r>
              <a:rPr lang="en-US" altLang="en-US" sz="1700" b="0" i="1">
                <a:solidFill>
                  <a:schemeClr val="accent1"/>
                </a:solidFill>
              </a:rPr>
              <a:t>p, k</a:t>
            </a:r>
            <a:r>
              <a:rPr lang="en-US" altLang="en-US" sz="1700" b="0"/>
              <a:t> }</a:t>
            </a:r>
          </a:p>
          <a:p>
            <a:pPr>
              <a:lnSpc>
                <a:spcPct val="90000"/>
              </a:lnSpc>
              <a:spcBef>
                <a:spcPct val="65000"/>
              </a:spcBef>
              <a:buSzPct val="135000"/>
              <a:buFont typeface="Wingdings" panose="05000000000000000000" pitchFamily="2" charset="2"/>
              <a:buNone/>
            </a:pPr>
            <a:r>
              <a:rPr lang="en-US" altLang="en-US" sz="1700" b="0"/>
              <a:t>	C2 = { </a:t>
            </a:r>
            <a:r>
              <a:rPr lang="en-US" altLang="en-US" sz="1700" b="0" i="1">
                <a:solidFill>
                  <a:schemeClr val="accent1"/>
                </a:solidFill>
              </a:rPr>
              <a:t>a, b, s</a:t>
            </a:r>
            <a:r>
              <a:rPr lang="en-US" altLang="en-US" sz="1700" b="0"/>
              <a:t> }</a:t>
            </a:r>
          </a:p>
          <a:p>
            <a:pPr>
              <a:lnSpc>
                <a:spcPct val="90000"/>
              </a:lnSpc>
              <a:spcBef>
                <a:spcPct val="65000"/>
              </a:spcBef>
              <a:buSzPct val="135000"/>
              <a:buFont typeface="Wingdings" panose="05000000000000000000" pitchFamily="2" charset="2"/>
              <a:buNone/>
            </a:pPr>
            <a:endParaRPr lang="ru-RU" altLang="en-US" sz="1700" b="0"/>
          </a:p>
        </p:txBody>
      </p:sp>
      <p:sp>
        <p:nvSpPr>
          <p:cNvPr id="1325082" name="Rectangle 26">
            <a:extLst>
              <a:ext uri="{FF2B5EF4-FFF2-40B4-BE49-F238E27FC236}">
                <a16:creationId xmlns:a16="http://schemas.microsoft.com/office/drawing/2014/main" id="{2361ECA9-4060-CA7C-5E1E-BC6DEC648808}"/>
              </a:ext>
            </a:extLst>
          </p:cNvPr>
          <p:cNvSpPr>
            <a:spLocks noChangeArrowheads="1"/>
          </p:cNvSpPr>
          <p:nvPr/>
        </p:nvSpPr>
        <p:spPr bwMode="auto">
          <a:xfrm>
            <a:off x="2781300" y="4775200"/>
            <a:ext cx="3429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spcBef>
                <a:spcPct val="65000"/>
              </a:spcBef>
              <a:buSzPct val="135000"/>
              <a:buFont typeface="Wingdings" panose="05000000000000000000" pitchFamily="2" charset="2"/>
              <a:buChar char="§"/>
            </a:pPr>
            <a:r>
              <a:rPr lang="en-US" altLang="en-US" sz="1700" b="0"/>
              <a:t>Not 3-feasible cuts of </a:t>
            </a:r>
            <a:r>
              <a:rPr lang="en-US" altLang="en-US" sz="1700" b="0" i="1">
                <a:solidFill>
                  <a:schemeClr val="accent1"/>
                </a:solidFill>
              </a:rPr>
              <a:t>n</a:t>
            </a:r>
            <a:r>
              <a:rPr lang="en-US" altLang="en-US" sz="1700" b="0"/>
              <a:t>:</a:t>
            </a:r>
          </a:p>
          <a:p>
            <a:pPr>
              <a:lnSpc>
                <a:spcPct val="90000"/>
              </a:lnSpc>
              <a:spcBef>
                <a:spcPct val="65000"/>
              </a:spcBef>
              <a:buSzPct val="135000"/>
              <a:buFont typeface="Wingdings" panose="05000000000000000000" pitchFamily="2" charset="2"/>
              <a:buNone/>
            </a:pPr>
            <a:r>
              <a:rPr lang="en-US" altLang="en-US" sz="1700" b="0"/>
              <a:t>	C3 = { </a:t>
            </a:r>
            <a:r>
              <a:rPr lang="en-US" altLang="en-US" sz="1700" b="0" i="1">
                <a:solidFill>
                  <a:schemeClr val="accent1"/>
                </a:solidFill>
              </a:rPr>
              <a:t>p, b, c</a:t>
            </a:r>
            <a:r>
              <a:rPr lang="en-US" altLang="en-US" sz="1700" b="0"/>
              <a:t> }</a:t>
            </a:r>
          </a:p>
          <a:p>
            <a:pPr>
              <a:lnSpc>
                <a:spcPct val="90000"/>
              </a:lnSpc>
              <a:spcBef>
                <a:spcPct val="65000"/>
              </a:spcBef>
              <a:buSzPct val="135000"/>
              <a:buFont typeface="Wingdings" panose="05000000000000000000" pitchFamily="2" charset="2"/>
              <a:buNone/>
            </a:pPr>
            <a:r>
              <a:rPr lang="en-US" altLang="en-US" sz="1700" b="0"/>
              <a:t>	C4 = { </a:t>
            </a:r>
            <a:r>
              <a:rPr lang="en-US" altLang="en-US" sz="1700" b="0" i="1">
                <a:solidFill>
                  <a:schemeClr val="accent1"/>
                </a:solidFill>
              </a:rPr>
              <a:t>a, b, s, c</a:t>
            </a:r>
            <a:r>
              <a:rPr lang="en-US" altLang="en-US" sz="1700" b="0"/>
              <a:t> }</a:t>
            </a:r>
            <a:endParaRPr lang="ru-RU" altLang="en-US" sz="1700" b="0"/>
          </a:p>
        </p:txBody>
      </p:sp>
      <p:grpSp>
        <p:nvGrpSpPr>
          <p:cNvPr id="1325083" name="Group 27">
            <a:extLst>
              <a:ext uri="{FF2B5EF4-FFF2-40B4-BE49-F238E27FC236}">
                <a16:creationId xmlns:a16="http://schemas.microsoft.com/office/drawing/2014/main" id="{921FFEE4-6090-9258-1164-1B97DCBD0196}"/>
              </a:ext>
            </a:extLst>
          </p:cNvPr>
          <p:cNvGrpSpPr>
            <a:grpSpLocks/>
          </p:cNvGrpSpPr>
          <p:nvPr/>
        </p:nvGrpSpPr>
        <p:grpSpPr bwMode="auto">
          <a:xfrm>
            <a:off x="622302" y="3524250"/>
            <a:ext cx="2333625" cy="2559050"/>
            <a:chOff x="392" y="2220"/>
            <a:chExt cx="1470" cy="1612"/>
          </a:xfrm>
        </p:grpSpPr>
        <p:sp>
          <p:nvSpPr>
            <p:cNvPr id="68639" name="Oval 28">
              <a:extLst>
                <a:ext uri="{FF2B5EF4-FFF2-40B4-BE49-F238E27FC236}">
                  <a16:creationId xmlns:a16="http://schemas.microsoft.com/office/drawing/2014/main" id="{7535208D-806C-B463-6B6F-DBAD924A1DC9}"/>
                </a:ext>
              </a:extLst>
            </p:cNvPr>
            <p:cNvSpPr>
              <a:spLocks noChangeArrowheads="1"/>
            </p:cNvSpPr>
            <p:nvPr/>
          </p:nvSpPr>
          <p:spPr bwMode="auto">
            <a:xfrm>
              <a:off x="847" y="2246"/>
              <a:ext cx="186" cy="1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8640" name="Oval 29">
              <a:extLst>
                <a:ext uri="{FF2B5EF4-FFF2-40B4-BE49-F238E27FC236}">
                  <a16:creationId xmlns:a16="http://schemas.microsoft.com/office/drawing/2014/main" id="{554EA222-AB45-DF33-407A-A8BFC714B5CE}"/>
                </a:ext>
              </a:extLst>
            </p:cNvPr>
            <p:cNvSpPr>
              <a:spLocks noChangeArrowheads="1"/>
            </p:cNvSpPr>
            <p:nvPr/>
          </p:nvSpPr>
          <p:spPr bwMode="auto">
            <a:xfrm>
              <a:off x="600" y="2598"/>
              <a:ext cx="186" cy="19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8641" name="Oval 30">
              <a:extLst>
                <a:ext uri="{FF2B5EF4-FFF2-40B4-BE49-F238E27FC236}">
                  <a16:creationId xmlns:a16="http://schemas.microsoft.com/office/drawing/2014/main" id="{0BA3AC01-2E6E-714B-A16F-16F8A7CCA9D7}"/>
                </a:ext>
              </a:extLst>
            </p:cNvPr>
            <p:cNvSpPr>
              <a:spLocks noChangeArrowheads="1"/>
            </p:cNvSpPr>
            <p:nvPr/>
          </p:nvSpPr>
          <p:spPr bwMode="auto">
            <a:xfrm>
              <a:off x="1087" y="2607"/>
              <a:ext cx="186" cy="1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8642" name="Line 31">
              <a:extLst>
                <a:ext uri="{FF2B5EF4-FFF2-40B4-BE49-F238E27FC236}">
                  <a16:creationId xmlns:a16="http://schemas.microsoft.com/office/drawing/2014/main" id="{99983F49-FA0A-DE67-0FE6-A22C0AA98EFC}"/>
                </a:ext>
              </a:extLst>
            </p:cNvPr>
            <p:cNvSpPr>
              <a:spLocks noChangeShapeType="1"/>
            </p:cNvSpPr>
            <p:nvPr/>
          </p:nvSpPr>
          <p:spPr bwMode="auto">
            <a:xfrm flipH="1">
              <a:off x="741" y="2417"/>
              <a:ext cx="124"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43" name="Line 32">
              <a:extLst>
                <a:ext uri="{FF2B5EF4-FFF2-40B4-BE49-F238E27FC236}">
                  <a16:creationId xmlns:a16="http://schemas.microsoft.com/office/drawing/2014/main" id="{294A8D01-7ABE-9EAA-73BC-8D52B0A3B031}"/>
                </a:ext>
              </a:extLst>
            </p:cNvPr>
            <p:cNvSpPr>
              <a:spLocks noChangeShapeType="1"/>
            </p:cNvSpPr>
            <p:nvPr/>
          </p:nvSpPr>
          <p:spPr bwMode="auto">
            <a:xfrm>
              <a:off x="998" y="2417"/>
              <a:ext cx="124" cy="19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44" name="Line 33">
              <a:extLst>
                <a:ext uri="{FF2B5EF4-FFF2-40B4-BE49-F238E27FC236}">
                  <a16:creationId xmlns:a16="http://schemas.microsoft.com/office/drawing/2014/main" id="{265A39E6-667F-A630-1C3A-122EA24BE895}"/>
                </a:ext>
              </a:extLst>
            </p:cNvPr>
            <p:cNvSpPr>
              <a:spLocks noChangeShapeType="1"/>
            </p:cNvSpPr>
            <p:nvPr/>
          </p:nvSpPr>
          <p:spPr bwMode="auto">
            <a:xfrm flipH="1">
              <a:off x="485" y="2774"/>
              <a:ext cx="172" cy="5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45" name="Line 34">
              <a:extLst>
                <a:ext uri="{FF2B5EF4-FFF2-40B4-BE49-F238E27FC236}">
                  <a16:creationId xmlns:a16="http://schemas.microsoft.com/office/drawing/2014/main" id="{71D5DDEE-60DF-81ED-516E-C56D02C0F5B3}"/>
                </a:ext>
              </a:extLst>
            </p:cNvPr>
            <p:cNvSpPr>
              <a:spLocks noChangeShapeType="1"/>
            </p:cNvSpPr>
            <p:nvPr/>
          </p:nvSpPr>
          <p:spPr bwMode="auto">
            <a:xfrm>
              <a:off x="760" y="2782"/>
              <a:ext cx="324"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46" name="Oval 35">
              <a:extLst>
                <a:ext uri="{FF2B5EF4-FFF2-40B4-BE49-F238E27FC236}">
                  <a16:creationId xmlns:a16="http://schemas.microsoft.com/office/drawing/2014/main" id="{EC5FB3CC-44A0-8F91-3861-89AFB6A4303A}"/>
                </a:ext>
              </a:extLst>
            </p:cNvPr>
            <p:cNvSpPr>
              <a:spLocks noChangeArrowheads="1"/>
            </p:cNvSpPr>
            <p:nvPr/>
          </p:nvSpPr>
          <p:spPr bwMode="auto">
            <a:xfrm>
              <a:off x="1301" y="2960"/>
              <a:ext cx="186" cy="1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8647" name="Oval 36">
              <a:extLst>
                <a:ext uri="{FF2B5EF4-FFF2-40B4-BE49-F238E27FC236}">
                  <a16:creationId xmlns:a16="http://schemas.microsoft.com/office/drawing/2014/main" id="{350596C9-79D1-04CA-FE42-815897870CB3}"/>
                </a:ext>
              </a:extLst>
            </p:cNvPr>
            <p:cNvSpPr>
              <a:spLocks noChangeArrowheads="1"/>
            </p:cNvSpPr>
            <p:nvPr/>
          </p:nvSpPr>
          <p:spPr bwMode="auto">
            <a:xfrm>
              <a:off x="1054" y="3312"/>
              <a:ext cx="186" cy="1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8648" name="Oval 37">
              <a:extLst>
                <a:ext uri="{FF2B5EF4-FFF2-40B4-BE49-F238E27FC236}">
                  <a16:creationId xmlns:a16="http://schemas.microsoft.com/office/drawing/2014/main" id="{FB8145F1-FF87-CA72-7C97-9CFCE9B0C837}"/>
                </a:ext>
              </a:extLst>
            </p:cNvPr>
            <p:cNvSpPr>
              <a:spLocks noChangeArrowheads="1"/>
            </p:cNvSpPr>
            <p:nvPr/>
          </p:nvSpPr>
          <p:spPr bwMode="auto">
            <a:xfrm>
              <a:off x="1541" y="3322"/>
              <a:ext cx="186" cy="19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8649" name="Line 38">
              <a:extLst>
                <a:ext uri="{FF2B5EF4-FFF2-40B4-BE49-F238E27FC236}">
                  <a16:creationId xmlns:a16="http://schemas.microsoft.com/office/drawing/2014/main" id="{342E4A17-5042-420E-C9B8-12EBD95663C2}"/>
                </a:ext>
              </a:extLst>
            </p:cNvPr>
            <p:cNvSpPr>
              <a:spLocks noChangeShapeType="1"/>
            </p:cNvSpPr>
            <p:nvPr/>
          </p:nvSpPr>
          <p:spPr bwMode="auto">
            <a:xfrm flipH="1">
              <a:off x="1195" y="3131"/>
              <a:ext cx="124" cy="1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50" name="Line 39">
              <a:extLst>
                <a:ext uri="{FF2B5EF4-FFF2-40B4-BE49-F238E27FC236}">
                  <a16:creationId xmlns:a16="http://schemas.microsoft.com/office/drawing/2014/main" id="{EA35BBB0-9B9B-8926-203D-4C005AD436C4}"/>
                </a:ext>
              </a:extLst>
            </p:cNvPr>
            <p:cNvSpPr>
              <a:spLocks noChangeShapeType="1"/>
            </p:cNvSpPr>
            <p:nvPr/>
          </p:nvSpPr>
          <p:spPr bwMode="auto">
            <a:xfrm>
              <a:off x="1452" y="3131"/>
              <a:ext cx="124" cy="1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51" name="Line 40">
              <a:extLst>
                <a:ext uri="{FF2B5EF4-FFF2-40B4-BE49-F238E27FC236}">
                  <a16:creationId xmlns:a16="http://schemas.microsoft.com/office/drawing/2014/main" id="{ADE38ACA-0CD0-80E6-2EF1-3509AA5A7054}"/>
                </a:ext>
              </a:extLst>
            </p:cNvPr>
            <p:cNvSpPr>
              <a:spLocks noChangeShapeType="1"/>
            </p:cNvSpPr>
            <p:nvPr/>
          </p:nvSpPr>
          <p:spPr bwMode="auto">
            <a:xfrm>
              <a:off x="1239" y="2791"/>
              <a:ext cx="124" cy="19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52" name="Oval 41">
              <a:extLst>
                <a:ext uri="{FF2B5EF4-FFF2-40B4-BE49-F238E27FC236}">
                  <a16:creationId xmlns:a16="http://schemas.microsoft.com/office/drawing/2014/main" id="{E10479A6-DD39-ABE9-7A58-2A51D80B1D7C}"/>
                </a:ext>
              </a:extLst>
            </p:cNvPr>
            <p:cNvSpPr>
              <a:spLocks noChangeArrowheads="1"/>
            </p:cNvSpPr>
            <p:nvPr/>
          </p:nvSpPr>
          <p:spPr bwMode="auto">
            <a:xfrm>
              <a:off x="392" y="3320"/>
              <a:ext cx="186" cy="191"/>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8653" name="Line 42">
              <a:extLst>
                <a:ext uri="{FF2B5EF4-FFF2-40B4-BE49-F238E27FC236}">
                  <a16:creationId xmlns:a16="http://schemas.microsoft.com/office/drawing/2014/main" id="{2C9C8450-1C73-096B-D17A-80ABBD37C5BF}"/>
                </a:ext>
              </a:extLst>
            </p:cNvPr>
            <p:cNvSpPr>
              <a:spLocks noChangeShapeType="1"/>
            </p:cNvSpPr>
            <p:nvPr/>
          </p:nvSpPr>
          <p:spPr bwMode="auto">
            <a:xfrm flipH="1">
              <a:off x="496" y="2781"/>
              <a:ext cx="619" cy="53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8654" name="Text Box 43">
              <a:extLst>
                <a:ext uri="{FF2B5EF4-FFF2-40B4-BE49-F238E27FC236}">
                  <a16:creationId xmlns:a16="http://schemas.microsoft.com/office/drawing/2014/main" id="{2E76F3D3-87C1-4C6F-F6AE-95471E63478E}"/>
                </a:ext>
              </a:extLst>
            </p:cNvPr>
            <p:cNvSpPr txBox="1">
              <a:spLocks noChangeArrowheads="1"/>
            </p:cNvSpPr>
            <p:nvPr/>
          </p:nvSpPr>
          <p:spPr bwMode="auto">
            <a:xfrm>
              <a:off x="850" y="2220"/>
              <a:ext cx="31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b="0" i="1">
                  <a:latin typeface="Times New Roman" panose="02020603050405020304" pitchFamily="18" charset="0"/>
                  <a:cs typeface="Arial" panose="020B0604020202020204" pitchFamily="34" charset="0"/>
                </a:rPr>
                <a:t>n</a:t>
              </a:r>
              <a:endParaRPr lang="ru-RU" altLang="en-US" b="0" i="1">
                <a:latin typeface="Times New Roman" panose="02020603050405020304" pitchFamily="18" charset="0"/>
                <a:cs typeface="Arial" panose="020B0604020202020204" pitchFamily="34" charset="0"/>
              </a:endParaRPr>
            </a:p>
          </p:txBody>
        </p:sp>
        <p:sp>
          <p:nvSpPr>
            <p:cNvPr id="68655" name="Text Box 44">
              <a:extLst>
                <a:ext uri="{FF2B5EF4-FFF2-40B4-BE49-F238E27FC236}">
                  <a16:creationId xmlns:a16="http://schemas.microsoft.com/office/drawing/2014/main" id="{6CCB3068-CB14-885A-CFFB-53DC7664B323}"/>
                </a:ext>
              </a:extLst>
            </p:cNvPr>
            <p:cNvSpPr txBox="1">
              <a:spLocks noChangeArrowheads="1"/>
            </p:cNvSpPr>
            <p:nvPr/>
          </p:nvSpPr>
          <p:spPr bwMode="auto">
            <a:xfrm>
              <a:off x="618" y="2568"/>
              <a:ext cx="31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b="0" i="1">
                  <a:latin typeface="Times New Roman" panose="02020603050405020304" pitchFamily="18" charset="0"/>
                  <a:cs typeface="Arial" panose="020B0604020202020204" pitchFamily="34" charset="0"/>
                </a:rPr>
                <a:t>p</a:t>
              </a:r>
              <a:endParaRPr lang="ru-RU" altLang="en-US" b="0" i="1">
                <a:latin typeface="Times New Roman" panose="02020603050405020304" pitchFamily="18" charset="0"/>
                <a:cs typeface="Arial" panose="020B0604020202020204" pitchFamily="34" charset="0"/>
              </a:endParaRPr>
            </a:p>
          </p:txBody>
        </p:sp>
        <p:sp>
          <p:nvSpPr>
            <p:cNvPr id="68656" name="Text Box 45">
              <a:extLst>
                <a:ext uri="{FF2B5EF4-FFF2-40B4-BE49-F238E27FC236}">
                  <a16:creationId xmlns:a16="http://schemas.microsoft.com/office/drawing/2014/main" id="{8246F869-E4FD-8DBF-926A-FD6679022DDE}"/>
                </a:ext>
              </a:extLst>
            </p:cNvPr>
            <p:cNvSpPr txBox="1">
              <a:spLocks noChangeArrowheads="1"/>
            </p:cNvSpPr>
            <p:nvPr/>
          </p:nvSpPr>
          <p:spPr bwMode="auto">
            <a:xfrm>
              <a:off x="1098" y="2584"/>
              <a:ext cx="31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b="0" i="1">
                  <a:latin typeface="Times New Roman" panose="02020603050405020304" pitchFamily="18" charset="0"/>
                  <a:cs typeface="Arial" panose="020B0604020202020204" pitchFamily="34" charset="0"/>
                </a:rPr>
                <a:t>k</a:t>
              </a:r>
              <a:endParaRPr lang="ru-RU" altLang="en-US" b="0" i="1">
                <a:latin typeface="Times New Roman" panose="02020603050405020304" pitchFamily="18" charset="0"/>
                <a:cs typeface="Arial" panose="020B0604020202020204" pitchFamily="34" charset="0"/>
              </a:endParaRPr>
            </a:p>
          </p:txBody>
        </p:sp>
        <p:sp>
          <p:nvSpPr>
            <p:cNvPr id="68657" name="Text Box 46">
              <a:extLst>
                <a:ext uri="{FF2B5EF4-FFF2-40B4-BE49-F238E27FC236}">
                  <a16:creationId xmlns:a16="http://schemas.microsoft.com/office/drawing/2014/main" id="{B312B540-44C0-EDB5-87FB-AFADD9058AB7}"/>
                </a:ext>
              </a:extLst>
            </p:cNvPr>
            <p:cNvSpPr txBox="1">
              <a:spLocks noChangeArrowheads="1"/>
            </p:cNvSpPr>
            <p:nvPr/>
          </p:nvSpPr>
          <p:spPr bwMode="auto">
            <a:xfrm>
              <a:off x="398" y="3290"/>
              <a:ext cx="31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b="0" i="1">
                  <a:latin typeface="Times New Roman" panose="02020603050405020304" pitchFamily="18" charset="0"/>
                  <a:cs typeface="Arial" panose="020B0604020202020204" pitchFamily="34" charset="0"/>
                </a:rPr>
                <a:t>a</a:t>
              </a:r>
              <a:endParaRPr lang="ru-RU" altLang="en-US" b="0" i="1">
                <a:latin typeface="Times New Roman" panose="02020603050405020304" pitchFamily="18" charset="0"/>
                <a:cs typeface="Arial" panose="020B0604020202020204" pitchFamily="34" charset="0"/>
              </a:endParaRPr>
            </a:p>
          </p:txBody>
        </p:sp>
        <p:sp>
          <p:nvSpPr>
            <p:cNvPr id="68658" name="Text Box 47">
              <a:extLst>
                <a:ext uri="{FF2B5EF4-FFF2-40B4-BE49-F238E27FC236}">
                  <a16:creationId xmlns:a16="http://schemas.microsoft.com/office/drawing/2014/main" id="{973A3E1F-FF91-2AC7-BD15-0431BB931828}"/>
                </a:ext>
              </a:extLst>
            </p:cNvPr>
            <p:cNvSpPr txBox="1">
              <a:spLocks noChangeArrowheads="1"/>
            </p:cNvSpPr>
            <p:nvPr/>
          </p:nvSpPr>
          <p:spPr bwMode="auto">
            <a:xfrm>
              <a:off x="1057" y="3295"/>
              <a:ext cx="30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b="0" i="1">
                  <a:latin typeface="Times New Roman" panose="02020603050405020304" pitchFamily="18" charset="0"/>
                  <a:cs typeface="Arial" panose="020B0604020202020204" pitchFamily="34" charset="0"/>
                </a:rPr>
                <a:t>b</a:t>
              </a:r>
              <a:endParaRPr lang="ru-RU" altLang="en-US" b="0" i="1">
                <a:latin typeface="Times New Roman" panose="02020603050405020304" pitchFamily="18" charset="0"/>
                <a:cs typeface="Arial" panose="020B0604020202020204" pitchFamily="34" charset="0"/>
              </a:endParaRPr>
            </a:p>
          </p:txBody>
        </p:sp>
        <p:sp>
          <p:nvSpPr>
            <p:cNvPr id="68659" name="Text Box 48">
              <a:extLst>
                <a:ext uri="{FF2B5EF4-FFF2-40B4-BE49-F238E27FC236}">
                  <a16:creationId xmlns:a16="http://schemas.microsoft.com/office/drawing/2014/main" id="{5A15CA3D-8EB9-7B05-0B79-EB717DEEC5DB}"/>
                </a:ext>
              </a:extLst>
            </p:cNvPr>
            <p:cNvSpPr txBox="1">
              <a:spLocks noChangeArrowheads="1"/>
            </p:cNvSpPr>
            <p:nvPr/>
          </p:nvSpPr>
          <p:spPr bwMode="auto">
            <a:xfrm>
              <a:off x="1315" y="2928"/>
              <a:ext cx="309"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b="0" i="1">
                  <a:latin typeface="Times New Roman" panose="02020603050405020304" pitchFamily="18" charset="0"/>
                  <a:cs typeface="Arial" panose="020B0604020202020204" pitchFamily="34" charset="0"/>
                </a:rPr>
                <a:t>s</a:t>
              </a:r>
              <a:endParaRPr lang="ru-RU" altLang="en-US" b="0" i="1">
                <a:latin typeface="Times New Roman" panose="02020603050405020304" pitchFamily="18" charset="0"/>
                <a:cs typeface="Arial" panose="020B0604020202020204" pitchFamily="34" charset="0"/>
              </a:endParaRPr>
            </a:p>
          </p:txBody>
        </p:sp>
        <p:sp>
          <p:nvSpPr>
            <p:cNvPr id="68660" name="Text Box 49">
              <a:extLst>
                <a:ext uri="{FF2B5EF4-FFF2-40B4-BE49-F238E27FC236}">
                  <a16:creationId xmlns:a16="http://schemas.microsoft.com/office/drawing/2014/main" id="{CFDF33DE-B7E8-7C7F-A7C0-7584D8E67982}"/>
                </a:ext>
              </a:extLst>
            </p:cNvPr>
            <p:cNvSpPr txBox="1">
              <a:spLocks noChangeArrowheads="1"/>
            </p:cNvSpPr>
            <p:nvPr/>
          </p:nvSpPr>
          <p:spPr bwMode="auto">
            <a:xfrm>
              <a:off x="1552" y="3295"/>
              <a:ext cx="310"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b="0" i="1">
                  <a:latin typeface="Times New Roman" panose="02020603050405020304" pitchFamily="18" charset="0"/>
                  <a:cs typeface="Arial" panose="020B0604020202020204" pitchFamily="34" charset="0"/>
                </a:rPr>
                <a:t>c</a:t>
              </a:r>
              <a:endParaRPr lang="ru-RU" altLang="en-US" b="0" i="1">
                <a:latin typeface="Times New Roman" panose="02020603050405020304" pitchFamily="18" charset="0"/>
                <a:cs typeface="Arial" panose="020B0604020202020204" pitchFamily="34" charset="0"/>
              </a:endParaRPr>
            </a:p>
          </p:txBody>
        </p:sp>
        <p:sp>
          <p:nvSpPr>
            <p:cNvPr id="68661" name="Rectangle 50">
              <a:extLst>
                <a:ext uri="{FF2B5EF4-FFF2-40B4-BE49-F238E27FC236}">
                  <a16:creationId xmlns:a16="http://schemas.microsoft.com/office/drawing/2014/main" id="{A4DAD171-EBCA-D10B-28BA-481E8D859206}"/>
                </a:ext>
              </a:extLst>
            </p:cNvPr>
            <p:cNvSpPr>
              <a:spLocks noChangeArrowheads="1"/>
            </p:cNvSpPr>
            <p:nvPr/>
          </p:nvSpPr>
          <p:spPr bwMode="auto">
            <a:xfrm>
              <a:off x="550" y="3544"/>
              <a:ext cx="1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spcBef>
                  <a:spcPct val="65000"/>
                </a:spcBef>
                <a:buSzPct val="135000"/>
                <a:buFont typeface="Wingdings" panose="05000000000000000000" pitchFamily="2" charset="2"/>
                <a:buNone/>
              </a:pPr>
              <a:r>
                <a:rPr lang="en-US" altLang="en-US" sz="1700" b="0"/>
                <a:t>PIs: </a:t>
              </a:r>
              <a:r>
                <a:rPr lang="en-US" altLang="en-US" sz="1700" b="0" i="1">
                  <a:solidFill>
                    <a:schemeClr val="accent1"/>
                  </a:solidFill>
                </a:rPr>
                <a:t>a, b, c</a:t>
              </a:r>
              <a:endParaRPr lang="ru-RU" altLang="en-US" sz="1700" b="0" i="1">
                <a:solidFill>
                  <a:schemeClr val="accent1"/>
                </a:solidFill>
              </a:endParaRPr>
            </a:p>
          </p:txBody>
        </p:sp>
      </p:grpSp>
      <p:sp>
        <p:nvSpPr>
          <p:cNvPr id="68636" name="Text Box 51">
            <a:extLst>
              <a:ext uri="{FF2B5EF4-FFF2-40B4-BE49-F238E27FC236}">
                <a16:creationId xmlns:a16="http://schemas.microsoft.com/office/drawing/2014/main" id="{8355BEC6-576F-AB20-5FCD-21EA7B6C65A3}"/>
              </a:ext>
            </a:extLst>
          </p:cNvPr>
          <p:cNvSpPr txBox="1">
            <a:spLocks noChangeArrowheads="1"/>
          </p:cNvSpPr>
          <p:nvPr/>
        </p:nvSpPr>
        <p:spPr bwMode="auto">
          <a:xfrm>
            <a:off x="3505200" y="6477000"/>
            <a:ext cx="3733800" cy="23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spcBef>
                <a:spcPct val="50000"/>
              </a:spcBef>
            </a:pPr>
            <a:r>
              <a:rPr lang="en-US" altLang="en-US" sz="1200" dirty="0"/>
              <a:t>Slide Courtesy of Alan Mischenko &amp; Bob Brayton</a:t>
            </a:r>
          </a:p>
        </p:txBody>
      </p:sp>
      <p:sp>
        <p:nvSpPr>
          <p:cNvPr id="1325110" name="Freeform 54">
            <a:extLst>
              <a:ext uri="{FF2B5EF4-FFF2-40B4-BE49-F238E27FC236}">
                <a16:creationId xmlns:a16="http://schemas.microsoft.com/office/drawing/2014/main" id="{221F08C7-B01C-C945-4AC7-23AC82E011D6}"/>
              </a:ext>
            </a:extLst>
          </p:cNvPr>
          <p:cNvSpPr>
            <a:spLocks/>
          </p:cNvSpPr>
          <p:nvPr/>
        </p:nvSpPr>
        <p:spPr bwMode="auto">
          <a:xfrm>
            <a:off x="457200" y="4343400"/>
            <a:ext cx="1905000" cy="266740"/>
          </a:xfrm>
          <a:custGeom>
            <a:avLst/>
            <a:gdLst>
              <a:gd name="T0" fmla="*/ 0 w 1200"/>
              <a:gd name="T1" fmla="*/ 152400 h 240"/>
              <a:gd name="T2" fmla="*/ 228600 w 1200"/>
              <a:gd name="T3" fmla="*/ 228600 h 240"/>
              <a:gd name="T4" fmla="*/ 533400 w 1200"/>
              <a:gd name="T5" fmla="*/ 304800 h 240"/>
              <a:gd name="T6" fmla="*/ 914400 w 1200"/>
              <a:gd name="T7" fmla="*/ 381000 h 240"/>
              <a:gd name="T8" fmla="*/ 1295400 w 1200"/>
              <a:gd name="T9" fmla="*/ 304800 h 240"/>
              <a:gd name="T10" fmla="*/ 1676400 w 1200"/>
              <a:gd name="T11" fmla="*/ 228600 h 240"/>
              <a:gd name="T12" fmla="*/ 1905000 w 1200"/>
              <a:gd name="T13" fmla="*/ 0 h 24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200" h="240">
                <a:moveTo>
                  <a:pt x="0" y="96"/>
                </a:moveTo>
                <a:cubicBezTo>
                  <a:pt x="44" y="112"/>
                  <a:pt x="88" y="128"/>
                  <a:pt x="144" y="144"/>
                </a:cubicBezTo>
                <a:cubicBezTo>
                  <a:pt x="200" y="160"/>
                  <a:pt x="264" y="176"/>
                  <a:pt x="336" y="192"/>
                </a:cubicBezTo>
                <a:cubicBezTo>
                  <a:pt x="408" y="208"/>
                  <a:pt x="496" y="240"/>
                  <a:pt x="576" y="240"/>
                </a:cubicBezTo>
                <a:cubicBezTo>
                  <a:pt x="656" y="240"/>
                  <a:pt x="736" y="208"/>
                  <a:pt x="816" y="192"/>
                </a:cubicBezTo>
                <a:cubicBezTo>
                  <a:pt x="896" y="176"/>
                  <a:pt x="992" y="176"/>
                  <a:pt x="1056" y="144"/>
                </a:cubicBezTo>
                <a:cubicBezTo>
                  <a:pt x="1120" y="112"/>
                  <a:pt x="1160" y="56"/>
                  <a:pt x="1200" y="0"/>
                </a:cubicBezTo>
              </a:path>
            </a:pathLst>
          </a:custGeom>
          <a:noFill/>
          <a:ln w="38100" cap="flat" cmpd="sng">
            <a:solidFill>
              <a:schemeClr val="accent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en-US"/>
          </a:p>
        </p:txBody>
      </p:sp>
      <p:sp>
        <p:nvSpPr>
          <p:cNvPr id="1325111" name="Freeform 55">
            <a:extLst>
              <a:ext uri="{FF2B5EF4-FFF2-40B4-BE49-F238E27FC236}">
                <a16:creationId xmlns:a16="http://schemas.microsoft.com/office/drawing/2014/main" id="{59E18DF3-C97D-D8B9-5C20-6F11FEDA8FDF}"/>
              </a:ext>
            </a:extLst>
          </p:cNvPr>
          <p:cNvSpPr>
            <a:spLocks/>
          </p:cNvSpPr>
          <p:nvPr/>
        </p:nvSpPr>
        <p:spPr bwMode="auto">
          <a:xfrm>
            <a:off x="381000" y="5029200"/>
            <a:ext cx="2209800" cy="266740"/>
          </a:xfrm>
          <a:custGeom>
            <a:avLst/>
            <a:gdLst>
              <a:gd name="T0" fmla="*/ 0 w 1392"/>
              <a:gd name="T1" fmla="*/ 609600 h 408"/>
              <a:gd name="T2" fmla="*/ 76200 w 1392"/>
              <a:gd name="T3" fmla="*/ 609600 h 408"/>
              <a:gd name="T4" fmla="*/ 457200 w 1392"/>
              <a:gd name="T5" fmla="*/ 609600 h 408"/>
              <a:gd name="T6" fmla="*/ 914400 w 1392"/>
              <a:gd name="T7" fmla="*/ 609600 h 408"/>
              <a:gd name="T8" fmla="*/ 1447800 w 1392"/>
              <a:gd name="T9" fmla="*/ 609600 h 408"/>
              <a:gd name="T10" fmla="*/ 1828800 w 1392"/>
              <a:gd name="T11" fmla="*/ 381000 h 408"/>
              <a:gd name="T12" fmla="*/ 2209800 w 1392"/>
              <a:gd name="T13" fmla="*/ 0 h 40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392" h="408">
                <a:moveTo>
                  <a:pt x="0" y="384"/>
                </a:moveTo>
                <a:cubicBezTo>
                  <a:pt x="0" y="384"/>
                  <a:pt x="0" y="384"/>
                  <a:pt x="48" y="384"/>
                </a:cubicBezTo>
                <a:cubicBezTo>
                  <a:pt x="96" y="384"/>
                  <a:pt x="200" y="384"/>
                  <a:pt x="288" y="384"/>
                </a:cubicBezTo>
                <a:cubicBezTo>
                  <a:pt x="376" y="384"/>
                  <a:pt x="472" y="384"/>
                  <a:pt x="576" y="384"/>
                </a:cubicBezTo>
                <a:cubicBezTo>
                  <a:pt x="680" y="384"/>
                  <a:pt x="816" y="408"/>
                  <a:pt x="912" y="384"/>
                </a:cubicBezTo>
                <a:cubicBezTo>
                  <a:pt x="1008" y="360"/>
                  <a:pt x="1072" y="304"/>
                  <a:pt x="1152" y="240"/>
                </a:cubicBezTo>
                <a:cubicBezTo>
                  <a:pt x="1232" y="176"/>
                  <a:pt x="1312" y="88"/>
                  <a:pt x="1392" y="0"/>
                </a:cubicBezTo>
              </a:path>
            </a:pathLst>
          </a:custGeom>
          <a:noFill/>
          <a:ln w="38100" cap="flat" cmpd="sng">
            <a:solidFill>
              <a:schemeClr val="accent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p>
            <a:endParaRPr lang="en-US"/>
          </a:p>
        </p:txBody>
      </p:sp>
      <p:sp>
        <p:nvSpPr>
          <p:cNvPr id="2" name="Footer Placeholder 1">
            <a:extLst>
              <a:ext uri="{FF2B5EF4-FFF2-40B4-BE49-F238E27FC236}">
                <a16:creationId xmlns:a16="http://schemas.microsoft.com/office/drawing/2014/main" id="{B3CD6FAA-E6D3-3F18-04E2-3CE6EF131E8E}"/>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250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2508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16" fill="hold" nodeType="clickEffect">
                                  <p:stCondLst>
                                    <p:cond delay="0"/>
                                  </p:stCondLst>
                                  <p:childTnLst>
                                    <p:set>
                                      <p:cBhvr>
                                        <p:cTn id="14" dur="1" fill="hold">
                                          <p:stCondLst>
                                            <p:cond delay="0"/>
                                          </p:stCondLst>
                                        </p:cTn>
                                        <p:tgtEl>
                                          <p:spTgt spid="1325110"/>
                                        </p:tgtEl>
                                        <p:attrNameLst>
                                          <p:attrName>style.visibility</p:attrName>
                                        </p:attrNameLst>
                                      </p:cBhvr>
                                      <p:to>
                                        <p:strVal val="visible"/>
                                      </p:to>
                                    </p:set>
                                    <p:animEffect transition="in" filter="box(in)">
                                      <p:cBhvr>
                                        <p:cTn id="15" dur="500"/>
                                        <p:tgtEl>
                                          <p:spTgt spid="132511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1325111"/>
                                        </p:tgtEl>
                                        <p:attrNameLst>
                                          <p:attrName>style.visibility</p:attrName>
                                        </p:attrNameLst>
                                      </p:cBhvr>
                                      <p:to>
                                        <p:strVal val="visible"/>
                                      </p:to>
                                    </p:set>
                                    <p:animEffect transition="in" filter="box(in)">
                                      <p:cBhvr>
                                        <p:cTn id="20" dur="500"/>
                                        <p:tgtEl>
                                          <p:spTgt spid="132511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2508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325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5081" grpId="0"/>
      <p:bldP spid="132508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F6843AF-9B30-3C10-5FDF-C07FB40304B0}"/>
              </a:ext>
            </a:extLst>
          </p:cNvPr>
          <p:cNvSpPr>
            <a:spLocks noGrp="1"/>
          </p:cNvSpPr>
          <p:nvPr>
            <p:ph type="body" idx="1"/>
          </p:nvPr>
        </p:nvSpPr>
        <p:spPr>
          <a:xfrm>
            <a:off x="900489" y="2015838"/>
            <a:ext cx="4788293" cy="3326718"/>
          </a:xfrm>
        </p:spPr>
        <p:txBody>
          <a:bodyPr/>
          <a:lstStyle/>
          <a:p>
            <a:r>
              <a:rPr lang="en-US" dirty="0"/>
              <a:t>Leads to a compact representation</a:t>
            </a:r>
          </a:p>
          <a:p>
            <a:r>
              <a:rPr lang="en-US" dirty="0"/>
              <a:t>Is applied during AIG construction</a:t>
            </a:r>
          </a:p>
          <a:p>
            <a:pPr lvl="1"/>
            <a:r>
              <a:rPr lang="en-US" dirty="0"/>
              <a:t>Propagates constants</a:t>
            </a:r>
          </a:p>
          <a:p>
            <a:pPr lvl="1"/>
            <a:r>
              <a:rPr lang="en-US" dirty="0"/>
              <a:t>Makes each node structurally unique</a:t>
            </a:r>
          </a:p>
        </p:txBody>
      </p:sp>
      <p:sp>
        <p:nvSpPr>
          <p:cNvPr id="3" name="Title 2">
            <a:extLst>
              <a:ext uri="{FF2B5EF4-FFF2-40B4-BE49-F238E27FC236}">
                <a16:creationId xmlns:a16="http://schemas.microsoft.com/office/drawing/2014/main" id="{2706E853-8C3C-8BB2-681D-A10DC525384D}"/>
              </a:ext>
            </a:extLst>
          </p:cNvPr>
          <p:cNvSpPr>
            <a:spLocks noGrp="1"/>
          </p:cNvSpPr>
          <p:nvPr>
            <p:ph type="title"/>
          </p:nvPr>
        </p:nvSpPr>
        <p:spPr/>
        <p:txBody>
          <a:bodyPr/>
          <a:lstStyle/>
          <a:p>
            <a:r>
              <a:rPr lang="en-US" dirty="0"/>
              <a:t>AIG Structural Hashing</a:t>
            </a:r>
          </a:p>
        </p:txBody>
      </p:sp>
      <p:sp>
        <p:nvSpPr>
          <p:cNvPr id="4" name="Footer Placeholder 3">
            <a:extLst>
              <a:ext uri="{FF2B5EF4-FFF2-40B4-BE49-F238E27FC236}">
                <a16:creationId xmlns:a16="http://schemas.microsoft.com/office/drawing/2014/main" id="{6A61CC64-2CBB-7574-44B7-9D7DAA07DD6C}"/>
              </a:ext>
            </a:extLst>
          </p:cNvPr>
          <p:cNvSpPr>
            <a:spLocks noGrp="1"/>
          </p:cNvSpPr>
          <p:nvPr>
            <p:ph type="ftr" sz="quarter" idx="3"/>
          </p:nvPr>
        </p:nvSpPr>
        <p:spPr/>
        <p:txBody>
          <a:bodyPr/>
          <a:lstStyle/>
          <a:p>
            <a:r>
              <a:rPr lang="en-IN"/>
              <a:t>Kahng ECE 260C SP25 </a:t>
            </a:r>
            <a:endParaRPr lang="en-IN" sz="1000" dirty="0"/>
          </a:p>
        </p:txBody>
      </p:sp>
      <p:pic>
        <p:nvPicPr>
          <p:cNvPr id="7" name="Picture 6">
            <a:extLst>
              <a:ext uri="{FF2B5EF4-FFF2-40B4-BE49-F238E27FC236}">
                <a16:creationId xmlns:a16="http://schemas.microsoft.com/office/drawing/2014/main" id="{D575BE84-A802-2947-9283-3595A1B138F7}"/>
              </a:ext>
            </a:extLst>
          </p:cNvPr>
          <p:cNvPicPr>
            <a:picLocks noChangeAspect="1"/>
          </p:cNvPicPr>
          <p:nvPr/>
        </p:nvPicPr>
        <p:blipFill>
          <a:blip r:embed="rId3"/>
          <a:stretch>
            <a:fillRect/>
          </a:stretch>
        </p:blipFill>
        <p:spPr>
          <a:xfrm>
            <a:off x="6124531" y="1765641"/>
            <a:ext cx="1720938" cy="3505380"/>
          </a:xfrm>
          <a:prstGeom prst="rect">
            <a:avLst/>
          </a:prstGeom>
        </p:spPr>
      </p:pic>
      <p:sp>
        <p:nvSpPr>
          <p:cNvPr id="8" name="Text Box 51">
            <a:extLst>
              <a:ext uri="{FF2B5EF4-FFF2-40B4-BE49-F238E27FC236}">
                <a16:creationId xmlns:a16="http://schemas.microsoft.com/office/drawing/2014/main" id="{33ABF963-B2F0-DE8F-E370-EA07F2879E87}"/>
              </a:ext>
            </a:extLst>
          </p:cNvPr>
          <p:cNvSpPr txBox="1">
            <a:spLocks noChangeArrowheads="1"/>
          </p:cNvSpPr>
          <p:nvPr/>
        </p:nvSpPr>
        <p:spPr bwMode="auto">
          <a:xfrm>
            <a:off x="3294636" y="6125633"/>
            <a:ext cx="3733800" cy="23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spcBef>
                <a:spcPct val="50000"/>
              </a:spcBef>
            </a:pPr>
            <a:r>
              <a:rPr lang="en-US" altLang="en-US" sz="1200" dirty="0"/>
              <a:t>Slide Courtesy of Alan Mischenko &amp; Bob Brayton</a:t>
            </a:r>
          </a:p>
        </p:txBody>
      </p:sp>
    </p:spTree>
    <p:extLst>
      <p:ext uri="{BB962C8B-B14F-4D97-AF65-F5344CB8AC3E}">
        <p14:creationId xmlns:p14="http://schemas.microsoft.com/office/powerpoint/2010/main" val="17090547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FC1DC-6501-74FE-CA52-16567C75C713}"/>
            </a:ext>
          </a:extLst>
        </p:cNvPr>
        <p:cNvGrpSpPr/>
        <p:nvPr/>
      </p:nvGrpSpPr>
      <p:grpSpPr>
        <a:xfrm>
          <a:off x="0" y="0"/>
          <a:ext cx="0" cy="0"/>
          <a:chOff x="0" y="0"/>
          <a:chExt cx="0" cy="0"/>
        </a:xfrm>
      </p:grpSpPr>
      <p:sp>
        <p:nvSpPr>
          <p:cNvPr id="24579" name="Rectangle 3">
            <a:extLst>
              <a:ext uri="{FF2B5EF4-FFF2-40B4-BE49-F238E27FC236}">
                <a16:creationId xmlns:a16="http://schemas.microsoft.com/office/drawing/2014/main" id="{B79377E3-F027-4729-BB4B-84BC1174D733}"/>
              </a:ext>
            </a:extLst>
          </p:cNvPr>
          <p:cNvSpPr>
            <a:spLocks noGrp="1" noChangeArrowheads="1"/>
          </p:cNvSpPr>
          <p:nvPr>
            <p:ph type="body" idx="1"/>
          </p:nvPr>
        </p:nvSpPr>
        <p:spPr/>
        <p:txBody>
          <a:bodyPr/>
          <a:lstStyle/>
          <a:p>
            <a:r>
              <a:rPr lang="en-US" altLang="en-US" b="1" dirty="0">
                <a:solidFill>
                  <a:schemeClr val="bg2">
                    <a:lumMod val="50000"/>
                    <a:lumOff val="50000"/>
                  </a:schemeClr>
                </a:solidFill>
              </a:rPr>
              <a:t>Introduction</a:t>
            </a:r>
          </a:p>
          <a:p>
            <a:r>
              <a:rPr lang="en-US" altLang="en-US" dirty="0">
                <a:solidFill>
                  <a:schemeClr val="tx1"/>
                </a:solidFill>
              </a:rPr>
              <a:t>Two-level Logic Synthesis</a:t>
            </a:r>
          </a:p>
          <a:p>
            <a:r>
              <a:rPr lang="en-US" altLang="en-US" dirty="0">
                <a:solidFill>
                  <a:schemeClr val="tx1"/>
                </a:solidFill>
              </a:rPr>
              <a:t>Multi-level Logic Synthesis</a:t>
            </a:r>
          </a:p>
          <a:p>
            <a:pPr lvl="1"/>
            <a:r>
              <a:rPr lang="en-US" altLang="en-US" dirty="0">
                <a:solidFill>
                  <a:schemeClr val="tx1"/>
                </a:solidFill>
              </a:rPr>
              <a:t>Classical</a:t>
            </a:r>
          </a:p>
          <a:p>
            <a:pPr lvl="1"/>
            <a:r>
              <a:rPr lang="en-US" altLang="en-US" dirty="0">
                <a:solidFill>
                  <a:schemeClr val="tx1"/>
                </a:solidFill>
              </a:rPr>
              <a:t>Contemporary</a:t>
            </a:r>
          </a:p>
          <a:p>
            <a:r>
              <a:rPr lang="en-US" altLang="en-US" dirty="0">
                <a:solidFill>
                  <a:schemeClr val="tx1"/>
                </a:solidFill>
              </a:rPr>
              <a:t>Technology Mapping</a:t>
            </a:r>
          </a:p>
          <a:p>
            <a:pPr lvl="1"/>
            <a:r>
              <a:rPr lang="en-US" altLang="en-US" dirty="0">
                <a:solidFill>
                  <a:schemeClr val="tx1"/>
                </a:solidFill>
              </a:rPr>
              <a:t>Classical</a:t>
            </a:r>
          </a:p>
          <a:p>
            <a:pPr lvl="1"/>
            <a:r>
              <a:rPr lang="en-US" altLang="en-US" dirty="0">
                <a:solidFill>
                  <a:schemeClr val="tx1"/>
                </a:solidFill>
              </a:rPr>
              <a:t>Contemporary</a:t>
            </a:r>
          </a:p>
        </p:txBody>
      </p:sp>
      <p:sp>
        <p:nvSpPr>
          <p:cNvPr id="24578" name="Rectangle 2">
            <a:extLst>
              <a:ext uri="{FF2B5EF4-FFF2-40B4-BE49-F238E27FC236}">
                <a16:creationId xmlns:a16="http://schemas.microsoft.com/office/drawing/2014/main" id="{4576E2A2-E570-711A-7FD6-A44EFEB8527E}"/>
              </a:ext>
            </a:extLst>
          </p:cNvPr>
          <p:cNvSpPr>
            <a:spLocks noGrp="1" noChangeArrowheads="1"/>
          </p:cNvSpPr>
          <p:nvPr>
            <p:ph type="title"/>
          </p:nvPr>
        </p:nvSpPr>
        <p:spPr/>
        <p:txBody>
          <a:bodyPr/>
          <a:lstStyle/>
          <a:p>
            <a:r>
              <a:rPr lang="en-US" altLang="en-US"/>
              <a:t>Outline</a:t>
            </a:r>
          </a:p>
        </p:txBody>
      </p:sp>
      <p:sp>
        <p:nvSpPr>
          <p:cNvPr id="2" name="Footer Placeholder 1">
            <a:extLst>
              <a:ext uri="{FF2B5EF4-FFF2-40B4-BE49-F238E27FC236}">
                <a16:creationId xmlns:a16="http://schemas.microsoft.com/office/drawing/2014/main" id="{B3C48C58-8C79-F15E-EEE0-7B3966FAF4ED}"/>
              </a:ext>
            </a:extLst>
          </p:cNvPr>
          <p:cNvSpPr>
            <a:spLocks noGrp="1"/>
          </p:cNvSpPr>
          <p:nvPr>
            <p:ph type="ftr" sz="quarter" idx="3"/>
          </p:nvPr>
        </p:nvSpPr>
        <p:spPr/>
        <p:txBody>
          <a:bodyPr/>
          <a:lstStyle/>
          <a:p>
            <a:r>
              <a:rPr lang="en-IN"/>
              <a:t>Kahng ECE 260C SP25 </a:t>
            </a:r>
            <a:endParaRPr lang="en-IN" sz="1000" dirty="0"/>
          </a:p>
        </p:txBody>
      </p:sp>
    </p:spTree>
    <p:extLst>
      <p:ext uri="{BB962C8B-B14F-4D97-AF65-F5344CB8AC3E}">
        <p14:creationId xmlns:p14="http://schemas.microsoft.com/office/powerpoint/2010/main" val="16118795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Rectangle 3">
            <a:extLst>
              <a:ext uri="{FF2B5EF4-FFF2-40B4-BE49-F238E27FC236}">
                <a16:creationId xmlns:a16="http://schemas.microsoft.com/office/drawing/2014/main" id="{A40D569D-0852-4AD0-7120-1B471487AD72}"/>
              </a:ext>
            </a:extLst>
          </p:cNvPr>
          <p:cNvSpPr>
            <a:spLocks noGrp="1" noChangeArrowheads="1"/>
          </p:cNvSpPr>
          <p:nvPr>
            <p:ph type="body" idx="1"/>
          </p:nvPr>
        </p:nvSpPr>
        <p:spPr/>
        <p:txBody>
          <a:bodyPr/>
          <a:lstStyle/>
          <a:p>
            <a:pPr eaLnBrk="1" hangingPunct="1">
              <a:lnSpc>
                <a:spcPct val="90000"/>
              </a:lnSpc>
              <a:buFontTx/>
              <a:buNone/>
              <a:defRPr/>
            </a:pPr>
            <a:r>
              <a:rPr lang="en-US" altLang="en-US" dirty="0"/>
              <a:t>   </a:t>
            </a:r>
            <a:r>
              <a:rPr lang="en-US" altLang="en-US" dirty="0" err="1"/>
              <a:t>Resubstitution</a:t>
            </a:r>
            <a:r>
              <a:rPr lang="en-US" altLang="en-US" dirty="0"/>
              <a:t> considers a </a:t>
            </a:r>
            <a:r>
              <a:rPr lang="en-US" altLang="en-US" dirty="0">
                <a:solidFill>
                  <a:srgbClr val="00FFFF"/>
                </a:solidFill>
              </a:rPr>
              <a:t>node</a:t>
            </a:r>
            <a:r>
              <a:rPr lang="en-US" altLang="en-US" dirty="0"/>
              <a:t> in a </a:t>
            </a:r>
            <a:r>
              <a:rPr lang="en-US" altLang="en-US" dirty="0">
                <a:solidFill>
                  <a:srgbClr val="00B050"/>
                </a:solidFill>
              </a:rPr>
              <a:t>logic network </a:t>
            </a:r>
            <a:r>
              <a:rPr lang="en-US" altLang="en-US" dirty="0"/>
              <a:t>and expresses it using a different set of </a:t>
            </a:r>
            <a:r>
              <a:rPr lang="en-US" altLang="en-US" dirty="0" err="1"/>
              <a:t>fanins</a:t>
            </a:r>
            <a:endParaRPr lang="en-US" altLang="en-US" dirty="0"/>
          </a:p>
        </p:txBody>
      </p:sp>
      <p:sp>
        <p:nvSpPr>
          <p:cNvPr id="224258" name="Rectangle 2">
            <a:extLst>
              <a:ext uri="{FF2B5EF4-FFF2-40B4-BE49-F238E27FC236}">
                <a16:creationId xmlns:a16="http://schemas.microsoft.com/office/drawing/2014/main" id="{3396E263-4C81-3C93-ACE7-0D3C9C3C30B1}"/>
              </a:ext>
            </a:extLst>
          </p:cNvPr>
          <p:cNvSpPr>
            <a:spLocks noGrp="1" noChangeArrowheads="1"/>
          </p:cNvSpPr>
          <p:nvPr>
            <p:ph type="title"/>
          </p:nvPr>
        </p:nvSpPr>
        <p:spPr/>
        <p:txBody>
          <a:bodyPr>
            <a:normAutofit fontScale="90000"/>
          </a:bodyPr>
          <a:lstStyle/>
          <a:p>
            <a:pPr eaLnBrk="1" hangingPunct="1">
              <a:defRPr/>
            </a:pPr>
            <a:r>
              <a:rPr lang="en-US" altLang="en-US" dirty="0"/>
              <a:t>AIG </a:t>
            </a:r>
            <a:r>
              <a:rPr lang="en-US" altLang="en-US" dirty="0" err="1"/>
              <a:t>Resubstitution</a:t>
            </a:r>
            <a:endParaRPr lang="en-US" altLang="en-US" dirty="0"/>
          </a:p>
        </p:txBody>
      </p:sp>
      <p:grpSp>
        <p:nvGrpSpPr>
          <p:cNvPr id="88068" name="Group 4">
            <a:extLst>
              <a:ext uri="{FF2B5EF4-FFF2-40B4-BE49-F238E27FC236}">
                <a16:creationId xmlns:a16="http://schemas.microsoft.com/office/drawing/2014/main" id="{0866BD33-C5BC-20EC-08ED-469A6BEE96EF}"/>
              </a:ext>
            </a:extLst>
          </p:cNvPr>
          <p:cNvGrpSpPr>
            <a:grpSpLocks noChangeAspect="1"/>
          </p:cNvGrpSpPr>
          <p:nvPr/>
        </p:nvGrpSpPr>
        <p:grpSpPr bwMode="auto">
          <a:xfrm>
            <a:off x="234315" y="2563009"/>
            <a:ext cx="4206240" cy="2646381"/>
            <a:chOff x="-440" y="1968"/>
            <a:chExt cx="3128" cy="1968"/>
          </a:xfrm>
        </p:grpSpPr>
        <p:sp>
          <p:nvSpPr>
            <p:cNvPr id="88111" name="Oval 5">
              <a:extLst>
                <a:ext uri="{FF2B5EF4-FFF2-40B4-BE49-F238E27FC236}">
                  <a16:creationId xmlns:a16="http://schemas.microsoft.com/office/drawing/2014/main" id="{B97018BB-0E29-DFDC-96A0-C2A33265C815}"/>
                </a:ext>
              </a:extLst>
            </p:cNvPr>
            <p:cNvSpPr>
              <a:spLocks noChangeArrowheads="1"/>
            </p:cNvSpPr>
            <p:nvPr/>
          </p:nvSpPr>
          <p:spPr bwMode="auto">
            <a:xfrm>
              <a:off x="960" y="2160"/>
              <a:ext cx="288" cy="288"/>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dirty="0"/>
            </a:p>
          </p:txBody>
        </p:sp>
        <p:sp>
          <p:nvSpPr>
            <p:cNvPr id="88112" name="Oval 6">
              <a:extLst>
                <a:ext uri="{FF2B5EF4-FFF2-40B4-BE49-F238E27FC236}">
                  <a16:creationId xmlns:a16="http://schemas.microsoft.com/office/drawing/2014/main" id="{8A6161DB-B442-31D1-6FE7-03C68F339E2C}"/>
                </a:ext>
              </a:extLst>
            </p:cNvPr>
            <p:cNvSpPr>
              <a:spLocks noChangeArrowheads="1"/>
            </p:cNvSpPr>
            <p:nvPr/>
          </p:nvSpPr>
          <p:spPr bwMode="auto">
            <a:xfrm>
              <a:off x="432" y="3216"/>
              <a:ext cx="288" cy="28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113" name="Oval 7">
              <a:extLst>
                <a:ext uri="{FF2B5EF4-FFF2-40B4-BE49-F238E27FC236}">
                  <a16:creationId xmlns:a16="http://schemas.microsoft.com/office/drawing/2014/main" id="{656B27EE-6065-B044-717C-42ECFF5ED61F}"/>
                </a:ext>
              </a:extLst>
            </p:cNvPr>
            <p:cNvSpPr>
              <a:spLocks noChangeArrowheads="1"/>
            </p:cNvSpPr>
            <p:nvPr/>
          </p:nvSpPr>
          <p:spPr bwMode="auto">
            <a:xfrm>
              <a:off x="624" y="2640"/>
              <a:ext cx="288" cy="28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114" name="Oval 8">
              <a:extLst>
                <a:ext uri="{FF2B5EF4-FFF2-40B4-BE49-F238E27FC236}">
                  <a16:creationId xmlns:a16="http://schemas.microsoft.com/office/drawing/2014/main" id="{7F5FEA75-DE7E-6A3F-C0B2-2C6DBF404C7F}"/>
                </a:ext>
              </a:extLst>
            </p:cNvPr>
            <p:cNvSpPr>
              <a:spLocks noChangeArrowheads="1"/>
            </p:cNvSpPr>
            <p:nvPr/>
          </p:nvSpPr>
          <p:spPr bwMode="auto">
            <a:xfrm>
              <a:off x="1296" y="2544"/>
              <a:ext cx="288" cy="288"/>
            </a:xfrm>
            <a:prstGeom prst="ellipse">
              <a:avLst/>
            </a:prstGeom>
            <a:solidFill>
              <a:srgbClr val="000076"/>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115" name="Oval 9">
              <a:extLst>
                <a:ext uri="{FF2B5EF4-FFF2-40B4-BE49-F238E27FC236}">
                  <a16:creationId xmlns:a16="http://schemas.microsoft.com/office/drawing/2014/main" id="{26CCD423-97EB-E103-F21E-3A908A93DED5}"/>
                </a:ext>
              </a:extLst>
            </p:cNvPr>
            <p:cNvSpPr>
              <a:spLocks noChangeArrowheads="1"/>
            </p:cNvSpPr>
            <p:nvPr/>
          </p:nvSpPr>
          <p:spPr bwMode="auto">
            <a:xfrm>
              <a:off x="1728" y="2688"/>
              <a:ext cx="288" cy="288"/>
            </a:xfrm>
            <a:prstGeom prst="ellipse">
              <a:avLst/>
            </a:prstGeom>
            <a:solidFill>
              <a:srgbClr val="99C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116" name="Oval 10">
              <a:extLst>
                <a:ext uri="{FF2B5EF4-FFF2-40B4-BE49-F238E27FC236}">
                  <a16:creationId xmlns:a16="http://schemas.microsoft.com/office/drawing/2014/main" id="{F31798E9-E4F6-4D0D-BBD0-264979067956}"/>
                </a:ext>
              </a:extLst>
            </p:cNvPr>
            <p:cNvSpPr>
              <a:spLocks noChangeArrowheads="1"/>
            </p:cNvSpPr>
            <p:nvPr/>
          </p:nvSpPr>
          <p:spPr bwMode="auto">
            <a:xfrm>
              <a:off x="1248" y="3024"/>
              <a:ext cx="288" cy="288"/>
            </a:xfrm>
            <a:prstGeom prst="ellipse">
              <a:avLst/>
            </a:prstGeom>
            <a:solidFill>
              <a:srgbClr val="000076"/>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117" name="Oval 11">
              <a:extLst>
                <a:ext uri="{FF2B5EF4-FFF2-40B4-BE49-F238E27FC236}">
                  <a16:creationId xmlns:a16="http://schemas.microsoft.com/office/drawing/2014/main" id="{5A4E71B8-8C83-B873-E4A7-5FABEB6BD7D9}"/>
                </a:ext>
              </a:extLst>
            </p:cNvPr>
            <p:cNvSpPr>
              <a:spLocks noChangeArrowheads="1"/>
            </p:cNvSpPr>
            <p:nvPr/>
          </p:nvSpPr>
          <p:spPr bwMode="auto">
            <a:xfrm>
              <a:off x="2112" y="3216"/>
              <a:ext cx="288" cy="288"/>
            </a:xfrm>
            <a:prstGeom prst="ellipse">
              <a:avLst/>
            </a:prstGeom>
            <a:solidFill>
              <a:srgbClr val="99C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118" name="Oval 12">
              <a:extLst>
                <a:ext uri="{FF2B5EF4-FFF2-40B4-BE49-F238E27FC236}">
                  <a16:creationId xmlns:a16="http://schemas.microsoft.com/office/drawing/2014/main" id="{947D2D1D-3C05-7394-1A98-FA416CA01419}"/>
                </a:ext>
              </a:extLst>
            </p:cNvPr>
            <p:cNvSpPr>
              <a:spLocks noChangeArrowheads="1"/>
            </p:cNvSpPr>
            <p:nvPr/>
          </p:nvSpPr>
          <p:spPr bwMode="auto">
            <a:xfrm>
              <a:off x="432" y="3840"/>
              <a:ext cx="96" cy="96"/>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119" name="Oval 13">
              <a:extLst>
                <a:ext uri="{FF2B5EF4-FFF2-40B4-BE49-F238E27FC236}">
                  <a16:creationId xmlns:a16="http://schemas.microsoft.com/office/drawing/2014/main" id="{10D5F283-8909-1980-69FF-F1AF9835A74A}"/>
                </a:ext>
              </a:extLst>
            </p:cNvPr>
            <p:cNvSpPr>
              <a:spLocks noChangeArrowheads="1"/>
            </p:cNvSpPr>
            <p:nvPr/>
          </p:nvSpPr>
          <p:spPr bwMode="auto">
            <a:xfrm>
              <a:off x="720" y="3840"/>
              <a:ext cx="96" cy="96"/>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120" name="Oval 14">
              <a:extLst>
                <a:ext uri="{FF2B5EF4-FFF2-40B4-BE49-F238E27FC236}">
                  <a16:creationId xmlns:a16="http://schemas.microsoft.com/office/drawing/2014/main" id="{98F225D9-86E5-CB70-50A9-3E33D21A59ED}"/>
                </a:ext>
              </a:extLst>
            </p:cNvPr>
            <p:cNvSpPr>
              <a:spLocks noChangeArrowheads="1"/>
            </p:cNvSpPr>
            <p:nvPr/>
          </p:nvSpPr>
          <p:spPr bwMode="auto">
            <a:xfrm>
              <a:off x="1008" y="3840"/>
              <a:ext cx="96" cy="96"/>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121" name="Oval 15">
              <a:extLst>
                <a:ext uri="{FF2B5EF4-FFF2-40B4-BE49-F238E27FC236}">
                  <a16:creationId xmlns:a16="http://schemas.microsoft.com/office/drawing/2014/main" id="{0A74407F-08F6-B470-4B25-774F9F259EAF}"/>
                </a:ext>
              </a:extLst>
            </p:cNvPr>
            <p:cNvSpPr>
              <a:spLocks noChangeArrowheads="1"/>
            </p:cNvSpPr>
            <p:nvPr/>
          </p:nvSpPr>
          <p:spPr bwMode="auto">
            <a:xfrm>
              <a:off x="1296" y="3840"/>
              <a:ext cx="96" cy="96"/>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122" name="Oval 16">
              <a:extLst>
                <a:ext uri="{FF2B5EF4-FFF2-40B4-BE49-F238E27FC236}">
                  <a16:creationId xmlns:a16="http://schemas.microsoft.com/office/drawing/2014/main" id="{F81FE878-0E5D-6474-C63D-CB069CCA2D73}"/>
                </a:ext>
              </a:extLst>
            </p:cNvPr>
            <p:cNvSpPr>
              <a:spLocks noChangeArrowheads="1"/>
            </p:cNvSpPr>
            <p:nvPr/>
          </p:nvSpPr>
          <p:spPr bwMode="auto">
            <a:xfrm>
              <a:off x="1584" y="3840"/>
              <a:ext cx="96" cy="96"/>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123" name="Oval 17">
              <a:extLst>
                <a:ext uri="{FF2B5EF4-FFF2-40B4-BE49-F238E27FC236}">
                  <a16:creationId xmlns:a16="http://schemas.microsoft.com/office/drawing/2014/main" id="{B5D050C9-F8BE-19AB-03A5-4128BACDEBBA}"/>
                </a:ext>
              </a:extLst>
            </p:cNvPr>
            <p:cNvSpPr>
              <a:spLocks noChangeArrowheads="1"/>
            </p:cNvSpPr>
            <p:nvPr/>
          </p:nvSpPr>
          <p:spPr bwMode="auto">
            <a:xfrm>
              <a:off x="1872" y="3840"/>
              <a:ext cx="96" cy="96"/>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124" name="Oval 18">
              <a:extLst>
                <a:ext uri="{FF2B5EF4-FFF2-40B4-BE49-F238E27FC236}">
                  <a16:creationId xmlns:a16="http://schemas.microsoft.com/office/drawing/2014/main" id="{7983C4FD-7052-5B7E-C570-59042D70C1F9}"/>
                </a:ext>
              </a:extLst>
            </p:cNvPr>
            <p:cNvSpPr>
              <a:spLocks noChangeArrowheads="1"/>
            </p:cNvSpPr>
            <p:nvPr/>
          </p:nvSpPr>
          <p:spPr bwMode="auto">
            <a:xfrm>
              <a:off x="2160" y="3840"/>
              <a:ext cx="96" cy="96"/>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125" name="Oval 19">
              <a:extLst>
                <a:ext uri="{FF2B5EF4-FFF2-40B4-BE49-F238E27FC236}">
                  <a16:creationId xmlns:a16="http://schemas.microsoft.com/office/drawing/2014/main" id="{188CD2C9-6A49-69D6-5363-B3DA5E5D2F7D}"/>
                </a:ext>
              </a:extLst>
            </p:cNvPr>
            <p:cNvSpPr>
              <a:spLocks noChangeArrowheads="1"/>
            </p:cNvSpPr>
            <p:nvPr/>
          </p:nvSpPr>
          <p:spPr bwMode="auto">
            <a:xfrm>
              <a:off x="2448" y="3840"/>
              <a:ext cx="96" cy="96"/>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88126" name="AutoShape 20">
              <a:extLst>
                <a:ext uri="{FF2B5EF4-FFF2-40B4-BE49-F238E27FC236}">
                  <a16:creationId xmlns:a16="http://schemas.microsoft.com/office/drawing/2014/main" id="{FEF391C5-F170-66BD-C118-EEA8D34F95E9}"/>
                </a:ext>
              </a:extLst>
            </p:cNvPr>
            <p:cNvCxnSpPr>
              <a:cxnSpLocks noChangeShapeType="1"/>
              <a:stCxn id="88118" idx="0"/>
              <a:endCxn id="88112" idx="3"/>
            </p:cNvCxnSpPr>
            <p:nvPr/>
          </p:nvCxnSpPr>
          <p:spPr bwMode="auto">
            <a:xfrm flipH="1" flipV="1">
              <a:off x="474" y="3462"/>
              <a:ext cx="6" cy="37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27" name="AutoShape 21">
              <a:extLst>
                <a:ext uri="{FF2B5EF4-FFF2-40B4-BE49-F238E27FC236}">
                  <a16:creationId xmlns:a16="http://schemas.microsoft.com/office/drawing/2014/main" id="{FED9C6B1-28B6-4BAC-C65B-B38F31784569}"/>
                </a:ext>
              </a:extLst>
            </p:cNvPr>
            <p:cNvCxnSpPr>
              <a:cxnSpLocks noChangeShapeType="1"/>
              <a:stCxn id="88119" idx="0"/>
              <a:endCxn id="88112" idx="4"/>
            </p:cNvCxnSpPr>
            <p:nvPr/>
          </p:nvCxnSpPr>
          <p:spPr bwMode="auto">
            <a:xfrm flipH="1" flipV="1">
              <a:off x="576" y="3504"/>
              <a:ext cx="192" cy="33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28" name="AutoShape 22">
              <a:extLst>
                <a:ext uri="{FF2B5EF4-FFF2-40B4-BE49-F238E27FC236}">
                  <a16:creationId xmlns:a16="http://schemas.microsoft.com/office/drawing/2014/main" id="{B16E7A83-E378-D4AA-35B2-AABCE42C4A00}"/>
                </a:ext>
              </a:extLst>
            </p:cNvPr>
            <p:cNvCxnSpPr>
              <a:cxnSpLocks noChangeShapeType="1"/>
              <a:stCxn id="88120" idx="0"/>
              <a:endCxn id="88112" idx="5"/>
            </p:cNvCxnSpPr>
            <p:nvPr/>
          </p:nvCxnSpPr>
          <p:spPr bwMode="auto">
            <a:xfrm flipH="1" flipV="1">
              <a:off x="678" y="3462"/>
              <a:ext cx="378" cy="37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29" name="AutoShape 23">
              <a:extLst>
                <a:ext uri="{FF2B5EF4-FFF2-40B4-BE49-F238E27FC236}">
                  <a16:creationId xmlns:a16="http://schemas.microsoft.com/office/drawing/2014/main" id="{4C59BAE2-ED33-19CB-8F5C-B1DC87ED789B}"/>
                </a:ext>
              </a:extLst>
            </p:cNvPr>
            <p:cNvCxnSpPr>
              <a:cxnSpLocks noChangeShapeType="1"/>
              <a:stCxn id="88119" idx="0"/>
              <a:endCxn id="88116" idx="3"/>
            </p:cNvCxnSpPr>
            <p:nvPr/>
          </p:nvCxnSpPr>
          <p:spPr bwMode="auto">
            <a:xfrm flipV="1">
              <a:off x="768" y="3270"/>
              <a:ext cx="522" cy="57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30" name="AutoShape 24">
              <a:extLst>
                <a:ext uri="{FF2B5EF4-FFF2-40B4-BE49-F238E27FC236}">
                  <a16:creationId xmlns:a16="http://schemas.microsoft.com/office/drawing/2014/main" id="{D3CD164C-5743-E275-866E-FC4554E27282}"/>
                </a:ext>
              </a:extLst>
            </p:cNvPr>
            <p:cNvCxnSpPr>
              <a:cxnSpLocks noChangeShapeType="1"/>
              <a:stCxn id="88122" idx="0"/>
              <a:endCxn id="88113" idx="5"/>
            </p:cNvCxnSpPr>
            <p:nvPr/>
          </p:nvCxnSpPr>
          <p:spPr bwMode="auto">
            <a:xfrm flipH="1" flipV="1">
              <a:off x="870" y="2886"/>
              <a:ext cx="762" cy="95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31" name="AutoShape 25">
              <a:extLst>
                <a:ext uri="{FF2B5EF4-FFF2-40B4-BE49-F238E27FC236}">
                  <a16:creationId xmlns:a16="http://schemas.microsoft.com/office/drawing/2014/main" id="{4841C978-955C-5991-E5FF-0B6064A56A7A}"/>
                </a:ext>
              </a:extLst>
            </p:cNvPr>
            <p:cNvCxnSpPr>
              <a:cxnSpLocks noChangeShapeType="1"/>
              <a:stCxn id="88120" idx="0"/>
              <a:endCxn id="88113" idx="4"/>
            </p:cNvCxnSpPr>
            <p:nvPr/>
          </p:nvCxnSpPr>
          <p:spPr bwMode="auto">
            <a:xfrm flipH="1" flipV="1">
              <a:off x="768" y="2928"/>
              <a:ext cx="288" cy="9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32" name="AutoShape 26">
              <a:extLst>
                <a:ext uri="{FF2B5EF4-FFF2-40B4-BE49-F238E27FC236}">
                  <a16:creationId xmlns:a16="http://schemas.microsoft.com/office/drawing/2014/main" id="{958FF91E-5A95-96FB-AE77-5724C03ACCD3}"/>
                </a:ext>
              </a:extLst>
            </p:cNvPr>
            <p:cNvCxnSpPr>
              <a:cxnSpLocks noChangeShapeType="1"/>
              <a:stCxn id="88121" idx="0"/>
              <a:endCxn id="88117" idx="3"/>
            </p:cNvCxnSpPr>
            <p:nvPr/>
          </p:nvCxnSpPr>
          <p:spPr bwMode="auto">
            <a:xfrm flipV="1">
              <a:off x="1344" y="3462"/>
              <a:ext cx="810" cy="37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33" name="AutoShape 27">
              <a:extLst>
                <a:ext uri="{FF2B5EF4-FFF2-40B4-BE49-F238E27FC236}">
                  <a16:creationId xmlns:a16="http://schemas.microsoft.com/office/drawing/2014/main" id="{8CFB20F1-1293-004A-F527-C3BDE81FE2B2}"/>
                </a:ext>
              </a:extLst>
            </p:cNvPr>
            <p:cNvCxnSpPr>
              <a:cxnSpLocks noChangeShapeType="1"/>
              <a:stCxn id="88121" idx="0"/>
              <a:endCxn id="88111" idx="4"/>
            </p:cNvCxnSpPr>
            <p:nvPr/>
          </p:nvCxnSpPr>
          <p:spPr bwMode="auto">
            <a:xfrm flipH="1" flipV="1">
              <a:off x="1104" y="2448"/>
              <a:ext cx="240" cy="13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34" name="AutoShape 28">
              <a:extLst>
                <a:ext uri="{FF2B5EF4-FFF2-40B4-BE49-F238E27FC236}">
                  <a16:creationId xmlns:a16="http://schemas.microsoft.com/office/drawing/2014/main" id="{F7F451BF-B723-9055-968A-F481C1C49457}"/>
                </a:ext>
              </a:extLst>
            </p:cNvPr>
            <p:cNvCxnSpPr>
              <a:cxnSpLocks noChangeShapeType="1"/>
              <a:stCxn id="88125" idx="0"/>
              <a:endCxn id="88116" idx="5"/>
            </p:cNvCxnSpPr>
            <p:nvPr/>
          </p:nvCxnSpPr>
          <p:spPr bwMode="auto">
            <a:xfrm flipH="1" flipV="1">
              <a:off x="1494" y="3270"/>
              <a:ext cx="1002" cy="57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35" name="AutoShape 29">
              <a:extLst>
                <a:ext uri="{FF2B5EF4-FFF2-40B4-BE49-F238E27FC236}">
                  <a16:creationId xmlns:a16="http://schemas.microsoft.com/office/drawing/2014/main" id="{2E7FC9C2-3F90-56D7-A1DE-9097BEAC00CF}"/>
                </a:ext>
              </a:extLst>
            </p:cNvPr>
            <p:cNvCxnSpPr>
              <a:cxnSpLocks noChangeShapeType="1"/>
              <a:stCxn id="88123" idx="1"/>
              <a:endCxn id="88116" idx="4"/>
            </p:cNvCxnSpPr>
            <p:nvPr/>
          </p:nvCxnSpPr>
          <p:spPr bwMode="auto">
            <a:xfrm flipH="1" flipV="1">
              <a:off x="1392" y="3312"/>
              <a:ext cx="494" cy="54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36" name="AutoShape 30">
              <a:extLst>
                <a:ext uri="{FF2B5EF4-FFF2-40B4-BE49-F238E27FC236}">
                  <a16:creationId xmlns:a16="http://schemas.microsoft.com/office/drawing/2014/main" id="{9338B865-E976-2D22-2D60-EC470120B24D}"/>
                </a:ext>
              </a:extLst>
            </p:cNvPr>
            <p:cNvCxnSpPr>
              <a:cxnSpLocks noChangeShapeType="1"/>
              <a:stCxn id="88124" idx="0"/>
              <a:endCxn id="88115" idx="4"/>
            </p:cNvCxnSpPr>
            <p:nvPr/>
          </p:nvCxnSpPr>
          <p:spPr bwMode="auto">
            <a:xfrm flipH="1" flipV="1">
              <a:off x="1872" y="2976"/>
              <a:ext cx="336" cy="86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37" name="AutoShape 31">
              <a:extLst>
                <a:ext uri="{FF2B5EF4-FFF2-40B4-BE49-F238E27FC236}">
                  <a16:creationId xmlns:a16="http://schemas.microsoft.com/office/drawing/2014/main" id="{9D919FE6-1FC2-75DC-1845-B6DFEB7E4F33}"/>
                </a:ext>
              </a:extLst>
            </p:cNvPr>
            <p:cNvCxnSpPr>
              <a:cxnSpLocks noChangeShapeType="1"/>
              <a:stCxn id="88124" idx="0"/>
              <a:endCxn id="88117" idx="4"/>
            </p:cNvCxnSpPr>
            <p:nvPr/>
          </p:nvCxnSpPr>
          <p:spPr bwMode="auto">
            <a:xfrm flipV="1">
              <a:off x="2208" y="3504"/>
              <a:ext cx="48" cy="33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38" name="AutoShape 32">
              <a:extLst>
                <a:ext uri="{FF2B5EF4-FFF2-40B4-BE49-F238E27FC236}">
                  <a16:creationId xmlns:a16="http://schemas.microsoft.com/office/drawing/2014/main" id="{4F8776EE-E553-B2F1-03EB-2590BC694250}"/>
                </a:ext>
              </a:extLst>
            </p:cNvPr>
            <p:cNvCxnSpPr>
              <a:cxnSpLocks noChangeShapeType="1"/>
              <a:stCxn id="88125" idx="0"/>
              <a:endCxn id="88117" idx="5"/>
            </p:cNvCxnSpPr>
            <p:nvPr/>
          </p:nvCxnSpPr>
          <p:spPr bwMode="auto">
            <a:xfrm flipH="1" flipV="1">
              <a:off x="2358" y="3462"/>
              <a:ext cx="138" cy="37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39" name="AutoShape 33">
              <a:extLst>
                <a:ext uri="{FF2B5EF4-FFF2-40B4-BE49-F238E27FC236}">
                  <a16:creationId xmlns:a16="http://schemas.microsoft.com/office/drawing/2014/main" id="{3EF54388-30B9-57EF-BE3A-CFCD3F551261}"/>
                </a:ext>
              </a:extLst>
            </p:cNvPr>
            <p:cNvCxnSpPr>
              <a:cxnSpLocks noChangeShapeType="1"/>
              <a:stCxn id="88116" idx="0"/>
              <a:endCxn id="88114" idx="4"/>
            </p:cNvCxnSpPr>
            <p:nvPr/>
          </p:nvCxnSpPr>
          <p:spPr bwMode="auto">
            <a:xfrm flipV="1">
              <a:off x="1392" y="2832"/>
              <a:ext cx="48"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40" name="AutoShape 34">
              <a:extLst>
                <a:ext uri="{FF2B5EF4-FFF2-40B4-BE49-F238E27FC236}">
                  <a16:creationId xmlns:a16="http://schemas.microsoft.com/office/drawing/2014/main" id="{26AB730E-044C-8DE8-944A-C0C909A175AB}"/>
                </a:ext>
              </a:extLst>
            </p:cNvPr>
            <p:cNvCxnSpPr>
              <a:cxnSpLocks noChangeShapeType="1"/>
              <a:stCxn id="88112" idx="0"/>
              <a:endCxn id="88113" idx="3"/>
            </p:cNvCxnSpPr>
            <p:nvPr/>
          </p:nvCxnSpPr>
          <p:spPr bwMode="auto">
            <a:xfrm flipV="1">
              <a:off x="576" y="2886"/>
              <a:ext cx="90" cy="33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41" name="AutoShape 35">
              <a:extLst>
                <a:ext uri="{FF2B5EF4-FFF2-40B4-BE49-F238E27FC236}">
                  <a16:creationId xmlns:a16="http://schemas.microsoft.com/office/drawing/2014/main" id="{9078B704-72C9-5E2F-F413-E5D6B0351325}"/>
                </a:ext>
              </a:extLst>
            </p:cNvPr>
            <p:cNvCxnSpPr>
              <a:cxnSpLocks noChangeShapeType="1"/>
              <a:stCxn id="88113" idx="0"/>
              <a:endCxn id="88111" idx="3"/>
            </p:cNvCxnSpPr>
            <p:nvPr/>
          </p:nvCxnSpPr>
          <p:spPr bwMode="auto">
            <a:xfrm flipV="1">
              <a:off x="768" y="2406"/>
              <a:ext cx="234" cy="23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42" name="AutoShape 36">
              <a:extLst>
                <a:ext uri="{FF2B5EF4-FFF2-40B4-BE49-F238E27FC236}">
                  <a16:creationId xmlns:a16="http://schemas.microsoft.com/office/drawing/2014/main" id="{C696CB88-C06B-B071-C5B1-D79AD112F141}"/>
                </a:ext>
              </a:extLst>
            </p:cNvPr>
            <p:cNvCxnSpPr>
              <a:cxnSpLocks noChangeShapeType="1"/>
              <a:stCxn id="88124" idx="1"/>
              <a:endCxn id="88114" idx="5"/>
            </p:cNvCxnSpPr>
            <p:nvPr/>
          </p:nvCxnSpPr>
          <p:spPr bwMode="auto">
            <a:xfrm flipH="1" flipV="1">
              <a:off x="1542" y="2790"/>
              <a:ext cx="632" cy="106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43" name="AutoShape 37">
              <a:extLst>
                <a:ext uri="{FF2B5EF4-FFF2-40B4-BE49-F238E27FC236}">
                  <a16:creationId xmlns:a16="http://schemas.microsoft.com/office/drawing/2014/main" id="{EDCAAA2F-91E1-0C36-CF80-7B98AB5121DE}"/>
                </a:ext>
              </a:extLst>
            </p:cNvPr>
            <p:cNvCxnSpPr>
              <a:cxnSpLocks noChangeShapeType="1"/>
              <a:stCxn id="88112" idx="0"/>
              <a:endCxn id="88114" idx="3"/>
            </p:cNvCxnSpPr>
            <p:nvPr/>
          </p:nvCxnSpPr>
          <p:spPr bwMode="auto">
            <a:xfrm flipV="1">
              <a:off x="576" y="2790"/>
              <a:ext cx="762" cy="42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44" name="AutoShape 38">
              <a:extLst>
                <a:ext uri="{FF2B5EF4-FFF2-40B4-BE49-F238E27FC236}">
                  <a16:creationId xmlns:a16="http://schemas.microsoft.com/office/drawing/2014/main" id="{5A71C55B-D1D4-29CF-2FF1-BC02070F49C2}"/>
                </a:ext>
              </a:extLst>
            </p:cNvPr>
            <p:cNvCxnSpPr>
              <a:cxnSpLocks noChangeShapeType="1"/>
              <a:stCxn id="88115" idx="0"/>
            </p:cNvCxnSpPr>
            <p:nvPr/>
          </p:nvCxnSpPr>
          <p:spPr bwMode="auto">
            <a:xfrm flipV="1">
              <a:off x="1872" y="2304"/>
              <a:ext cx="384" cy="38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45" name="AutoShape 39">
              <a:extLst>
                <a:ext uri="{FF2B5EF4-FFF2-40B4-BE49-F238E27FC236}">
                  <a16:creationId xmlns:a16="http://schemas.microsoft.com/office/drawing/2014/main" id="{EBB3BE6D-D26D-B408-B69B-E60675AAC7C0}"/>
                </a:ext>
              </a:extLst>
            </p:cNvPr>
            <p:cNvCxnSpPr>
              <a:cxnSpLocks noChangeShapeType="1"/>
              <a:stCxn id="88123" idx="0"/>
              <a:endCxn id="88115" idx="3"/>
            </p:cNvCxnSpPr>
            <p:nvPr/>
          </p:nvCxnSpPr>
          <p:spPr bwMode="auto">
            <a:xfrm flipH="1" flipV="1">
              <a:off x="1770" y="2934"/>
              <a:ext cx="150" cy="90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46" name="AutoShape 40">
              <a:extLst>
                <a:ext uri="{FF2B5EF4-FFF2-40B4-BE49-F238E27FC236}">
                  <a16:creationId xmlns:a16="http://schemas.microsoft.com/office/drawing/2014/main" id="{425B433B-62AB-8567-8390-641ADCC21F49}"/>
                </a:ext>
              </a:extLst>
            </p:cNvPr>
            <p:cNvCxnSpPr>
              <a:cxnSpLocks noChangeShapeType="1"/>
              <a:stCxn id="88117" idx="0"/>
              <a:endCxn id="88115" idx="5"/>
            </p:cNvCxnSpPr>
            <p:nvPr/>
          </p:nvCxnSpPr>
          <p:spPr bwMode="auto">
            <a:xfrm flipH="1" flipV="1">
              <a:off x="1974" y="2934"/>
              <a:ext cx="282" cy="2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47" name="AutoShape 41">
              <a:extLst>
                <a:ext uri="{FF2B5EF4-FFF2-40B4-BE49-F238E27FC236}">
                  <a16:creationId xmlns:a16="http://schemas.microsoft.com/office/drawing/2014/main" id="{458596E3-8126-F545-D60F-7E1EFA4B1645}"/>
                </a:ext>
              </a:extLst>
            </p:cNvPr>
            <p:cNvCxnSpPr>
              <a:cxnSpLocks noChangeShapeType="1"/>
              <a:stCxn id="88117" idx="0"/>
            </p:cNvCxnSpPr>
            <p:nvPr/>
          </p:nvCxnSpPr>
          <p:spPr bwMode="auto">
            <a:xfrm flipV="1">
              <a:off x="2256" y="2736"/>
              <a:ext cx="432" cy="4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48" name="AutoShape 42">
              <a:extLst>
                <a:ext uri="{FF2B5EF4-FFF2-40B4-BE49-F238E27FC236}">
                  <a16:creationId xmlns:a16="http://schemas.microsoft.com/office/drawing/2014/main" id="{64ABC6E6-5097-44A3-F995-2B6249ADB22A}"/>
                </a:ext>
              </a:extLst>
            </p:cNvPr>
            <p:cNvCxnSpPr>
              <a:cxnSpLocks noChangeShapeType="1"/>
              <a:stCxn id="88114" idx="0"/>
              <a:endCxn id="88111" idx="5"/>
            </p:cNvCxnSpPr>
            <p:nvPr/>
          </p:nvCxnSpPr>
          <p:spPr bwMode="auto">
            <a:xfrm flipH="1" flipV="1">
              <a:off x="1206" y="2406"/>
              <a:ext cx="234" cy="13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49" name="AutoShape 43">
              <a:extLst>
                <a:ext uri="{FF2B5EF4-FFF2-40B4-BE49-F238E27FC236}">
                  <a16:creationId xmlns:a16="http://schemas.microsoft.com/office/drawing/2014/main" id="{BEFE8137-381B-498A-1133-7FBEE73BFB11}"/>
                </a:ext>
              </a:extLst>
            </p:cNvPr>
            <p:cNvCxnSpPr>
              <a:cxnSpLocks noChangeShapeType="1"/>
              <a:stCxn id="88121" idx="0"/>
              <a:endCxn id="88115" idx="3"/>
            </p:cNvCxnSpPr>
            <p:nvPr/>
          </p:nvCxnSpPr>
          <p:spPr bwMode="auto">
            <a:xfrm flipV="1">
              <a:off x="1344" y="2934"/>
              <a:ext cx="426" cy="90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50" name="AutoShape 44">
              <a:extLst>
                <a:ext uri="{FF2B5EF4-FFF2-40B4-BE49-F238E27FC236}">
                  <a16:creationId xmlns:a16="http://schemas.microsoft.com/office/drawing/2014/main" id="{51932CF4-A896-2C6C-4AF3-71A48EE84D93}"/>
                </a:ext>
              </a:extLst>
            </p:cNvPr>
            <p:cNvCxnSpPr>
              <a:cxnSpLocks noChangeShapeType="1"/>
              <a:stCxn id="88113" idx="0"/>
              <a:endCxn id="224259" idx="1"/>
            </p:cNvCxnSpPr>
            <p:nvPr/>
          </p:nvCxnSpPr>
          <p:spPr bwMode="auto">
            <a:xfrm flipH="1">
              <a:off x="-440" y="2640"/>
              <a:ext cx="1208" cy="26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51" name="AutoShape 45">
              <a:extLst>
                <a:ext uri="{FF2B5EF4-FFF2-40B4-BE49-F238E27FC236}">
                  <a16:creationId xmlns:a16="http://schemas.microsoft.com/office/drawing/2014/main" id="{B7313E23-C2AA-AF38-2E65-24746CFDB6AA}"/>
                </a:ext>
              </a:extLst>
            </p:cNvPr>
            <p:cNvCxnSpPr>
              <a:cxnSpLocks noChangeShapeType="1"/>
              <a:stCxn id="88111" idx="0"/>
            </p:cNvCxnSpPr>
            <p:nvPr/>
          </p:nvCxnSpPr>
          <p:spPr bwMode="auto">
            <a:xfrm flipV="1">
              <a:off x="1104" y="1968"/>
              <a:ext cx="186"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52" name="AutoShape 46">
              <a:extLst>
                <a:ext uri="{FF2B5EF4-FFF2-40B4-BE49-F238E27FC236}">
                  <a16:creationId xmlns:a16="http://schemas.microsoft.com/office/drawing/2014/main" id="{8264CD8D-A8FF-EF3B-196B-4E2D3AB85555}"/>
                </a:ext>
              </a:extLst>
            </p:cNvPr>
            <p:cNvCxnSpPr>
              <a:cxnSpLocks noChangeShapeType="1"/>
              <a:stCxn id="88111" idx="0"/>
            </p:cNvCxnSpPr>
            <p:nvPr/>
          </p:nvCxnSpPr>
          <p:spPr bwMode="auto">
            <a:xfrm flipH="1" flipV="1">
              <a:off x="576" y="2016"/>
              <a:ext cx="528" cy="14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grpSp>
        <p:nvGrpSpPr>
          <p:cNvPr id="224303" name="Group 47">
            <a:extLst>
              <a:ext uri="{FF2B5EF4-FFF2-40B4-BE49-F238E27FC236}">
                <a16:creationId xmlns:a16="http://schemas.microsoft.com/office/drawing/2014/main" id="{A7EC56F8-5564-9B3D-5AFC-AFF69987CFAE}"/>
              </a:ext>
            </a:extLst>
          </p:cNvPr>
          <p:cNvGrpSpPr>
            <a:grpSpLocks/>
          </p:cNvGrpSpPr>
          <p:nvPr/>
        </p:nvGrpSpPr>
        <p:grpSpPr bwMode="auto">
          <a:xfrm>
            <a:off x="4953000" y="2286000"/>
            <a:ext cx="3810000" cy="3124200"/>
            <a:chOff x="3120" y="1968"/>
            <a:chExt cx="2400" cy="1968"/>
          </a:xfrm>
        </p:grpSpPr>
        <p:grpSp>
          <p:nvGrpSpPr>
            <p:cNvPr id="88076" name="Group 48">
              <a:extLst>
                <a:ext uri="{FF2B5EF4-FFF2-40B4-BE49-F238E27FC236}">
                  <a16:creationId xmlns:a16="http://schemas.microsoft.com/office/drawing/2014/main" id="{C3943D4F-B0CC-197C-D8E0-A1B9DB4BD39D}"/>
                </a:ext>
              </a:extLst>
            </p:cNvPr>
            <p:cNvGrpSpPr>
              <a:grpSpLocks/>
            </p:cNvGrpSpPr>
            <p:nvPr/>
          </p:nvGrpSpPr>
          <p:grpSpPr bwMode="auto">
            <a:xfrm>
              <a:off x="3120" y="2160"/>
              <a:ext cx="2400" cy="1776"/>
              <a:chOff x="3120" y="2160"/>
              <a:chExt cx="2400" cy="1776"/>
            </a:xfrm>
          </p:grpSpPr>
          <p:sp>
            <p:nvSpPr>
              <p:cNvPr id="88079" name="Oval 49">
                <a:extLst>
                  <a:ext uri="{FF2B5EF4-FFF2-40B4-BE49-F238E27FC236}">
                    <a16:creationId xmlns:a16="http://schemas.microsoft.com/office/drawing/2014/main" id="{6EC6DB6E-782E-14AC-17DB-3826912DF1B6}"/>
                  </a:ext>
                </a:extLst>
              </p:cNvPr>
              <p:cNvSpPr>
                <a:spLocks noChangeArrowheads="1"/>
              </p:cNvSpPr>
              <p:nvPr/>
            </p:nvSpPr>
            <p:spPr bwMode="auto">
              <a:xfrm>
                <a:off x="3792" y="2160"/>
                <a:ext cx="288" cy="288"/>
              </a:xfrm>
              <a:prstGeom prst="ellipse">
                <a:avLst/>
              </a:prstGeom>
              <a:solidFill>
                <a:srgbClr val="FF0000"/>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080" name="Oval 50">
                <a:extLst>
                  <a:ext uri="{FF2B5EF4-FFF2-40B4-BE49-F238E27FC236}">
                    <a16:creationId xmlns:a16="http://schemas.microsoft.com/office/drawing/2014/main" id="{3FDA2247-1839-A8F9-8DA2-9B6BA08DB28C}"/>
                  </a:ext>
                </a:extLst>
              </p:cNvPr>
              <p:cNvSpPr>
                <a:spLocks noChangeArrowheads="1"/>
              </p:cNvSpPr>
              <p:nvPr/>
            </p:nvSpPr>
            <p:spPr bwMode="auto">
              <a:xfrm>
                <a:off x="3264" y="3216"/>
                <a:ext cx="288" cy="28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081" name="Oval 51">
                <a:extLst>
                  <a:ext uri="{FF2B5EF4-FFF2-40B4-BE49-F238E27FC236}">
                    <a16:creationId xmlns:a16="http://schemas.microsoft.com/office/drawing/2014/main" id="{1859E67E-04F9-D76B-3249-4F499152E40F}"/>
                  </a:ext>
                </a:extLst>
              </p:cNvPr>
              <p:cNvSpPr>
                <a:spLocks noChangeArrowheads="1"/>
              </p:cNvSpPr>
              <p:nvPr/>
            </p:nvSpPr>
            <p:spPr bwMode="auto">
              <a:xfrm>
                <a:off x="3456" y="2640"/>
                <a:ext cx="288" cy="288"/>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082" name="Oval 52">
                <a:extLst>
                  <a:ext uri="{FF2B5EF4-FFF2-40B4-BE49-F238E27FC236}">
                    <a16:creationId xmlns:a16="http://schemas.microsoft.com/office/drawing/2014/main" id="{E7FAB817-E130-6455-2F61-0760D7CFE8CE}"/>
                  </a:ext>
                </a:extLst>
              </p:cNvPr>
              <p:cNvSpPr>
                <a:spLocks noChangeArrowheads="1"/>
              </p:cNvSpPr>
              <p:nvPr/>
            </p:nvSpPr>
            <p:spPr bwMode="auto">
              <a:xfrm>
                <a:off x="4512" y="2640"/>
                <a:ext cx="288" cy="288"/>
              </a:xfrm>
              <a:prstGeom prst="ellipse">
                <a:avLst/>
              </a:prstGeom>
              <a:solidFill>
                <a:srgbClr val="99C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083" name="Oval 53">
                <a:extLst>
                  <a:ext uri="{FF2B5EF4-FFF2-40B4-BE49-F238E27FC236}">
                    <a16:creationId xmlns:a16="http://schemas.microsoft.com/office/drawing/2014/main" id="{F3261D43-A56D-86C5-7976-1A6A95D29D3A}"/>
                  </a:ext>
                </a:extLst>
              </p:cNvPr>
              <p:cNvSpPr>
                <a:spLocks noChangeArrowheads="1"/>
              </p:cNvSpPr>
              <p:nvPr/>
            </p:nvSpPr>
            <p:spPr bwMode="auto">
              <a:xfrm>
                <a:off x="4944" y="3216"/>
                <a:ext cx="288" cy="288"/>
              </a:xfrm>
              <a:prstGeom prst="ellipse">
                <a:avLst/>
              </a:prstGeom>
              <a:solidFill>
                <a:srgbClr val="99CCFF"/>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084" name="Oval 54">
                <a:extLst>
                  <a:ext uri="{FF2B5EF4-FFF2-40B4-BE49-F238E27FC236}">
                    <a16:creationId xmlns:a16="http://schemas.microsoft.com/office/drawing/2014/main" id="{7187FEAE-334E-CA13-B527-A3A4AA6270DB}"/>
                  </a:ext>
                </a:extLst>
              </p:cNvPr>
              <p:cNvSpPr>
                <a:spLocks noChangeArrowheads="1"/>
              </p:cNvSpPr>
              <p:nvPr/>
            </p:nvSpPr>
            <p:spPr bwMode="auto">
              <a:xfrm>
                <a:off x="3264" y="3840"/>
                <a:ext cx="96" cy="96"/>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085" name="Oval 55">
                <a:extLst>
                  <a:ext uri="{FF2B5EF4-FFF2-40B4-BE49-F238E27FC236}">
                    <a16:creationId xmlns:a16="http://schemas.microsoft.com/office/drawing/2014/main" id="{25F25F38-5B14-B86B-A300-4C8F1A4B0B88}"/>
                  </a:ext>
                </a:extLst>
              </p:cNvPr>
              <p:cNvSpPr>
                <a:spLocks noChangeArrowheads="1"/>
              </p:cNvSpPr>
              <p:nvPr/>
            </p:nvSpPr>
            <p:spPr bwMode="auto">
              <a:xfrm>
                <a:off x="3552" y="3840"/>
                <a:ext cx="96" cy="96"/>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086" name="Oval 56">
                <a:extLst>
                  <a:ext uri="{FF2B5EF4-FFF2-40B4-BE49-F238E27FC236}">
                    <a16:creationId xmlns:a16="http://schemas.microsoft.com/office/drawing/2014/main" id="{60551B21-0087-0ED9-B377-AB8D4882BE06}"/>
                  </a:ext>
                </a:extLst>
              </p:cNvPr>
              <p:cNvSpPr>
                <a:spLocks noChangeArrowheads="1"/>
              </p:cNvSpPr>
              <p:nvPr/>
            </p:nvSpPr>
            <p:spPr bwMode="auto">
              <a:xfrm>
                <a:off x="3840" y="3840"/>
                <a:ext cx="96" cy="96"/>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087" name="Oval 57">
                <a:extLst>
                  <a:ext uri="{FF2B5EF4-FFF2-40B4-BE49-F238E27FC236}">
                    <a16:creationId xmlns:a16="http://schemas.microsoft.com/office/drawing/2014/main" id="{A2209DB3-A9C9-9923-DDB2-208C3CF60467}"/>
                  </a:ext>
                </a:extLst>
              </p:cNvPr>
              <p:cNvSpPr>
                <a:spLocks noChangeArrowheads="1"/>
              </p:cNvSpPr>
              <p:nvPr/>
            </p:nvSpPr>
            <p:spPr bwMode="auto">
              <a:xfrm>
                <a:off x="4128" y="3840"/>
                <a:ext cx="96" cy="96"/>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088" name="Oval 58">
                <a:extLst>
                  <a:ext uri="{FF2B5EF4-FFF2-40B4-BE49-F238E27FC236}">
                    <a16:creationId xmlns:a16="http://schemas.microsoft.com/office/drawing/2014/main" id="{D589C86C-DFCB-5384-C32C-4DC46708097A}"/>
                  </a:ext>
                </a:extLst>
              </p:cNvPr>
              <p:cNvSpPr>
                <a:spLocks noChangeArrowheads="1"/>
              </p:cNvSpPr>
              <p:nvPr/>
            </p:nvSpPr>
            <p:spPr bwMode="auto">
              <a:xfrm>
                <a:off x="4416" y="3840"/>
                <a:ext cx="96" cy="96"/>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089" name="Oval 59">
                <a:extLst>
                  <a:ext uri="{FF2B5EF4-FFF2-40B4-BE49-F238E27FC236}">
                    <a16:creationId xmlns:a16="http://schemas.microsoft.com/office/drawing/2014/main" id="{44B960CA-C9CD-ED4B-8732-7307892E15A1}"/>
                  </a:ext>
                </a:extLst>
              </p:cNvPr>
              <p:cNvSpPr>
                <a:spLocks noChangeArrowheads="1"/>
              </p:cNvSpPr>
              <p:nvPr/>
            </p:nvSpPr>
            <p:spPr bwMode="auto">
              <a:xfrm>
                <a:off x="4704" y="3840"/>
                <a:ext cx="96" cy="96"/>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090" name="Oval 60">
                <a:extLst>
                  <a:ext uri="{FF2B5EF4-FFF2-40B4-BE49-F238E27FC236}">
                    <a16:creationId xmlns:a16="http://schemas.microsoft.com/office/drawing/2014/main" id="{4BEC61F9-8063-FBFB-EAB8-A1FCE4209594}"/>
                  </a:ext>
                </a:extLst>
              </p:cNvPr>
              <p:cNvSpPr>
                <a:spLocks noChangeArrowheads="1"/>
              </p:cNvSpPr>
              <p:nvPr/>
            </p:nvSpPr>
            <p:spPr bwMode="auto">
              <a:xfrm>
                <a:off x="4992" y="3840"/>
                <a:ext cx="96" cy="96"/>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88091" name="Oval 61">
                <a:extLst>
                  <a:ext uri="{FF2B5EF4-FFF2-40B4-BE49-F238E27FC236}">
                    <a16:creationId xmlns:a16="http://schemas.microsoft.com/office/drawing/2014/main" id="{DF5FFCBF-46F7-0923-A691-44AE432BB0AA}"/>
                  </a:ext>
                </a:extLst>
              </p:cNvPr>
              <p:cNvSpPr>
                <a:spLocks noChangeArrowheads="1"/>
              </p:cNvSpPr>
              <p:nvPr/>
            </p:nvSpPr>
            <p:spPr bwMode="auto">
              <a:xfrm>
                <a:off x="5280" y="3840"/>
                <a:ext cx="96" cy="96"/>
              </a:xfrm>
              <a:prstGeom prst="ellipse">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88092" name="AutoShape 62">
                <a:extLst>
                  <a:ext uri="{FF2B5EF4-FFF2-40B4-BE49-F238E27FC236}">
                    <a16:creationId xmlns:a16="http://schemas.microsoft.com/office/drawing/2014/main" id="{C31FE977-50ED-ACA5-6509-9F5D35D8DA0F}"/>
                  </a:ext>
                </a:extLst>
              </p:cNvPr>
              <p:cNvCxnSpPr>
                <a:cxnSpLocks noChangeShapeType="1"/>
                <a:stCxn id="88084" idx="0"/>
                <a:endCxn id="88080" idx="3"/>
              </p:cNvCxnSpPr>
              <p:nvPr/>
            </p:nvCxnSpPr>
            <p:spPr bwMode="auto">
              <a:xfrm flipH="1" flipV="1">
                <a:off x="3306" y="3462"/>
                <a:ext cx="6" cy="37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093" name="AutoShape 63">
                <a:extLst>
                  <a:ext uri="{FF2B5EF4-FFF2-40B4-BE49-F238E27FC236}">
                    <a16:creationId xmlns:a16="http://schemas.microsoft.com/office/drawing/2014/main" id="{1A44C3AE-245F-8D6B-0472-DAD4E4BA94E4}"/>
                  </a:ext>
                </a:extLst>
              </p:cNvPr>
              <p:cNvCxnSpPr>
                <a:cxnSpLocks noChangeShapeType="1"/>
                <a:stCxn id="88085" idx="0"/>
                <a:endCxn id="88080" idx="4"/>
              </p:cNvCxnSpPr>
              <p:nvPr/>
            </p:nvCxnSpPr>
            <p:spPr bwMode="auto">
              <a:xfrm flipH="1" flipV="1">
                <a:off x="3408" y="3504"/>
                <a:ext cx="192" cy="33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094" name="AutoShape 64">
                <a:extLst>
                  <a:ext uri="{FF2B5EF4-FFF2-40B4-BE49-F238E27FC236}">
                    <a16:creationId xmlns:a16="http://schemas.microsoft.com/office/drawing/2014/main" id="{549FC4E0-9F50-14EC-5C7F-87AD06DFDB2B}"/>
                  </a:ext>
                </a:extLst>
              </p:cNvPr>
              <p:cNvCxnSpPr>
                <a:cxnSpLocks noChangeShapeType="1"/>
                <a:stCxn id="88086" idx="0"/>
                <a:endCxn id="88080" idx="5"/>
              </p:cNvCxnSpPr>
              <p:nvPr/>
            </p:nvCxnSpPr>
            <p:spPr bwMode="auto">
              <a:xfrm flipH="1" flipV="1">
                <a:off x="3510" y="3462"/>
                <a:ext cx="378" cy="37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095" name="AutoShape 65">
                <a:extLst>
                  <a:ext uri="{FF2B5EF4-FFF2-40B4-BE49-F238E27FC236}">
                    <a16:creationId xmlns:a16="http://schemas.microsoft.com/office/drawing/2014/main" id="{8E461B2D-E5E9-2803-6393-156AEC293B14}"/>
                  </a:ext>
                </a:extLst>
              </p:cNvPr>
              <p:cNvCxnSpPr>
                <a:cxnSpLocks noChangeShapeType="1"/>
                <a:stCxn id="88088" idx="0"/>
                <a:endCxn id="88081" idx="5"/>
              </p:cNvCxnSpPr>
              <p:nvPr/>
            </p:nvCxnSpPr>
            <p:spPr bwMode="auto">
              <a:xfrm flipH="1" flipV="1">
                <a:off x="3702" y="2886"/>
                <a:ext cx="762" cy="95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096" name="AutoShape 66">
                <a:extLst>
                  <a:ext uri="{FF2B5EF4-FFF2-40B4-BE49-F238E27FC236}">
                    <a16:creationId xmlns:a16="http://schemas.microsoft.com/office/drawing/2014/main" id="{002A1B73-EB62-7862-6158-CD2468E03203}"/>
                  </a:ext>
                </a:extLst>
              </p:cNvPr>
              <p:cNvCxnSpPr>
                <a:cxnSpLocks noChangeShapeType="1"/>
                <a:stCxn id="88086" idx="0"/>
                <a:endCxn id="88081" idx="4"/>
              </p:cNvCxnSpPr>
              <p:nvPr/>
            </p:nvCxnSpPr>
            <p:spPr bwMode="auto">
              <a:xfrm flipH="1" flipV="1">
                <a:off x="3600" y="2928"/>
                <a:ext cx="288" cy="9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097" name="AutoShape 67">
                <a:extLst>
                  <a:ext uri="{FF2B5EF4-FFF2-40B4-BE49-F238E27FC236}">
                    <a16:creationId xmlns:a16="http://schemas.microsoft.com/office/drawing/2014/main" id="{7AC746BC-EA72-861D-3B74-DA84FA869C76}"/>
                  </a:ext>
                </a:extLst>
              </p:cNvPr>
              <p:cNvCxnSpPr>
                <a:cxnSpLocks noChangeShapeType="1"/>
                <a:stCxn id="88087" idx="0"/>
                <a:endCxn id="88083" idx="3"/>
              </p:cNvCxnSpPr>
              <p:nvPr/>
            </p:nvCxnSpPr>
            <p:spPr bwMode="auto">
              <a:xfrm flipV="1">
                <a:off x="4176" y="3462"/>
                <a:ext cx="810" cy="37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098" name="AutoShape 68">
                <a:extLst>
                  <a:ext uri="{FF2B5EF4-FFF2-40B4-BE49-F238E27FC236}">
                    <a16:creationId xmlns:a16="http://schemas.microsoft.com/office/drawing/2014/main" id="{40434E8C-D91E-3DA7-4086-B626189988EC}"/>
                  </a:ext>
                </a:extLst>
              </p:cNvPr>
              <p:cNvCxnSpPr>
                <a:cxnSpLocks noChangeShapeType="1"/>
                <a:stCxn id="88087" idx="0"/>
                <a:endCxn id="88079" idx="4"/>
              </p:cNvCxnSpPr>
              <p:nvPr/>
            </p:nvCxnSpPr>
            <p:spPr bwMode="auto">
              <a:xfrm flipH="1" flipV="1">
                <a:off x="3936" y="2448"/>
                <a:ext cx="240" cy="13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099" name="AutoShape 69">
                <a:extLst>
                  <a:ext uri="{FF2B5EF4-FFF2-40B4-BE49-F238E27FC236}">
                    <a16:creationId xmlns:a16="http://schemas.microsoft.com/office/drawing/2014/main" id="{CD2F480A-DEC2-7421-C548-A7F36752BF65}"/>
                  </a:ext>
                </a:extLst>
              </p:cNvPr>
              <p:cNvCxnSpPr>
                <a:cxnSpLocks noChangeShapeType="1"/>
                <a:stCxn id="88090" idx="0"/>
                <a:endCxn id="88082" idx="4"/>
              </p:cNvCxnSpPr>
              <p:nvPr/>
            </p:nvCxnSpPr>
            <p:spPr bwMode="auto">
              <a:xfrm flipH="1" flipV="1">
                <a:off x="4656" y="2928"/>
                <a:ext cx="384" cy="91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00" name="AutoShape 70">
                <a:extLst>
                  <a:ext uri="{FF2B5EF4-FFF2-40B4-BE49-F238E27FC236}">
                    <a16:creationId xmlns:a16="http://schemas.microsoft.com/office/drawing/2014/main" id="{39E22582-3C8E-77DD-CD46-E8D24F97064B}"/>
                  </a:ext>
                </a:extLst>
              </p:cNvPr>
              <p:cNvCxnSpPr>
                <a:cxnSpLocks noChangeShapeType="1"/>
                <a:stCxn id="88090" idx="0"/>
                <a:endCxn id="88083" idx="4"/>
              </p:cNvCxnSpPr>
              <p:nvPr/>
            </p:nvCxnSpPr>
            <p:spPr bwMode="auto">
              <a:xfrm flipV="1">
                <a:off x="5040" y="3504"/>
                <a:ext cx="48" cy="33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01" name="AutoShape 71">
                <a:extLst>
                  <a:ext uri="{FF2B5EF4-FFF2-40B4-BE49-F238E27FC236}">
                    <a16:creationId xmlns:a16="http://schemas.microsoft.com/office/drawing/2014/main" id="{EB97AE46-5AD7-2915-037A-B82F6A036A96}"/>
                  </a:ext>
                </a:extLst>
              </p:cNvPr>
              <p:cNvCxnSpPr>
                <a:cxnSpLocks noChangeShapeType="1"/>
                <a:stCxn id="88091" idx="0"/>
                <a:endCxn id="88083" idx="5"/>
              </p:cNvCxnSpPr>
              <p:nvPr/>
            </p:nvCxnSpPr>
            <p:spPr bwMode="auto">
              <a:xfrm flipH="1" flipV="1">
                <a:off x="5190" y="3462"/>
                <a:ext cx="138" cy="37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02" name="AutoShape 72">
                <a:extLst>
                  <a:ext uri="{FF2B5EF4-FFF2-40B4-BE49-F238E27FC236}">
                    <a16:creationId xmlns:a16="http://schemas.microsoft.com/office/drawing/2014/main" id="{549375EA-EA2B-5EF3-C8EB-19F60544B00F}"/>
                  </a:ext>
                </a:extLst>
              </p:cNvPr>
              <p:cNvCxnSpPr>
                <a:cxnSpLocks noChangeShapeType="1"/>
                <a:stCxn id="88080" idx="0"/>
                <a:endCxn id="88081" idx="3"/>
              </p:cNvCxnSpPr>
              <p:nvPr/>
            </p:nvCxnSpPr>
            <p:spPr bwMode="auto">
              <a:xfrm flipV="1">
                <a:off x="3408" y="2886"/>
                <a:ext cx="90" cy="33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03" name="AutoShape 73">
                <a:extLst>
                  <a:ext uri="{FF2B5EF4-FFF2-40B4-BE49-F238E27FC236}">
                    <a16:creationId xmlns:a16="http://schemas.microsoft.com/office/drawing/2014/main" id="{30753DAA-10E6-2243-045B-EA434D1F1AC4}"/>
                  </a:ext>
                </a:extLst>
              </p:cNvPr>
              <p:cNvCxnSpPr>
                <a:cxnSpLocks noChangeShapeType="1"/>
                <a:stCxn id="88081" idx="0"/>
                <a:endCxn id="88079" idx="3"/>
              </p:cNvCxnSpPr>
              <p:nvPr/>
            </p:nvCxnSpPr>
            <p:spPr bwMode="auto">
              <a:xfrm flipV="1">
                <a:off x="3600" y="2406"/>
                <a:ext cx="234" cy="23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04" name="AutoShape 74">
                <a:extLst>
                  <a:ext uri="{FF2B5EF4-FFF2-40B4-BE49-F238E27FC236}">
                    <a16:creationId xmlns:a16="http://schemas.microsoft.com/office/drawing/2014/main" id="{93AD6108-79BA-EA8B-C061-A54B60E00064}"/>
                  </a:ext>
                </a:extLst>
              </p:cNvPr>
              <p:cNvCxnSpPr>
                <a:cxnSpLocks noChangeShapeType="1"/>
                <a:stCxn id="88082" idx="0"/>
              </p:cNvCxnSpPr>
              <p:nvPr/>
            </p:nvCxnSpPr>
            <p:spPr bwMode="auto">
              <a:xfrm flipV="1">
                <a:off x="4656" y="2256"/>
                <a:ext cx="384" cy="38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05" name="AutoShape 75">
                <a:extLst>
                  <a:ext uri="{FF2B5EF4-FFF2-40B4-BE49-F238E27FC236}">
                    <a16:creationId xmlns:a16="http://schemas.microsoft.com/office/drawing/2014/main" id="{C3666EF5-97E5-7D33-8BE0-449236B30B57}"/>
                  </a:ext>
                </a:extLst>
              </p:cNvPr>
              <p:cNvCxnSpPr>
                <a:cxnSpLocks noChangeShapeType="1"/>
                <a:stCxn id="88089" idx="0"/>
                <a:endCxn id="88082" idx="3"/>
              </p:cNvCxnSpPr>
              <p:nvPr/>
            </p:nvCxnSpPr>
            <p:spPr bwMode="auto">
              <a:xfrm flipH="1" flipV="1">
                <a:off x="4554" y="2886"/>
                <a:ext cx="198" cy="95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06" name="AutoShape 76">
                <a:extLst>
                  <a:ext uri="{FF2B5EF4-FFF2-40B4-BE49-F238E27FC236}">
                    <a16:creationId xmlns:a16="http://schemas.microsoft.com/office/drawing/2014/main" id="{BCC17441-F700-2AFB-41C2-4A441CA4B114}"/>
                  </a:ext>
                </a:extLst>
              </p:cNvPr>
              <p:cNvCxnSpPr>
                <a:cxnSpLocks noChangeShapeType="1"/>
                <a:stCxn id="88083" idx="0"/>
                <a:endCxn id="88082" idx="5"/>
              </p:cNvCxnSpPr>
              <p:nvPr/>
            </p:nvCxnSpPr>
            <p:spPr bwMode="auto">
              <a:xfrm flipH="1" flipV="1">
                <a:off x="4758" y="2886"/>
                <a:ext cx="330" cy="33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07" name="AutoShape 77">
                <a:extLst>
                  <a:ext uri="{FF2B5EF4-FFF2-40B4-BE49-F238E27FC236}">
                    <a16:creationId xmlns:a16="http://schemas.microsoft.com/office/drawing/2014/main" id="{A3226E4F-625C-F268-3064-2A3D9ADEC200}"/>
                  </a:ext>
                </a:extLst>
              </p:cNvPr>
              <p:cNvCxnSpPr>
                <a:cxnSpLocks noChangeShapeType="1"/>
                <a:stCxn id="88083" idx="0"/>
              </p:cNvCxnSpPr>
              <p:nvPr/>
            </p:nvCxnSpPr>
            <p:spPr bwMode="auto">
              <a:xfrm flipV="1">
                <a:off x="5088" y="2736"/>
                <a:ext cx="432" cy="48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08" name="AutoShape 78">
                <a:extLst>
                  <a:ext uri="{FF2B5EF4-FFF2-40B4-BE49-F238E27FC236}">
                    <a16:creationId xmlns:a16="http://schemas.microsoft.com/office/drawing/2014/main" id="{A420A0B6-0EFF-AE9C-A36B-B0EABCDC4BC0}"/>
                  </a:ext>
                </a:extLst>
              </p:cNvPr>
              <p:cNvCxnSpPr>
                <a:cxnSpLocks noChangeShapeType="1"/>
                <a:stCxn id="88082" idx="0"/>
                <a:endCxn id="88079" idx="6"/>
              </p:cNvCxnSpPr>
              <p:nvPr/>
            </p:nvCxnSpPr>
            <p:spPr bwMode="auto">
              <a:xfrm flipH="1" flipV="1">
                <a:off x="4080" y="2304"/>
                <a:ext cx="576" cy="33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09" name="AutoShape 79">
                <a:extLst>
                  <a:ext uri="{FF2B5EF4-FFF2-40B4-BE49-F238E27FC236}">
                    <a16:creationId xmlns:a16="http://schemas.microsoft.com/office/drawing/2014/main" id="{5E9EBEB4-E0D7-793A-0D70-10417926041B}"/>
                  </a:ext>
                </a:extLst>
              </p:cNvPr>
              <p:cNvCxnSpPr>
                <a:cxnSpLocks noChangeShapeType="1"/>
                <a:stCxn id="88087" idx="0"/>
                <a:endCxn id="88082" idx="3"/>
              </p:cNvCxnSpPr>
              <p:nvPr/>
            </p:nvCxnSpPr>
            <p:spPr bwMode="auto">
              <a:xfrm flipV="1">
                <a:off x="4176" y="2886"/>
                <a:ext cx="378" cy="95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110" name="AutoShape 80">
                <a:extLst>
                  <a:ext uri="{FF2B5EF4-FFF2-40B4-BE49-F238E27FC236}">
                    <a16:creationId xmlns:a16="http://schemas.microsoft.com/office/drawing/2014/main" id="{AFE83502-5678-B13C-E42D-8AFC226F66DE}"/>
                  </a:ext>
                </a:extLst>
              </p:cNvPr>
              <p:cNvCxnSpPr>
                <a:cxnSpLocks noChangeShapeType="1"/>
                <a:stCxn id="88081" idx="0"/>
              </p:cNvCxnSpPr>
              <p:nvPr/>
            </p:nvCxnSpPr>
            <p:spPr bwMode="auto">
              <a:xfrm flipH="1" flipV="1">
                <a:off x="3120" y="2434"/>
                <a:ext cx="480" cy="20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cxnSp>
          <p:nvCxnSpPr>
            <p:cNvPr id="88077" name="AutoShape 81">
              <a:extLst>
                <a:ext uri="{FF2B5EF4-FFF2-40B4-BE49-F238E27FC236}">
                  <a16:creationId xmlns:a16="http://schemas.microsoft.com/office/drawing/2014/main" id="{8F0E1A78-3466-FE26-110C-FB9323E3A4C8}"/>
                </a:ext>
              </a:extLst>
            </p:cNvPr>
            <p:cNvCxnSpPr>
              <a:cxnSpLocks noChangeShapeType="1"/>
            </p:cNvCxnSpPr>
            <p:nvPr/>
          </p:nvCxnSpPr>
          <p:spPr bwMode="auto">
            <a:xfrm flipV="1">
              <a:off x="3936" y="1968"/>
              <a:ext cx="186"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88078" name="AutoShape 82">
              <a:extLst>
                <a:ext uri="{FF2B5EF4-FFF2-40B4-BE49-F238E27FC236}">
                  <a16:creationId xmlns:a16="http://schemas.microsoft.com/office/drawing/2014/main" id="{A4A1D731-0FFC-632E-E955-9DB19161E4B6}"/>
                </a:ext>
              </a:extLst>
            </p:cNvPr>
            <p:cNvCxnSpPr>
              <a:cxnSpLocks noChangeShapeType="1"/>
              <a:stCxn id="88079" idx="0"/>
            </p:cNvCxnSpPr>
            <p:nvPr/>
          </p:nvCxnSpPr>
          <p:spPr bwMode="auto">
            <a:xfrm flipH="1" flipV="1">
              <a:off x="3408" y="2016"/>
              <a:ext cx="528" cy="14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
        <p:nvSpPr>
          <p:cNvPr id="88070" name="Text Box 83">
            <a:extLst>
              <a:ext uri="{FF2B5EF4-FFF2-40B4-BE49-F238E27FC236}">
                <a16:creationId xmlns:a16="http://schemas.microsoft.com/office/drawing/2014/main" id="{3D440DF5-A06D-BE6B-0A7B-BAB5AAEF74CC}"/>
              </a:ext>
            </a:extLst>
          </p:cNvPr>
          <p:cNvSpPr txBox="1">
            <a:spLocks noChangeArrowheads="1"/>
          </p:cNvSpPr>
          <p:nvPr/>
        </p:nvSpPr>
        <p:spPr bwMode="auto">
          <a:xfrm>
            <a:off x="1873250" y="5527675"/>
            <a:ext cx="3698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i="1" dirty="0">
                <a:latin typeface="Times New Roman" panose="02020603050405020304" pitchFamily="18" charset="0"/>
              </a:rPr>
              <a:t>X</a:t>
            </a:r>
          </a:p>
        </p:txBody>
      </p:sp>
      <p:sp>
        <p:nvSpPr>
          <p:cNvPr id="224340" name="Text Box 84">
            <a:extLst>
              <a:ext uri="{FF2B5EF4-FFF2-40B4-BE49-F238E27FC236}">
                <a16:creationId xmlns:a16="http://schemas.microsoft.com/office/drawing/2014/main" id="{C70B4539-052D-92F0-588D-B903782DB769}"/>
              </a:ext>
            </a:extLst>
          </p:cNvPr>
          <p:cNvSpPr txBox="1">
            <a:spLocks noChangeArrowheads="1"/>
          </p:cNvSpPr>
          <p:nvPr/>
        </p:nvSpPr>
        <p:spPr bwMode="auto">
          <a:xfrm>
            <a:off x="6629400" y="5486400"/>
            <a:ext cx="3698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400" i="1" dirty="0">
                <a:latin typeface="Times New Roman" panose="02020603050405020304" pitchFamily="18" charset="0"/>
              </a:rPr>
              <a:t>X</a:t>
            </a:r>
          </a:p>
        </p:txBody>
      </p:sp>
      <p:sp>
        <p:nvSpPr>
          <p:cNvPr id="88075" name="Oval 87">
            <a:extLst>
              <a:ext uri="{FF2B5EF4-FFF2-40B4-BE49-F238E27FC236}">
                <a16:creationId xmlns:a16="http://schemas.microsoft.com/office/drawing/2014/main" id="{89742BA6-EC9F-A64F-9886-71FF1F9584AA}"/>
              </a:ext>
            </a:extLst>
          </p:cNvPr>
          <p:cNvSpPr>
            <a:spLocks noChangeArrowheads="1"/>
          </p:cNvSpPr>
          <p:nvPr/>
        </p:nvSpPr>
        <p:spPr bwMode="auto">
          <a:xfrm>
            <a:off x="1981200" y="3962400"/>
            <a:ext cx="457200" cy="4572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 name="Footer Placeholder 1">
            <a:extLst>
              <a:ext uri="{FF2B5EF4-FFF2-40B4-BE49-F238E27FC236}">
                <a16:creationId xmlns:a16="http://schemas.microsoft.com/office/drawing/2014/main" id="{2A130548-0D3F-40D4-CCB0-A0253A6BCCC4}"/>
              </a:ext>
            </a:extLst>
          </p:cNvPr>
          <p:cNvSpPr>
            <a:spLocks noGrp="1"/>
          </p:cNvSpPr>
          <p:nvPr>
            <p:ph type="ftr" sz="quarter" idx="3"/>
          </p:nvPr>
        </p:nvSpPr>
        <p:spPr/>
        <p:txBody>
          <a:bodyPr/>
          <a:lstStyle/>
          <a:p>
            <a:r>
              <a:rPr lang="en-IN"/>
              <a:t>Kahng ECE 260C SP25 </a:t>
            </a:r>
            <a:endParaRPr lang="en-IN" sz="1000" dirty="0"/>
          </a:p>
        </p:txBody>
      </p:sp>
    </p:spTree>
    <p:extLst>
      <p:ext uri="{BB962C8B-B14F-4D97-AF65-F5344CB8AC3E}">
        <p14:creationId xmlns:p14="http://schemas.microsoft.com/office/powerpoint/2010/main" val="378677000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6" name="Rectangle 4">
            <a:extLst>
              <a:ext uri="{FF2B5EF4-FFF2-40B4-BE49-F238E27FC236}">
                <a16:creationId xmlns:a16="http://schemas.microsoft.com/office/drawing/2014/main" id="{4ABB15C3-C689-C4F8-2332-FA92F3AE203F}"/>
              </a:ext>
            </a:extLst>
          </p:cNvPr>
          <p:cNvSpPr>
            <a:spLocks noGrp="1" noChangeArrowheads="1"/>
          </p:cNvSpPr>
          <p:nvPr>
            <p:ph type="body" idx="1"/>
          </p:nvPr>
        </p:nvSpPr>
        <p:spPr>
          <a:xfrm>
            <a:off x="20775" y="711882"/>
            <a:ext cx="5385546" cy="5688920"/>
          </a:xfrm>
        </p:spPr>
        <p:txBody>
          <a:bodyPr>
            <a:normAutofit/>
          </a:bodyPr>
          <a:lstStyle/>
          <a:p>
            <a:pPr eaLnBrk="1" hangingPunct="1">
              <a:lnSpc>
                <a:spcPct val="80000"/>
              </a:lnSpc>
              <a:buFontTx/>
              <a:buNone/>
              <a:defRPr/>
            </a:pPr>
            <a:r>
              <a:rPr lang="en-US" altLang="en-US" dirty="0"/>
              <a:t>Timing Criticality</a:t>
            </a:r>
            <a:endParaRPr lang="en-US" altLang="en-US" dirty="0">
              <a:solidFill>
                <a:srgbClr val="FFFF66"/>
              </a:solidFill>
            </a:endParaRPr>
          </a:p>
          <a:p>
            <a:pPr eaLnBrk="1" hangingPunct="1">
              <a:lnSpc>
                <a:spcPct val="80000"/>
              </a:lnSpc>
              <a:defRPr/>
            </a:pPr>
            <a:r>
              <a:rPr lang="en-US" altLang="en-US" dirty="0">
                <a:solidFill>
                  <a:srgbClr val="FF0000"/>
                </a:solidFill>
              </a:rPr>
              <a:t>Critical nodes</a:t>
            </a:r>
          </a:p>
          <a:p>
            <a:pPr lvl="1" eaLnBrk="1" hangingPunct="1">
              <a:lnSpc>
                <a:spcPct val="80000"/>
              </a:lnSpc>
              <a:defRPr/>
            </a:pPr>
            <a:r>
              <a:rPr lang="en-US" altLang="en-US" dirty="0"/>
              <a:t>Used by many traditional algorithms</a:t>
            </a:r>
          </a:p>
          <a:p>
            <a:pPr eaLnBrk="1" hangingPunct="1">
              <a:lnSpc>
                <a:spcPct val="80000"/>
              </a:lnSpc>
              <a:defRPr/>
            </a:pPr>
            <a:endParaRPr lang="en-US" altLang="en-US" dirty="0">
              <a:solidFill>
                <a:schemeClr val="accent3">
                  <a:lumMod val="60000"/>
                  <a:lumOff val="40000"/>
                </a:schemeClr>
              </a:solidFill>
            </a:endParaRPr>
          </a:p>
          <a:p>
            <a:pPr eaLnBrk="1" hangingPunct="1">
              <a:lnSpc>
                <a:spcPct val="80000"/>
              </a:lnSpc>
              <a:defRPr/>
            </a:pPr>
            <a:r>
              <a:rPr lang="en-US" altLang="en-US" dirty="0">
                <a:solidFill>
                  <a:srgbClr val="00B050"/>
                </a:solidFill>
              </a:rPr>
              <a:t>Critical edges</a:t>
            </a:r>
          </a:p>
          <a:p>
            <a:pPr lvl="1" eaLnBrk="1" hangingPunct="1">
              <a:lnSpc>
                <a:spcPct val="80000"/>
              </a:lnSpc>
              <a:defRPr/>
            </a:pPr>
            <a:r>
              <a:rPr lang="en-US" altLang="en-US" dirty="0"/>
              <a:t>Used by ABC</a:t>
            </a:r>
          </a:p>
          <a:p>
            <a:pPr lvl="1" eaLnBrk="1" hangingPunct="1">
              <a:lnSpc>
                <a:spcPct val="80000"/>
              </a:lnSpc>
              <a:defRPr/>
            </a:pPr>
            <a:endParaRPr lang="en-US" altLang="en-US" dirty="0"/>
          </a:p>
          <a:p>
            <a:pPr eaLnBrk="1" hangingPunct="1">
              <a:lnSpc>
                <a:spcPct val="80000"/>
              </a:lnSpc>
              <a:defRPr/>
            </a:pPr>
            <a:r>
              <a:rPr lang="en-US" altLang="en-US" dirty="0"/>
              <a:t>ABC pre-computes critical edges of critical nodes</a:t>
            </a:r>
          </a:p>
          <a:p>
            <a:pPr lvl="1" eaLnBrk="1" hangingPunct="1">
              <a:lnSpc>
                <a:spcPct val="80000"/>
              </a:lnSpc>
              <a:defRPr/>
            </a:pPr>
            <a:r>
              <a:rPr lang="en-US" altLang="en-US" dirty="0"/>
              <a:t>Reduces computation</a:t>
            </a:r>
          </a:p>
          <a:p>
            <a:pPr eaLnBrk="1" hangingPunct="1">
              <a:lnSpc>
                <a:spcPct val="80000"/>
              </a:lnSpc>
              <a:defRPr/>
            </a:pPr>
            <a:endParaRPr lang="en-US" altLang="en-US" dirty="0"/>
          </a:p>
          <a:p>
            <a:pPr eaLnBrk="1" hangingPunct="1">
              <a:lnSpc>
                <a:spcPct val="80000"/>
              </a:lnSpc>
              <a:defRPr/>
            </a:pPr>
            <a:r>
              <a:rPr lang="en-US" altLang="en-US" dirty="0"/>
              <a:t>An edge between critical nodes may not be critical</a:t>
            </a:r>
          </a:p>
          <a:p>
            <a:pPr lvl="1" eaLnBrk="1" hangingPunct="1">
              <a:lnSpc>
                <a:spcPct val="80000"/>
              </a:lnSpc>
              <a:defRPr/>
            </a:pPr>
            <a:r>
              <a:rPr lang="en-US" altLang="en-US" dirty="0"/>
              <a:t>See illustration: edge 1</a:t>
            </a:r>
            <a:r>
              <a:rPr lang="en-US" altLang="en-US" dirty="0">
                <a:sym typeface="Symbol" panose="05050102010706020507" pitchFamily="18" charset="2"/>
              </a:rPr>
              <a:t></a:t>
            </a:r>
            <a:r>
              <a:rPr lang="en-US" altLang="en-US" dirty="0"/>
              <a:t>3</a:t>
            </a:r>
          </a:p>
        </p:txBody>
      </p:sp>
      <p:sp>
        <p:nvSpPr>
          <p:cNvPr id="105475" name="Rectangle 3">
            <a:extLst>
              <a:ext uri="{FF2B5EF4-FFF2-40B4-BE49-F238E27FC236}">
                <a16:creationId xmlns:a16="http://schemas.microsoft.com/office/drawing/2014/main" id="{261592EE-C39A-0C49-6F78-659A78CD94C4}"/>
              </a:ext>
            </a:extLst>
          </p:cNvPr>
          <p:cNvSpPr>
            <a:spLocks noGrp="1" noChangeArrowheads="1"/>
          </p:cNvSpPr>
          <p:nvPr>
            <p:ph type="title"/>
          </p:nvPr>
        </p:nvSpPr>
        <p:spPr/>
        <p:txBody>
          <a:bodyPr/>
          <a:lstStyle/>
          <a:p>
            <a:pPr eaLnBrk="1" hangingPunct="1">
              <a:defRPr/>
            </a:pPr>
            <a:r>
              <a:rPr lang="en-US" altLang="en-US" dirty="0"/>
              <a:t>AIG “speedup”</a:t>
            </a:r>
            <a:endParaRPr lang="ru-RU" altLang="en-US" dirty="0"/>
          </a:p>
        </p:txBody>
      </p:sp>
      <p:grpSp>
        <p:nvGrpSpPr>
          <p:cNvPr id="2" name="Group 1">
            <a:extLst>
              <a:ext uri="{FF2B5EF4-FFF2-40B4-BE49-F238E27FC236}">
                <a16:creationId xmlns:a16="http://schemas.microsoft.com/office/drawing/2014/main" id="{DADCA354-EE72-907F-1788-78EAA4A40F2C}"/>
              </a:ext>
            </a:extLst>
          </p:cNvPr>
          <p:cNvGrpSpPr/>
          <p:nvPr/>
        </p:nvGrpSpPr>
        <p:grpSpPr>
          <a:xfrm>
            <a:off x="5570891" y="1580180"/>
            <a:ext cx="3262311" cy="4193977"/>
            <a:chOff x="6872289" y="1905001"/>
            <a:chExt cx="3262311" cy="4193977"/>
          </a:xfrm>
        </p:grpSpPr>
        <p:sp>
          <p:nvSpPr>
            <p:cNvPr id="61442" name="Line 2">
              <a:extLst>
                <a:ext uri="{FF2B5EF4-FFF2-40B4-BE49-F238E27FC236}">
                  <a16:creationId xmlns:a16="http://schemas.microsoft.com/office/drawing/2014/main" id="{596E2E9C-423F-06A5-D3B6-CE21299CA135}"/>
                </a:ext>
              </a:extLst>
            </p:cNvPr>
            <p:cNvSpPr>
              <a:spLocks noChangeShapeType="1"/>
            </p:cNvSpPr>
            <p:nvPr/>
          </p:nvSpPr>
          <p:spPr bwMode="auto">
            <a:xfrm>
              <a:off x="7829550" y="3733800"/>
              <a:ext cx="762000" cy="1219200"/>
            </a:xfrm>
            <a:prstGeom prst="line">
              <a:avLst/>
            </a:prstGeom>
            <a:noFill/>
            <a:ln w="2540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grpSp>
          <p:nvGrpSpPr>
            <p:cNvPr id="61445" name="Group 5">
              <a:extLst>
                <a:ext uri="{FF2B5EF4-FFF2-40B4-BE49-F238E27FC236}">
                  <a16:creationId xmlns:a16="http://schemas.microsoft.com/office/drawing/2014/main" id="{734352CC-5556-1512-FD21-D1335B877E9F}"/>
                </a:ext>
              </a:extLst>
            </p:cNvPr>
            <p:cNvGrpSpPr>
              <a:grpSpLocks/>
            </p:cNvGrpSpPr>
            <p:nvPr/>
          </p:nvGrpSpPr>
          <p:grpSpPr bwMode="auto">
            <a:xfrm>
              <a:off x="6991350" y="2390776"/>
              <a:ext cx="1295400" cy="3324225"/>
              <a:chOff x="2256" y="1842"/>
              <a:chExt cx="681" cy="2286"/>
            </a:xfrm>
          </p:grpSpPr>
          <p:sp>
            <p:nvSpPr>
              <p:cNvPr id="61470" name="Oval 6">
                <a:extLst>
                  <a:ext uri="{FF2B5EF4-FFF2-40B4-BE49-F238E27FC236}">
                    <a16:creationId xmlns:a16="http://schemas.microsoft.com/office/drawing/2014/main" id="{3DD89F39-405E-24DA-AA14-73BBA0C76465}"/>
                  </a:ext>
                </a:extLst>
              </p:cNvPr>
              <p:cNvSpPr>
                <a:spLocks noChangeArrowheads="1"/>
              </p:cNvSpPr>
              <p:nvPr/>
            </p:nvSpPr>
            <p:spPr bwMode="auto">
              <a:xfrm>
                <a:off x="2418" y="3120"/>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1471" name="Oval 7">
                <a:extLst>
                  <a:ext uri="{FF2B5EF4-FFF2-40B4-BE49-F238E27FC236}">
                    <a16:creationId xmlns:a16="http://schemas.microsoft.com/office/drawing/2014/main" id="{152F26FB-C480-FF1C-957F-59036E3BAAF4}"/>
                  </a:ext>
                </a:extLst>
              </p:cNvPr>
              <p:cNvSpPr>
                <a:spLocks noChangeArrowheads="1"/>
              </p:cNvSpPr>
              <p:nvPr/>
            </p:nvSpPr>
            <p:spPr bwMode="auto">
              <a:xfrm>
                <a:off x="2256" y="3600"/>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1472" name="Line 8">
                <a:extLst>
                  <a:ext uri="{FF2B5EF4-FFF2-40B4-BE49-F238E27FC236}">
                    <a16:creationId xmlns:a16="http://schemas.microsoft.com/office/drawing/2014/main" id="{CEEF6395-B616-6716-8544-5BFF4B5935B9}"/>
                  </a:ext>
                </a:extLst>
              </p:cNvPr>
              <p:cNvSpPr>
                <a:spLocks noChangeShapeType="1"/>
              </p:cNvSpPr>
              <p:nvPr/>
            </p:nvSpPr>
            <p:spPr bwMode="auto">
              <a:xfrm flipH="1">
                <a:off x="2382" y="3312"/>
                <a:ext cx="9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73" name="Oval 9">
                <a:extLst>
                  <a:ext uri="{FF2B5EF4-FFF2-40B4-BE49-F238E27FC236}">
                    <a16:creationId xmlns:a16="http://schemas.microsoft.com/office/drawing/2014/main" id="{ED606BCE-F4E9-70F7-326D-990061C29A46}"/>
                  </a:ext>
                </a:extLst>
              </p:cNvPr>
              <p:cNvSpPr>
                <a:spLocks noChangeArrowheads="1"/>
              </p:cNvSpPr>
              <p:nvPr/>
            </p:nvSpPr>
            <p:spPr bwMode="auto">
              <a:xfrm>
                <a:off x="2580" y="2652"/>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1474" name="Line 10">
                <a:extLst>
                  <a:ext uri="{FF2B5EF4-FFF2-40B4-BE49-F238E27FC236}">
                    <a16:creationId xmlns:a16="http://schemas.microsoft.com/office/drawing/2014/main" id="{79AA2ACD-28F7-D2F6-3DCD-5064B003470F}"/>
                  </a:ext>
                </a:extLst>
              </p:cNvPr>
              <p:cNvSpPr>
                <a:spLocks noChangeShapeType="1"/>
              </p:cNvSpPr>
              <p:nvPr/>
            </p:nvSpPr>
            <p:spPr bwMode="auto">
              <a:xfrm flipH="1">
                <a:off x="2544" y="2844"/>
                <a:ext cx="9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75" name="Oval 11">
                <a:extLst>
                  <a:ext uri="{FF2B5EF4-FFF2-40B4-BE49-F238E27FC236}">
                    <a16:creationId xmlns:a16="http://schemas.microsoft.com/office/drawing/2014/main" id="{1BA22975-9702-E407-6CFD-5AC8104A0079}"/>
                  </a:ext>
                </a:extLst>
              </p:cNvPr>
              <p:cNvSpPr>
                <a:spLocks noChangeArrowheads="1"/>
              </p:cNvSpPr>
              <p:nvPr/>
            </p:nvSpPr>
            <p:spPr bwMode="auto">
              <a:xfrm>
                <a:off x="2745" y="2169"/>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1476" name="Line 12">
                <a:extLst>
                  <a:ext uri="{FF2B5EF4-FFF2-40B4-BE49-F238E27FC236}">
                    <a16:creationId xmlns:a16="http://schemas.microsoft.com/office/drawing/2014/main" id="{C7615290-12C1-8084-A5D6-CB9D63CFDBCF}"/>
                  </a:ext>
                </a:extLst>
              </p:cNvPr>
              <p:cNvSpPr>
                <a:spLocks noChangeShapeType="1"/>
              </p:cNvSpPr>
              <p:nvPr/>
            </p:nvSpPr>
            <p:spPr bwMode="auto">
              <a:xfrm flipH="1">
                <a:off x="2709" y="2361"/>
                <a:ext cx="9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77" name="AutoShape 13">
                <a:extLst>
                  <a:ext uri="{FF2B5EF4-FFF2-40B4-BE49-F238E27FC236}">
                    <a16:creationId xmlns:a16="http://schemas.microsoft.com/office/drawing/2014/main" id="{2FABABBD-D09B-B3DE-303C-98074A438519}"/>
                  </a:ext>
                </a:extLst>
              </p:cNvPr>
              <p:cNvSpPr>
                <a:spLocks noChangeArrowheads="1"/>
              </p:cNvSpPr>
              <p:nvPr/>
            </p:nvSpPr>
            <p:spPr bwMode="auto">
              <a:xfrm>
                <a:off x="2256" y="4032"/>
                <a:ext cx="192" cy="96"/>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1478" name="Line 14">
                <a:extLst>
                  <a:ext uri="{FF2B5EF4-FFF2-40B4-BE49-F238E27FC236}">
                    <a16:creationId xmlns:a16="http://schemas.microsoft.com/office/drawing/2014/main" id="{EB62CAE2-666A-9653-DCD8-B3F143302A71}"/>
                  </a:ext>
                </a:extLst>
              </p:cNvPr>
              <p:cNvSpPr>
                <a:spLocks noChangeShapeType="1"/>
              </p:cNvSpPr>
              <p:nvPr/>
            </p:nvSpPr>
            <p:spPr bwMode="auto">
              <a:xfrm>
                <a:off x="2346" y="3801"/>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79" name="AutoShape 15">
                <a:extLst>
                  <a:ext uri="{FF2B5EF4-FFF2-40B4-BE49-F238E27FC236}">
                    <a16:creationId xmlns:a16="http://schemas.microsoft.com/office/drawing/2014/main" id="{8A682941-F225-664F-4F73-DE8E5716D009}"/>
                  </a:ext>
                </a:extLst>
              </p:cNvPr>
              <p:cNvSpPr>
                <a:spLocks noChangeArrowheads="1"/>
              </p:cNvSpPr>
              <p:nvPr/>
            </p:nvSpPr>
            <p:spPr bwMode="auto">
              <a:xfrm flipV="1">
                <a:off x="2736" y="1842"/>
                <a:ext cx="192" cy="96"/>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1480" name="Line 16">
                <a:extLst>
                  <a:ext uri="{FF2B5EF4-FFF2-40B4-BE49-F238E27FC236}">
                    <a16:creationId xmlns:a16="http://schemas.microsoft.com/office/drawing/2014/main" id="{0322B398-0232-C02E-8F52-F0BE02FC36E7}"/>
                  </a:ext>
                </a:extLst>
              </p:cNvPr>
              <p:cNvSpPr>
                <a:spLocks noChangeShapeType="1"/>
              </p:cNvSpPr>
              <p:nvPr/>
            </p:nvSpPr>
            <p:spPr bwMode="auto">
              <a:xfrm>
                <a:off x="2841" y="1929"/>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61446" name="Group 17">
              <a:extLst>
                <a:ext uri="{FF2B5EF4-FFF2-40B4-BE49-F238E27FC236}">
                  <a16:creationId xmlns:a16="http://schemas.microsoft.com/office/drawing/2014/main" id="{208937E3-9E31-50A8-D564-2E7D7AA2DE5B}"/>
                </a:ext>
              </a:extLst>
            </p:cNvPr>
            <p:cNvGrpSpPr>
              <a:grpSpLocks/>
            </p:cNvGrpSpPr>
            <p:nvPr/>
          </p:nvGrpSpPr>
          <p:grpSpPr bwMode="auto">
            <a:xfrm>
              <a:off x="8439150" y="2362201"/>
              <a:ext cx="1295400" cy="3324225"/>
              <a:chOff x="2256" y="1842"/>
              <a:chExt cx="681" cy="2286"/>
            </a:xfrm>
          </p:grpSpPr>
          <p:sp>
            <p:nvSpPr>
              <p:cNvPr id="61459" name="Oval 18">
                <a:extLst>
                  <a:ext uri="{FF2B5EF4-FFF2-40B4-BE49-F238E27FC236}">
                    <a16:creationId xmlns:a16="http://schemas.microsoft.com/office/drawing/2014/main" id="{F82C2C13-F7AB-F326-0EFC-2EF4263D0D71}"/>
                  </a:ext>
                </a:extLst>
              </p:cNvPr>
              <p:cNvSpPr>
                <a:spLocks noChangeArrowheads="1"/>
              </p:cNvSpPr>
              <p:nvPr/>
            </p:nvSpPr>
            <p:spPr bwMode="auto">
              <a:xfrm>
                <a:off x="2418" y="3120"/>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1460" name="Oval 19">
                <a:extLst>
                  <a:ext uri="{FF2B5EF4-FFF2-40B4-BE49-F238E27FC236}">
                    <a16:creationId xmlns:a16="http://schemas.microsoft.com/office/drawing/2014/main" id="{CA029305-D311-4BFA-077D-DD15FC4C29E1}"/>
                  </a:ext>
                </a:extLst>
              </p:cNvPr>
              <p:cNvSpPr>
                <a:spLocks noChangeArrowheads="1"/>
              </p:cNvSpPr>
              <p:nvPr/>
            </p:nvSpPr>
            <p:spPr bwMode="auto">
              <a:xfrm>
                <a:off x="2256" y="3600"/>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1461" name="Line 20">
                <a:extLst>
                  <a:ext uri="{FF2B5EF4-FFF2-40B4-BE49-F238E27FC236}">
                    <a16:creationId xmlns:a16="http://schemas.microsoft.com/office/drawing/2014/main" id="{87467476-3B41-DBC7-E193-A660B01C5C27}"/>
                  </a:ext>
                </a:extLst>
              </p:cNvPr>
              <p:cNvSpPr>
                <a:spLocks noChangeShapeType="1"/>
              </p:cNvSpPr>
              <p:nvPr/>
            </p:nvSpPr>
            <p:spPr bwMode="auto">
              <a:xfrm flipH="1">
                <a:off x="2382" y="3312"/>
                <a:ext cx="9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62" name="Oval 21">
                <a:extLst>
                  <a:ext uri="{FF2B5EF4-FFF2-40B4-BE49-F238E27FC236}">
                    <a16:creationId xmlns:a16="http://schemas.microsoft.com/office/drawing/2014/main" id="{DBDE1DE8-C759-4A79-D4B8-E7B5B80F6953}"/>
                  </a:ext>
                </a:extLst>
              </p:cNvPr>
              <p:cNvSpPr>
                <a:spLocks noChangeArrowheads="1"/>
              </p:cNvSpPr>
              <p:nvPr/>
            </p:nvSpPr>
            <p:spPr bwMode="auto">
              <a:xfrm>
                <a:off x="2580" y="2652"/>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1463" name="Line 22">
                <a:extLst>
                  <a:ext uri="{FF2B5EF4-FFF2-40B4-BE49-F238E27FC236}">
                    <a16:creationId xmlns:a16="http://schemas.microsoft.com/office/drawing/2014/main" id="{F7955B5D-4DCD-43ED-380E-5668A999C431}"/>
                  </a:ext>
                </a:extLst>
              </p:cNvPr>
              <p:cNvSpPr>
                <a:spLocks noChangeShapeType="1"/>
              </p:cNvSpPr>
              <p:nvPr/>
            </p:nvSpPr>
            <p:spPr bwMode="auto">
              <a:xfrm flipH="1">
                <a:off x="2544" y="2844"/>
                <a:ext cx="9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64" name="Oval 23">
                <a:extLst>
                  <a:ext uri="{FF2B5EF4-FFF2-40B4-BE49-F238E27FC236}">
                    <a16:creationId xmlns:a16="http://schemas.microsoft.com/office/drawing/2014/main" id="{18686559-4C71-8E03-9239-F15BEDBCE079}"/>
                  </a:ext>
                </a:extLst>
              </p:cNvPr>
              <p:cNvSpPr>
                <a:spLocks noChangeArrowheads="1"/>
              </p:cNvSpPr>
              <p:nvPr/>
            </p:nvSpPr>
            <p:spPr bwMode="auto">
              <a:xfrm>
                <a:off x="2745" y="2169"/>
                <a:ext cx="192" cy="192"/>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1465" name="Line 24">
                <a:extLst>
                  <a:ext uri="{FF2B5EF4-FFF2-40B4-BE49-F238E27FC236}">
                    <a16:creationId xmlns:a16="http://schemas.microsoft.com/office/drawing/2014/main" id="{8FB3B6B0-47B5-4B80-2909-9984A3CA002F}"/>
                  </a:ext>
                </a:extLst>
              </p:cNvPr>
              <p:cNvSpPr>
                <a:spLocks noChangeShapeType="1"/>
              </p:cNvSpPr>
              <p:nvPr/>
            </p:nvSpPr>
            <p:spPr bwMode="auto">
              <a:xfrm flipH="1">
                <a:off x="2709" y="2361"/>
                <a:ext cx="9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66" name="AutoShape 25">
                <a:extLst>
                  <a:ext uri="{FF2B5EF4-FFF2-40B4-BE49-F238E27FC236}">
                    <a16:creationId xmlns:a16="http://schemas.microsoft.com/office/drawing/2014/main" id="{6304ECE0-84A5-E2C5-3018-4F796E752E88}"/>
                  </a:ext>
                </a:extLst>
              </p:cNvPr>
              <p:cNvSpPr>
                <a:spLocks noChangeArrowheads="1"/>
              </p:cNvSpPr>
              <p:nvPr/>
            </p:nvSpPr>
            <p:spPr bwMode="auto">
              <a:xfrm>
                <a:off x="2256" y="4032"/>
                <a:ext cx="192" cy="96"/>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1467" name="Line 26">
                <a:extLst>
                  <a:ext uri="{FF2B5EF4-FFF2-40B4-BE49-F238E27FC236}">
                    <a16:creationId xmlns:a16="http://schemas.microsoft.com/office/drawing/2014/main" id="{0F40D473-CC2D-7E0A-A55D-3B421C1D00D3}"/>
                  </a:ext>
                </a:extLst>
              </p:cNvPr>
              <p:cNvSpPr>
                <a:spLocks noChangeShapeType="1"/>
              </p:cNvSpPr>
              <p:nvPr/>
            </p:nvSpPr>
            <p:spPr bwMode="auto">
              <a:xfrm>
                <a:off x="2346" y="3801"/>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468" name="AutoShape 27">
                <a:extLst>
                  <a:ext uri="{FF2B5EF4-FFF2-40B4-BE49-F238E27FC236}">
                    <a16:creationId xmlns:a16="http://schemas.microsoft.com/office/drawing/2014/main" id="{1EF9D3EB-C1DC-5A58-147C-B5E1A0993789}"/>
                  </a:ext>
                </a:extLst>
              </p:cNvPr>
              <p:cNvSpPr>
                <a:spLocks noChangeArrowheads="1"/>
              </p:cNvSpPr>
              <p:nvPr/>
            </p:nvSpPr>
            <p:spPr bwMode="auto">
              <a:xfrm flipV="1">
                <a:off x="2736" y="1842"/>
                <a:ext cx="192" cy="96"/>
              </a:xfrm>
              <a:prstGeom prst="triangle">
                <a:avLst>
                  <a:gd name="adj" fmla="val 5000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1469" name="Line 28">
                <a:extLst>
                  <a:ext uri="{FF2B5EF4-FFF2-40B4-BE49-F238E27FC236}">
                    <a16:creationId xmlns:a16="http://schemas.microsoft.com/office/drawing/2014/main" id="{E488B7B8-9272-5013-4173-7A6B7EBE89A7}"/>
                  </a:ext>
                </a:extLst>
              </p:cNvPr>
              <p:cNvSpPr>
                <a:spLocks noChangeShapeType="1"/>
              </p:cNvSpPr>
              <p:nvPr/>
            </p:nvSpPr>
            <p:spPr bwMode="auto">
              <a:xfrm>
                <a:off x="2841" y="1929"/>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61447" name="AutoShape 29">
              <a:extLst>
                <a:ext uri="{FF2B5EF4-FFF2-40B4-BE49-F238E27FC236}">
                  <a16:creationId xmlns:a16="http://schemas.microsoft.com/office/drawing/2014/main" id="{18549C04-F942-F926-B7BF-BCA8CE86144D}"/>
                </a:ext>
              </a:extLst>
            </p:cNvPr>
            <p:cNvSpPr>
              <a:spLocks noChangeArrowheads="1"/>
            </p:cNvSpPr>
            <p:nvPr/>
          </p:nvSpPr>
          <p:spPr bwMode="auto">
            <a:xfrm>
              <a:off x="6872289" y="3143250"/>
              <a:ext cx="1800225" cy="1524000"/>
            </a:xfrm>
            <a:prstGeom prst="triangle">
              <a:avLst>
                <a:gd name="adj" fmla="val 50000"/>
              </a:avLst>
            </a:prstGeom>
            <a:solidFill>
              <a:schemeClr val="accent1">
                <a:alpha val="25882"/>
              </a:schemeClr>
            </a:solidFill>
            <a:ln w="9525">
              <a:solidFill>
                <a:schemeClr val="tx1"/>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61448" name="Line 30">
              <a:extLst>
                <a:ext uri="{FF2B5EF4-FFF2-40B4-BE49-F238E27FC236}">
                  <a16:creationId xmlns:a16="http://schemas.microsoft.com/office/drawing/2014/main" id="{4FF44924-B1FE-D78F-013A-DA54B7DBA720}"/>
                </a:ext>
              </a:extLst>
            </p:cNvPr>
            <p:cNvSpPr>
              <a:spLocks noChangeShapeType="1"/>
            </p:cNvSpPr>
            <p:nvPr/>
          </p:nvSpPr>
          <p:spPr bwMode="auto">
            <a:xfrm flipH="1">
              <a:off x="7219951" y="4505325"/>
              <a:ext cx="201613" cy="457200"/>
            </a:xfrm>
            <a:prstGeom prst="line">
              <a:avLst/>
            </a:prstGeom>
            <a:noFill/>
            <a:ln w="25400">
              <a:solidFill>
                <a:srgbClr val="00B05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61449" name="Text Box 31">
              <a:extLst>
                <a:ext uri="{FF2B5EF4-FFF2-40B4-BE49-F238E27FC236}">
                  <a16:creationId xmlns:a16="http://schemas.microsoft.com/office/drawing/2014/main" id="{3B982132-CD4D-7A99-1131-D6C751D8C98F}"/>
                </a:ext>
              </a:extLst>
            </p:cNvPr>
            <p:cNvSpPr txBox="1">
              <a:spLocks noChangeArrowheads="1"/>
            </p:cNvSpPr>
            <p:nvPr/>
          </p:nvSpPr>
          <p:spPr bwMode="auto">
            <a:xfrm>
              <a:off x="8815388" y="4876801"/>
              <a:ext cx="304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t>1</a:t>
              </a:r>
              <a:endParaRPr lang="ru-RU" altLang="en-US"/>
            </a:p>
          </p:txBody>
        </p:sp>
        <p:sp>
          <p:nvSpPr>
            <p:cNvPr id="61450" name="Text Box 32">
              <a:extLst>
                <a:ext uri="{FF2B5EF4-FFF2-40B4-BE49-F238E27FC236}">
                  <a16:creationId xmlns:a16="http://schemas.microsoft.com/office/drawing/2014/main" id="{D4E61FE1-47F1-654E-C5BB-507861A05F52}"/>
                </a:ext>
              </a:extLst>
            </p:cNvPr>
            <p:cNvSpPr txBox="1">
              <a:spLocks noChangeArrowheads="1"/>
            </p:cNvSpPr>
            <p:nvPr/>
          </p:nvSpPr>
          <p:spPr bwMode="auto">
            <a:xfrm>
              <a:off x="9148763" y="4191001"/>
              <a:ext cx="304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t>2</a:t>
              </a:r>
              <a:endParaRPr lang="ru-RU" altLang="en-US"/>
            </a:p>
          </p:txBody>
        </p:sp>
        <p:sp>
          <p:nvSpPr>
            <p:cNvPr id="61451" name="Text Box 33">
              <a:extLst>
                <a:ext uri="{FF2B5EF4-FFF2-40B4-BE49-F238E27FC236}">
                  <a16:creationId xmlns:a16="http://schemas.microsoft.com/office/drawing/2014/main" id="{E8906C09-3380-EDC4-0491-9CBAD04CC520}"/>
                </a:ext>
              </a:extLst>
            </p:cNvPr>
            <p:cNvSpPr txBox="1">
              <a:spLocks noChangeArrowheads="1"/>
            </p:cNvSpPr>
            <p:nvPr/>
          </p:nvSpPr>
          <p:spPr bwMode="auto">
            <a:xfrm>
              <a:off x="9477375" y="3505201"/>
              <a:ext cx="304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t>3</a:t>
              </a:r>
              <a:endParaRPr lang="ru-RU" altLang="en-US"/>
            </a:p>
          </p:txBody>
        </p:sp>
        <p:sp>
          <p:nvSpPr>
            <p:cNvPr id="61452" name="Text Box 34">
              <a:extLst>
                <a:ext uri="{FF2B5EF4-FFF2-40B4-BE49-F238E27FC236}">
                  <a16:creationId xmlns:a16="http://schemas.microsoft.com/office/drawing/2014/main" id="{29B3D775-2532-C1E3-4D5E-8C4344323942}"/>
                </a:ext>
              </a:extLst>
            </p:cNvPr>
            <p:cNvSpPr txBox="1">
              <a:spLocks noChangeArrowheads="1"/>
            </p:cNvSpPr>
            <p:nvPr/>
          </p:nvSpPr>
          <p:spPr bwMode="auto">
            <a:xfrm>
              <a:off x="9829800" y="2771776"/>
              <a:ext cx="304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t>4</a:t>
              </a:r>
              <a:endParaRPr lang="ru-RU" altLang="en-US"/>
            </a:p>
          </p:txBody>
        </p:sp>
        <p:sp>
          <p:nvSpPr>
            <p:cNvPr id="61453" name="Text Box 35">
              <a:extLst>
                <a:ext uri="{FF2B5EF4-FFF2-40B4-BE49-F238E27FC236}">
                  <a16:creationId xmlns:a16="http://schemas.microsoft.com/office/drawing/2014/main" id="{6D3C0F0A-B166-2583-B296-BA3AE744B046}"/>
                </a:ext>
              </a:extLst>
            </p:cNvPr>
            <p:cNvSpPr txBox="1">
              <a:spLocks noChangeArrowheads="1"/>
            </p:cNvSpPr>
            <p:nvPr/>
          </p:nvSpPr>
          <p:spPr bwMode="auto">
            <a:xfrm>
              <a:off x="8367713" y="2819401"/>
              <a:ext cx="304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t>4</a:t>
              </a:r>
              <a:endParaRPr lang="ru-RU" altLang="en-US"/>
            </a:p>
          </p:txBody>
        </p:sp>
        <p:sp>
          <p:nvSpPr>
            <p:cNvPr id="61454" name="Text Box 36">
              <a:extLst>
                <a:ext uri="{FF2B5EF4-FFF2-40B4-BE49-F238E27FC236}">
                  <a16:creationId xmlns:a16="http://schemas.microsoft.com/office/drawing/2014/main" id="{27AFD7C9-2AAC-9768-0983-EA874FBA8B6A}"/>
                </a:ext>
              </a:extLst>
            </p:cNvPr>
            <p:cNvSpPr txBox="1">
              <a:spLocks noChangeArrowheads="1"/>
            </p:cNvSpPr>
            <p:nvPr/>
          </p:nvSpPr>
          <p:spPr bwMode="auto">
            <a:xfrm>
              <a:off x="8105775" y="3505201"/>
              <a:ext cx="304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t>3</a:t>
              </a:r>
              <a:endParaRPr lang="ru-RU" altLang="en-US"/>
            </a:p>
          </p:txBody>
        </p:sp>
        <p:sp>
          <p:nvSpPr>
            <p:cNvPr id="61455" name="Text Box 37">
              <a:extLst>
                <a:ext uri="{FF2B5EF4-FFF2-40B4-BE49-F238E27FC236}">
                  <a16:creationId xmlns:a16="http://schemas.microsoft.com/office/drawing/2014/main" id="{EE659B70-F753-B3DD-618E-E6EAEAB29D88}"/>
                </a:ext>
              </a:extLst>
            </p:cNvPr>
            <p:cNvSpPr txBox="1">
              <a:spLocks noChangeArrowheads="1"/>
            </p:cNvSpPr>
            <p:nvPr/>
          </p:nvSpPr>
          <p:spPr bwMode="auto">
            <a:xfrm>
              <a:off x="7710488" y="4191001"/>
              <a:ext cx="304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t>2</a:t>
              </a:r>
              <a:endParaRPr lang="ru-RU" altLang="en-US"/>
            </a:p>
          </p:txBody>
        </p:sp>
        <p:sp>
          <p:nvSpPr>
            <p:cNvPr id="61456" name="Text Box 38">
              <a:extLst>
                <a:ext uri="{FF2B5EF4-FFF2-40B4-BE49-F238E27FC236}">
                  <a16:creationId xmlns:a16="http://schemas.microsoft.com/office/drawing/2014/main" id="{A7DD21AE-480F-1822-3CA0-422BF09C04C0}"/>
                </a:ext>
              </a:extLst>
            </p:cNvPr>
            <p:cNvSpPr txBox="1">
              <a:spLocks noChangeArrowheads="1"/>
            </p:cNvSpPr>
            <p:nvPr/>
          </p:nvSpPr>
          <p:spPr bwMode="auto">
            <a:xfrm>
              <a:off x="7448550" y="4876801"/>
              <a:ext cx="304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t>1</a:t>
              </a:r>
              <a:endParaRPr lang="ru-RU" altLang="en-US"/>
            </a:p>
          </p:txBody>
        </p:sp>
        <p:sp>
          <p:nvSpPr>
            <p:cNvPr id="61457" name="Text Box 39">
              <a:extLst>
                <a:ext uri="{FF2B5EF4-FFF2-40B4-BE49-F238E27FC236}">
                  <a16:creationId xmlns:a16="http://schemas.microsoft.com/office/drawing/2014/main" id="{12099D9A-E21D-AA66-87F8-67F9E5E911AB}"/>
                </a:ext>
              </a:extLst>
            </p:cNvPr>
            <p:cNvSpPr txBox="1">
              <a:spLocks noChangeArrowheads="1"/>
            </p:cNvSpPr>
            <p:nvPr/>
          </p:nvSpPr>
          <p:spPr bwMode="auto">
            <a:xfrm>
              <a:off x="6991350" y="5791201"/>
              <a:ext cx="2209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t>Primary inputs</a:t>
              </a:r>
              <a:endParaRPr lang="ru-RU" altLang="en-US"/>
            </a:p>
          </p:txBody>
        </p:sp>
        <p:sp>
          <p:nvSpPr>
            <p:cNvPr id="61458" name="Text Box 40">
              <a:extLst>
                <a:ext uri="{FF2B5EF4-FFF2-40B4-BE49-F238E27FC236}">
                  <a16:creationId xmlns:a16="http://schemas.microsoft.com/office/drawing/2014/main" id="{53B39054-18EF-FDE3-F6FD-AE62A7D7D1B0}"/>
                </a:ext>
              </a:extLst>
            </p:cNvPr>
            <p:cNvSpPr txBox="1">
              <a:spLocks noChangeArrowheads="1"/>
            </p:cNvSpPr>
            <p:nvPr/>
          </p:nvSpPr>
          <p:spPr bwMode="auto">
            <a:xfrm>
              <a:off x="7829550" y="1905001"/>
              <a:ext cx="22098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a:t>Primary outputs</a:t>
              </a:r>
              <a:endParaRPr lang="ru-RU" altLang="en-US"/>
            </a:p>
          </p:txBody>
        </p:sp>
      </p:grpSp>
      <p:sp>
        <p:nvSpPr>
          <p:cNvPr id="3" name="Footer Placeholder 2">
            <a:extLst>
              <a:ext uri="{FF2B5EF4-FFF2-40B4-BE49-F238E27FC236}">
                <a16:creationId xmlns:a16="http://schemas.microsoft.com/office/drawing/2014/main" id="{A6D4DE18-F817-8790-1E86-8484AFFA6627}"/>
              </a:ext>
            </a:extLst>
          </p:cNvPr>
          <p:cNvSpPr>
            <a:spLocks noGrp="1"/>
          </p:cNvSpPr>
          <p:nvPr>
            <p:ph type="ftr" sz="quarter" idx="3"/>
          </p:nvPr>
        </p:nvSpPr>
        <p:spPr/>
        <p:txBody>
          <a:bodyPr/>
          <a:lstStyle/>
          <a:p>
            <a:r>
              <a:rPr lang="en-IN"/>
              <a:t>Kahng ECE 260C SP25 </a:t>
            </a:r>
            <a:endParaRPr lang="en-IN" sz="1000" dirty="0"/>
          </a:p>
        </p:txBody>
      </p:sp>
    </p:spTree>
    <p:extLst>
      <p:ext uri="{BB962C8B-B14F-4D97-AF65-F5344CB8AC3E}">
        <p14:creationId xmlns:p14="http://schemas.microsoft.com/office/powerpoint/2010/main" val="6222135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0248FE1-B8BE-CAAD-1629-50173401CCC4}"/>
              </a:ext>
            </a:extLst>
          </p:cNvPr>
          <p:cNvSpPr>
            <a:spLocks noGrp="1"/>
          </p:cNvSpPr>
          <p:nvPr>
            <p:ph type="ftr" sz="quarter" idx="10"/>
          </p:nvPr>
        </p:nvSpPr>
        <p:spPr/>
        <p:txBody>
          <a:bodyPr/>
          <a:lstStyle/>
          <a:p>
            <a:r>
              <a:rPr lang="en-US"/>
              <a:t>Kahng ECE 260C SP25 </a:t>
            </a:r>
            <a:endParaRPr lang="en-US" dirty="0"/>
          </a:p>
        </p:txBody>
      </p:sp>
      <p:sp>
        <p:nvSpPr>
          <p:cNvPr id="107522" name="Rectangle 2">
            <a:extLst>
              <a:ext uri="{FF2B5EF4-FFF2-40B4-BE49-F238E27FC236}">
                <a16:creationId xmlns:a16="http://schemas.microsoft.com/office/drawing/2014/main" id="{0FCF5073-C701-D5A9-75CE-0F2E400ADA47}"/>
              </a:ext>
            </a:extLst>
          </p:cNvPr>
          <p:cNvSpPr>
            <a:spLocks noGrp="1" noChangeArrowheads="1"/>
          </p:cNvSpPr>
          <p:nvPr>
            <p:ph type="title" idx="4294967295"/>
          </p:nvPr>
        </p:nvSpPr>
        <p:spPr>
          <a:xfrm>
            <a:off x="0" y="0"/>
            <a:ext cx="7886700" cy="620713"/>
          </a:xfrm>
        </p:spPr>
        <p:txBody>
          <a:bodyPr/>
          <a:lstStyle/>
          <a:p>
            <a:pPr eaLnBrk="1" hangingPunct="1">
              <a:defRPr/>
            </a:pPr>
            <a:r>
              <a:rPr lang="en-US" altLang="en-US" dirty="0"/>
              <a:t>D</a:t>
            </a:r>
            <a:r>
              <a:rPr lang="ru-RU" altLang="en-US" dirty="0"/>
              <a:t>elay-</a:t>
            </a:r>
            <a:r>
              <a:rPr lang="en-US" altLang="en-US" dirty="0"/>
              <a:t>O</a:t>
            </a:r>
            <a:r>
              <a:rPr lang="ru-RU" altLang="en-US" dirty="0"/>
              <a:t>riented </a:t>
            </a:r>
            <a:r>
              <a:rPr lang="en-US" altLang="en-US" dirty="0"/>
              <a:t>R</a:t>
            </a:r>
            <a:r>
              <a:rPr lang="ru-RU" altLang="en-US" dirty="0"/>
              <a:t>estructuring </a:t>
            </a:r>
          </a:p>
        </p:txBody>
      </p:sp>
      <p:graphicFrame>
        <p:nvGraphicFramePr>
          <p:cNvPr id="63491" name="Object 3">
            <a:extLst>
              <a:ext uri="{FF2B5EF4-FFF2-40B4-BE49-F238E27FC236}">
                <a16:creationId xmlns:a16="http://schemas.microsoft.com/office/drawing/2014/main" id="{A079EC7B-E2E8-4C2D-DE04-67D96019312B}"/>
              </a:ext>
            </a:extLst>
          </p:cNvPr>
          <p:cNvGraphicFramePr>
            <a:graphicFrameLocks noGrp="1" noChangeAspect="1"/>
          </p:cNvGraphicFramePr>
          <p:nvPr>
            <p:ph idx="4294967295"/>
            <p:extLst>
              <p:ext uri="{D42A27DB-BD31-4B8C-83A1-F6EECF244321}">
                <p14:modId xmlns:p14="http://schemas.microsoft.com/office/powerpoint/2010/main" val="720418110"/>
              </p:ext>
            </p:extLst>
          </p:nvPr>
        </p:nvGraphicFramePr>
        <p:xfrm>
          <a:off x="1282700" y="2166938"/>
          <a:ext cx="7861300" cy="4233862"/>
        </p:xfrm>
        <a:graphic>
          <a:graphicData uri="http://schemas.openxmlformats.org/presentationml/2006/ole">
            <mc:AlternateContent xmlns:mc="http://schemas.openxmlformats.org/markup-compatibility/2006">
              <mc:Choice xmlns:v="urn:schemas-microsoft-com:vml" Requires="v">
                <p:oleObj name="Document" r:id="rId3" imgW="3275830" imgH="1770855" progId="Word.Document.8">
                  <p:embed/>
                </p:oleObj>
              </mc:Choice>
              <mc:Fallback>
                <p:oleObj name="Document" r:id="rId3" imgW="3275830" imgH="1770855" progId="Word.Document.8">
                  <p:embed/>
                  <p:pic>
                    <p:nvPicPr>
                      <p:cNvPr id="63491" name="Object 3">
                        <a:extLst>
                          <a:ext uri="{FF2B5EF4-FFF2-40B4-BE49-F238E27FC236}">
                            <a16:creationId xmlns:a16="http://schemas.microsoft.com/office/drawing/2014/main" id="{A079EC7B-E2E8-4C2D-DE04-67D96019312B}"/>
                          </a:ext>
                        </a:extLst>
                      </p:cNvPr>
                      <p:cNvPicPr>
                        <a:picLocks noChangeAspect="1" noChangeArrowheads="1"/>
                      </p:cNvPicPr>
                      <p:nvPr/>
                    </p:nvPicPr>
                    <p:blipFill>
                      <a:blip r:embed="rId4"/>
                      <a:srcRect/>
                      <a:stretch>
                        <a:fillRect/>
                      </a:stretch>
                    </p:blipFill>
                    <p:spPr bwMode="auto">
                      <a:xfrm>
                        <a:off x="1282700" y="2166938"/>
                        <a:ext cx="7861300" cy="42338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7524" name="Rectangle 4">
            <a:extLst>
              <a:ext uri="{FF2B5EF4-FFF2-40B4-BE49-F238E27FC236}">
                <a16:creationId xmlns:a16="http://schemas.microsoft.com/office/drawing/2014/main" id="{0464A6FA-2727-FE28-252D-85602F9057D3}"/>
              </a:ext>
            </a:extLst>
          </p:cNvPr>
          <p:cNvSpPr>
            <a:spLocks noChangeArrowheads="1"/>
          </p:cNvSpPr>
          <p:nvPr/>
        </p:nvSpPr>
        <p:spPr bwMode="auto">
          <a:xfrm>
            <a:off x="513538" y="1284566"/>
            <a:ext cx="6858000" cy="1219200"/>
          </a:xfrm>
          <a:prstGeom prst="rect">
            <a:avLst/>
          </a:prstGeom>
          <a:noFill/>
          <a:ln>
            <a:noFill/>
          </a:ln>
          <a:effectLst/>
        </p:spPr>
        <p:txBody>
          <a:bodyPr/>
          <a:lstStyle>
            <a:lvl1pPr marL="342900" indent="-342900">
              <a:spcBef>
                <a:spcPct val="20000"/>
              </a:spcBef>
              <a:buClr>
                <a:schemeClr val="tx2"/>
              </a:buClr>
              <a:buChar char="•"/>
              <a:defRPr sz="32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1pPr>
            <a:lvl2pPr marL="742950" indent="-285750">
              <a:spcBef>
                <a:spcPct val="20000"/>
              </a:spcBef>
              <a:buChar char="–"/>
              <a:defRPr sz="28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2pPr>
            <a:lvl3pPr marL="1143000" indent="-228600">
              <a:spcBef>
                <a:spcPct val="20000"/>
              </a:spcBef>
              <a:buClr>
                <a:schemeClr val="tx2"/>
              </a:buClr>
              <a:buChar char="•"/>
              <a:defRPr sz="24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4pPr>
            <a:lvl5pPr marL="2057400" indent="-228600">
              <a:spcBef>
                <a:spcPct val="20000"/>
              </a:spcBef>
              <a:buClr>
                <a:schemeClr val="tx2"/>
              </a:buClr>
              <a:buChar char="•"/>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5pPr>
            <a:lvl6pPr marL="2514600" indent="-22860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6pPr>
            <a:lvl7pPr marL="2971800" indent="-22860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7pPr>
            <a:lvl8pPr marL="3429000" indent="-22860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8pPr>
            <a:lvl9pPr marL="3886200" indent="-22860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Arial" panose="020B0604020202020204" pitchFamily="34" charset="0"/>
                <a:cs typeface="Arial" panose="020B0604020202020204" pitchFamily="34" charset="0"/>
              </a:defRPr>
            </a:lvl9pPr>
          </a:lstStyle>
          <a:p>
            <a:pPr eaLnBrk="1" hangingPunct="1">
              <a:defRPr/>
            </a:pPr>
            <a:r>
              <a:rPr lang="en-US" altLang="en-US" sz="2800" dirty="0"/>
              <a:t>Using traditional MUX-restructuring </a:t>
            </a:r>
          </a:p>
          <a:p>
            <a:pPr lvl="1" eaLnBrk="1" hangingPunct="1">
              <a:defRPr/>
            </a:pPr>
            <a:r>
              <a:rPr lang="en-US" altLang="en-US" sz="2400" dirty="0"/>
              <a:t>AKA </a:t>
            </a:r>
            <a:r>
              <a:rPr lang="en-US" altLang="en-US" sz="2400" i="1" dirty="0"/>
              <a:t>generalized select transform</a:t>
            </a:r>
          </a:p>
        </p:txBody>
      </p:sp>
      <p:sp>
        <p:nvSpPr>
          <p:cNvPr id="63493" name="Text Box 5">
            <a:extLst>
              <a:ext uri="{FF2B5EF4-FFF2-40B4-BE49-F238E27FC236}">
                <a16:creationId xmlns:a16="http://schemas.microsoft.com/office/drawing/2014/main" id="{A102FEA3-EB0D-3323-209E-6DCF0C2D0936}"/>
              </a:ext>
            </a:extLst>
          </p:cNvPr>
          <p:cNvSpPr txBox="1">
            <a:spLocks noChangeArrowheads="1"/>
          </p:cNvSpPr>
          <p:nvPr/>
        </p:nvSpPr>
        <p:spPr bwMode="auto">
          <a:xfrm>
            <a:off x="3121923" y="6093023"/>
            <a:ext cx="290015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i="1" dirty="0"/>
              <a:t>x</a:t>
            </a:r>
            <a:r>
              <a:rPr lang="en-US" altLang="en-US" dirty="0"/>
              <a:t> and </a:t>
            </a:r>
            <a:r>
              <a:rPr lang="en-US" altLang="en-US" i="1" dirty="0"/>
              <a:t>y</a:t>
            </a:r>
            <a:r>
              <a:rPr lang="en-US" altLang="en-US" dirty="0"/>
              <a:t> are the critical edge inputs</a:t>
            </a:r>
          </a:p>
        </p:txBody>
      </p:sp>
    </p:spTree>
    <p:extLst>
      <p:ext uri="{BB962C8B-B14F-4D97-AF65-F5344CB8AC3E}">
        <p14:creationId xmlns:p14="http://schemas.microsoft.com/office/powerpoint/2010/main" val="27032162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8941" name="Rectangle 29">
            <a:extLst>
              <a:ext uri="{FF2B5EF4-FFF2-40B4-BE49-F238E27FC236}">
                <a16:creationId xmlns:a16="http://schemas.microsoft.com/office/drawing/2014/main" id="{3DDAA075-3953-C3F3-5DF1-8382467F3D69}"/>
              </a:ext>
            </a:extLst>
          </p:cNvPr>
          <p:cNvSpPr>
            <a:spLocks noGrp="1" noChangeArrowheads="1"/>
          </p:cNvSpPr>
          <p:nvPr>
            <p:ph type="body" idx="1"/>
          </p:nvPr>
        </p:nvSpPr>
        <p:spPr/>
        <p:txBody>
          <a:bodyPr>
            <a:normAutofit/>
          </a:bodyPr>
          <a:lstStyle/>
          <a:p>
            <a:r>
              <a:rPr lang="en-US" altLang="en-US" sz="1700" dirty="0"/>
              <a:t>Pre-computing subgraphs</a:t>
            </a:r>
          </a:p>
          <a:p>
            <a:pPr lvl="1"/>
            <a:r>
              <a:rPr lang="en-US" altLang="en-US" sz="1500" dirty="0"/>
              <a:t>Consider function </a:t>
            </a:r>
            <a:r>
              <a:rPr lang="en-US" altLang="en-US" sz="1500" dirty="0">
                <a:solidFill>
                  <a:schemeClr val="accent1"/>
                </a:solidFill>
              </a:rPr>
              <a:t>f = </a:t>
            </a:r>
            <a:r>
              <a:rPr lang="en-US" altLang="en-US" sz="1500" dirty="0" err="1">
                <a:solidFill>
                  <a:schemeClr val="accent1"/>
                </a:solidFill>
              </a:rPr>
              <a:t>abc</a:t>
            </a:r>
            <a:endParaRPr lang="en-US" altLang="en-US" sz="1500" dirty="0">
              <a:solidFill>
                <a:schemeClr val="accent1"/>
              </a:solidFill>
            </a:endParaRPr>
          </a:p>
        </p:txBody>
      </p:sp>
      <p:sp>
        <p:nvSpPr>
          <p:cNvPr id="69634" name="Rectangle 2">
            <a:extLst>
              <a:ext uri="{FF2B5EF4-FFF2-40B4-BE49-F238E27FC236}">
                <a16:creationId xmlns:a16="http://schemas.microsoft.com/office/drawing/2014/main" id="{DF4F5405-2E75-31FF-9693-6764D619F964}"/>
              </a:ext>
            </a:extLst>
          </p:cNvPr>
          <p:cNvSpPr>
            <a:spLocks noGrp="1" noChangeArrowheads="1"/>
          </p:cNvSpPr>
          <p:nvPr>
            <p:ph type="title"/>
          </p:nvPr>
        </p:nvSpPr>
        <p:spPr/>
        <p:txBody>
          <a:bodyPr/>
          <a:lstStyle/>
          <a:p>
            <a:r>
              <a:rPr lang="en-US" altLang="en-US"/>
              <a:t>AIG Rewriting</a:t>
            </a:r>
            <a:endParaRPr lang="ru-RU" altLang="en-US"/>
          </a:p>
        </p:txBody>
      </p:sp>
      <p:grpSp>
        <p:nvGrpSpPr>
          <p:cNvPr id="1318915" name="Group 3">
            <a:extLst>
              <a:ext uri="{FF2B5EF4-FFF2-40B4-BE49-F238E27FC236}">
                <a16:creationId xmlns:a16="http://schemas.microsoft.com/office/drawing/2014/main" id="{8309E9CB-D205-3B97-3C79-4D0A468D744E}"/>
              </a:ext>
            </a:extLst>
          </p:cNvPr>
          <p:cNvGrpSpPr>
            <a:grpSpLocks/>
          </p:cNvGrpSpPr>
          <p:nvPr/>
        </p:nvGrpSpPr>
        <p:grpSpPr bwMode="auto">
          <a:xfrm>
            <a:off x="609602" y="2820988"/>
            <a:ext cx="1300163" cy="1338262"/>
            <a:chOff x="384" y="1777"/>
            <a:chExt cx="819" cy="843"/>
          </a:xfrm>
        </p:grpSpPr>
        <p:sp>
          <p:nvSpPr>
            <p:cNvPr id="69743" name="Oval 4">
              <a:extLst>
                <a:ext uri="{FF2B5EF4-FFF2-40B4-BE49-F238E27FC236}">
                  <a16:creationId xmlns:a16="http://schemas.microsoft.com/office/drawing/2014/main" id="{979B855E-7DA3-77BB-A463-7BA8BB6AAF66}"/>
                </a:ext>
              </a:extLst>
            </p:cNvPr>
            <p:cNvSpPr>
              <a:spLocks noChangeArrowheads="1"/>
            </p:cNvSpPr>
            <p:nvPr/>
          </p:nvSpPr>
          <p:spPr bwMode="auto">
            <a:xfrm>
              <a:off x="688" y="1997"/>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9744" name="Oval 5">
              <a:extLst>
                <a:ext uri="{FF2B5EF4-FFF2-40B4-BE49-F238E27FC236}">
                  <a16:creationId xmlns:a16="http://schemas.microsoft.com/office/drawing/2014/main" id="{D5A637C0-C08D-1FC5-0A06-F92C5A5A9C3E}"/>
                </a:ext>
              </a:extLst>
            </p:cNvPr>
            <p:cNvSpPr>
              <a:spLocks noChangeArrowheads="1"/>
            </p:cNvSpPr>
            <p:nvPr/>
          </p:nvSpPr>
          <p:spPr bwMode="auto">
            <a:xfrm>
              <a:off x="497" y="226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9745" name="Oval 6">
              <a:extLst>
                <a:ext uri="{FF2B5EF4-FFF2-40B4-BE49-F238E27FC236}">
                  <a16:creationId xmlns:a16="http://schemas.microsoft.com/office/drawing/2014/main" id="{46BF9A99-41BC-9AB5-27C6-83C7C6653378}"/>
                </a:ext>
              </a:extLst>
            </p:cNvPr>
            <p:cNvSpPr>
              <a:spLocks noChangeArrowheads="1"/>
            </p:cNvSpPr>
            <p:nvPr/>
          </p:nvSpPr>
          <p:spPr bwMode="auto">
            <a:xfrm>
              <a:off x="874" y="2270"/>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9746" name="Line 7">
              <a:extLst>
                <a:ext uri="{FF2B5EF4-FFF2-40B4-BE49-F238E27FC236}">
                  <a16:creationId xmlns:a16="http://schemas.microsoft.com/office/drawing/2014/main" id="{F78642B2-9B8D-C055-D1EE-19EE66A863F0}"/>
                </a:ext>
              </a:extLst>
            </p:cNvPr>
            <p:cNvSpPr>
              <a:spLocks noChangeShapeType="1"/>
            </p:cNvSpPr>
            <p:nvPr/>
          </p:nvSpPr>
          <p:spPr bwMode="auto">
            <a:xfrm flipH="1">
              <a:off x="606" y="212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47" name="Line 8">
              <a:extLst>
                <a:ext uri="{FF2B5EF4-FFF2-40B4-BE49-F238E27FC236}">
                  <a16:creationId xmlns:a16="http://schemas.microsoft.com/office/drawing/2014/main" id="{46FD0F95-3304-64EC-B442-DD3BA916D0D5}"/>
                </a:ext>
              </a:extLst>
            </p:cNvPr>
            <p:cNvSpPr>
              <a:spLocks noChangeShapeType="1"/>
            </p:cNvSpPr>
            <p:nvPr/>
          </p:nvSpPr>
          <p:spPr bwMode="auto">
            <a:xfrm>
              <a:off x="805" y="212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48" name="Line 9">
              <a:extLst>
                <a:ext uri="{FF2B5EF4-FFF2-40B4-BE49-F238E27FC236}">
                  <a16:creationId xmlns:a16="http://schemas.microsoft.com/office/drawing/2014/main" id="{B7668FE1-CB4B-5AD6-0766-6C48E22FE518}"/>
                </a:ext>
              </a:extLst>
            </p:cNvPr>
            <p:cNvSpPr>
              <a:spLocks noChangeShapeType="1"/>
            </p:cNvSpPr>
            <p:nvPr/>
          </p:nvSpPr>
          <p:spPr bwMode="auto">
            <a:xfrm flipH="1">
              <a:off x="497" y="2380"/>
              <a:ext cx="20"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49" name="Line 10">
              <a:extLst>
                <a:ext uri="{FF2B5EF4-FFF2-40B4-BE49-F238E27FC236}">
                  <a16:creationId xmlns:a16="http://schemas.microsoft.com/office/drawing/2014/main" id="{1782CEC7-D7E0-7D46-A84F-5BFD13FC2D11}"/>
                </a:ext>
              </a:extLst>
            </p:cNvPr>
            <p:cNvSpPr>
              <a:spLocks noChangeShapeType="1"/>
            </p:cNvSpPr>
            <p:nvPr/>
          </p:nvSpPr>
          <p:spPr bwMode="auto">
            <a:xfrm>
              <a:off x="613" y="2386"/>
              <a:ext cx="20"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50" name="Line 11">
              <a:extLst>
                <a:ext uri="{FF2B5EF4-FFF2-40B4-BE49-F238E27FC236}">
                  <a16:creationId xmlns:a16="http://schemas.microsoft.com/office/drawing/2014/main" id="{AC6A27F3-69E5-8046-66AA-318BFB618907}"/>
                </a:ext>
              </a:extLst>
            </p:cNvPr>
            <p:cNvSpPr>
              <a:spLocks noChangeShapeType="1"/>
            </p:cNvSpPr>
            <p:nvPr/>
          </p:nvSpPr>
          <p:spPr bwMode="auto">
            <a:xfrm flipH="1">
              <a:off x="888" y="2394"/>
              <a:ext cx="20"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51" name="Line 12">
              <a:extLst>
                <a:ext uri="{FF2B5EF4-FFF2-40B4-BE49-F238E27FC236}">
                  <a16:creationId xmlns:a16="http://schemas.microsoft.com/office/drawing/2014/main" id="{6A3D4940-7CE2-D371-36CE-6A646CB5A927}"/>
                </a:ext>
              </a:extLst>
            </p:cNvPr>
            <p:cNvSpPr>
              <a:spLocks noChangeShapeType="1"/>
            </p:cNvSpPr>
            <p:nvPr/>
          </p:nvSpPr>
          <p:spPr bwMode="auto">
            <a:xfrm>
              <a:off x="1004" y="2400"/>
              <a:ext cx="20"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52" name="Text Box 13">
              <a:extLst>
                <a:ext uri="{FF2B5EF4-FFF2-40B4-BE49-F238E27FC236}">
                  <a16:creationId xmlns:a16="http://schemas.microsoft.com/office/drawing/2014/main" id="{599E171F-C533-FFC6-D395-414655860553}"/>
                </a:ext>
              </a:extLst>
            </p:cNvPr>
            <p:cNvSpPr txBox="1">
              <a:spLocks noChangeArrowheads="1"/>
            </p:cNvSpPr>
            <p:nvPr/>
          </p:nvSpPr>
          <p:spPr bwMode="auto">
            <a:xfrm>
              <a:off x="384" y="2399"/>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a</a:t>
              </a:r>
              <a:endParaRPr lang="ru-RU" altLang="en-US" sz="1600" b="0" i="1">
                <a:latin typeface="Times New Roman" panose="02020603050405020304" pitchFamily="18" charset="0"/>
                <a:cs typeface="Arial" panose="020B0604020202020204" pitchFamily="34" charset="0"/>
              </a:endParaRPr>
            </a:p>
          </p:txBody>
        </p:sp>
        <p:sp>
          <p:nvSpPr>
            <p:cNvPr id="69753" name="Text Box 14">
              <a:extLst>
                <a:ext uri="{FF2B5EF4-FFF2-40B4-BE49-F238E27FC236}">
                  <a16:creationId xmlns:a16="http://schemas.microsoft.com/office/drawing/2014/main" id="{78443F99-1869-87E3-2EED-6C2C97275081}"/>
                </a:ext>
              </a:extLst>
            </p:cNvPr>
            <p:cNvSpPr txBox="1">
              <a:spLocks noChangeArrowheads="1"/>
            </p:cNvSpPr>
            <p:nvPr/>
          </p:nvSpPr>
          <p:spPr bwMode="auto">
            <a:xfrm>
              <a:off x="566" y="2408"/>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b</a:t>
              </a:r>
              <a:endParaRPr lang="ru-RU" altLang="en-US" sz="1600" b="0" i="1">
                <a:latin typeface="Times New Roman" panose="02020603050405020304" pitchFamily="18" charset="0"/>
                <a:cs typeface="Arial" panose="020B0604020202020204" pitchFamily="34" charset="0"/>
              </a:endParaRPr>
            </a:p>
          </p:txBody>
        </p:sp>
        <p:sp>
          <p:nvSpPr>
            <p:cNvPr id="69754" name="Text Box 15">
              <a:extLst>
                <a:ext uri="{FF2B5EF4-FFF2-40B4-BE49-F238E27FC236}">
                  <a16:creationId xmlns:a16="http://schemas.microsoft.com/office/drawing/2014/main" id="{AD1F4453-1FD9-7B10-31AC-164718FBE2A2}"/>
                </a:ext>
              </a:extLst>
            </p:cNvPr>
            <p:cNvSpPr txBox="1">
              <a:spLocks noChangeArrowheads="1"/>
            </p:cNvSpPr>
            <p:nvPr/>
          </p:nvSpPr>
          <p:spPr bwMode="auto">
            <a:xfrm>
              <a:off x="778" y="2401"/>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a</a:t>
              </a:r>
              <a:endParaRPr lang="ru-RU" altLang="en-US" sz="1600" b="0" i="1">
                <a:latin typeface="Times New Roman" panose="02020603050405020304" pitchFamily="18" charset="0"/>
                <a:cs typeface="Arial" panose="020B0604020202020204" pitchFamily="34" charset="0"/>
              </a:endParaRPr>
            </a:p>
          </p:txBody>
        </p:sp>
        <p:sp>
          <p:nvSpPr>
            <p:cNvPr id="69755" name="Text Box 16">
              <a:extLst>
                <a:ext uri="{FF2B5EF4-FFF2-40B4-BE49-F238E27FC236}">
                  <a16:creationId xmlns:a16="http://schemas.microsoft.com/office/drawing/2014/main" id="{6BE664B9-0AD0-F704-2EC8-A286E040D65B}"/>
                </a:ext>
              </a:extLst>
            </p:cNvPr>
            <p:cNvSpPr txBox="1">
              <a:spLocks noChangeArrowheads="1"/>
            </p:cNvSpPr>
            <p:nvPr/>
          </p:nvSpPr>
          <p:spPr bwMode="auto">
            <a:xfrm>
              <a:off x="963" y="2400"/>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c</a:t>
              </a:r>
              <a:endParaRPr lang="ru-RU" altLang="en-US" sz="1600" b="0" i="1">
                <a:latin typeface="Times New Roman" panose="02020603050405020304" pitchFamily="18" charset="0"/>
                <a:cs typeface="Arial" panose="020B0604020202020204" pitchFamily="34" charset="0"/>
              </a:endParaRPr>
            </a:p>
          </p:txBody>
        </p:sp>
        <p:sp>
          <p:nvSpPr>
            <p:cNvPr id="69756" name="Text Box 17">
              <a:extLst>
                <a:ext uri="{FF2B5EF4-FFF2-40B4-BE49-F238E27FC236}">
                  <a16:creationId xmlns:a16="http://schemas.microsoft.com/office/drawing/2014/main" id="{EE6E5D7B-3F32-EB07-C25C-E17C8F464CE4}"/>
                </a:ext>
              </a:extLst>
            </p:cNvPr>
            <p:cNvSpPr txBox="1">
              <a:spLocks noChangeArrowheads="1"/>
            </p:cNvSpPr>
            <p:nvPr/>
          </p:nvSpPr>
          <p:spPr bwMode="auto">
            <a:xfrm>
              <a:off x="442" y="1777"/>
              <a:ext cx="6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200">
                  <a:latin typeface="Times New Roman" panose="02020603050405020304" pitchFamily="18" charset="0"/>
                  <a:cs typeface="Arial" panose="020B0604020202020204" pitchFamily="34" charset="0"/>
                </a:rPr>
                <a:t>Subgraph 1</a:t>
              </a:r>
              <a:endParaRPr lang="ru-RU" altLang="en-US" sz="1200">
                <a:latin typeface="Times New Roman" panose="02020603050405020304" pitchFamily="18" charset="0"/>
                <a:cs typeface="Arial" panose="020B0604020202020204" pitchFamily="34" charset="0"/>
              </a:endParaRPr>
            </a:p>
          </p:txBody>
        </p:sp>
      </p:grpSp>
      <p:grpSp>
        <p:nvGrpSpPr>
          <p:cNvPr id="1318930" name="Group 18">
            <a:extLst>
              <a:ext uri="{FF2B5EF4-FFF2-40B4-BE49-F238E27FC236}">
                <a16:creationId xmlns:a16="http://schemas.microsoft.com/office/drawing/2014/main" id="{A357B387-4551-4C09-521D-77E13FA3C84D}"/>
              </a:ext>
            </a:extLst>
          </p:cNvPr>
          <p:cNvGrpSpPr>
            <a:grpSpLocks/>
          </p:cNvGrpSpPr>
          <p:nvPr/>
        </p:nvGrpSpPr>
        <p:grpSpPr bwMode="auto">
          <a:xfrm>
            <a:off x="1920877" y="2809875"/>
            <a:ext cx="1065213" cy="1371600"/>
            <a:chOff x="1210" y="1770"/>
            <a:chExt cx="671" cy="864"/>
          </a:xfrm>
        </p:grpSpPr>
        <p:sp>
          <p:nvSpPr>
            <p:cNvPr id="69733" name="Oval 19">
              <a:extLst>
                <a:ext uri="{FF2B5EF4-FFF2-40B4-BE49-F238E27FC236}">
                  <a16:creationId xmlns:a16="http://schemas.microsoft.com/office/drawing/2014/main" id="{2DFFC694-6AC8-7C13-F11A-CC8C8D11DE3B}"/>
                </a:ext>
              </a:extLst>
            </p:cNvPr>
            <p:cNvSpPr>
              <a:spLocks noChangeArrowheads="1"/>
            </p:cNvSpPr>
            <p:nvPr/>
          </p:nvSpPr>
          <p:spPr bwMode="auto">
            <a:xfrm>
              <a:off x="1407" y="1997"/>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9734" name="Oval 20">
              <a:extLst>
                <a:ext uri="{FF2B5EF4-FFF2-40B4-BE49-F238E27FC236}">
                  <a16:creationId xmlns:a16="http://schemas.microsoft.com/office/drawing/2014/main" id="{916EBC5C-987B-0A82-43CB-D4AB6C1F1EC2}"/>
                </a:ext>
              </a:extLst>
            </p:cNvPr>
            <p:cNvSpPr>
              <a:spLocks noChangeArrowheads="1"/>
            </p:cNvSpPr>
            <p:nvPr/>
          </p:nvSpPr>
          <p:spPr bwMode="auto">
            <a:xfrm>
              <a:off x="1565" y="2270"/>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9735" name="Line 21">
              <a:extLst>
                <a:ext uri="{FF2B5EF4-FFF2-40B4-BE49-F238E27FC236}">
                  <a16:creationId xmlns:a16="http://schemas.microsoft.com/office/drawing/2014/main" id="{05ED1D04-069D-143C-E484-B88D42F28AC9}"/>
                </a:ext>
              </a:extLst>
            </p:cNvPr>
            <p:cNvSpPr>
              <a:spLocks noChangeShapeType="1"/>
            </p:cNvSpPr>
            <p:nvPr/>
          </p:nvSpPr>
          <p:spPr bwMode="auto">
            <a:xfrm flipH="1">
              <a:off x="1339" y="212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36" name="Line 22">
              <a:extLst>
                <a:ext uri="{FF2B5EF4-FFF2-40B4-BE49-F238E27FC236}">
                  <a16:creationId xmlns:a16="http://schemas.microsoft.com/office/drawing/2014/main" id="{A69AC761-14E5-ED15-44EB-24F20E216AD5}"/>
                </a:ext>
              </a:extLst>
            </p:cNvPr>
            <p:cNvSpPr>
              <a:spLocks noChangeShapeType="1"/>
            </p:cNvSpPr>
            <p:nvPr/>
          </p:nvSpPr>
          <p:spPr bwMode="auto">
            <a:xfrm flipH="1">
              <a:off x="1565" y="2401"/>
              <a:ext cx="20"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37" name="Line 23">
              <a:extLst>
                <a:ext uri="{FF2B5EF4-FFF2-40B4-BE49-F238E27FC236}">
                  <a16:creationId xmlns:a16="http://schemas.microsoft.com/office/drawing/2014/main" id="{9EBED9BE-61F4-51B5-D5D4-284541982CE6}"/>
                </a:ext>
              </a:extLst>
            </p:cNvPr>
            <p:cNvSpPr>
              <a:spLocks noChangeShapeType="1"/>
            </p:cNvSpPr>
            <p:nvPr/>
          </p:nvSpPr>
          <p:spPr bwMode="auto">
            <a:xfrm>
              <a:off x="1681" y="2407"/>
              <a:ext cx="20"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38" name="Line 24">
              <a:extLst>
                <a:ext uri="{FF2B5EF4-FFF2-40B4-BE49-F238E27FC236}">
                  <a16:creationId xmlns:a16="http://schemas.microsoft.com/office/drawing/2014/main" id="{7C7F89AE-5709-4C96-F137-2A6523A53783}"/>
                </a:ext>
              </a:extLst>
            </p:cNvPr>
            <p:cNvSpPr>
              <a:spLocks noChangeShapeType="1"/>
            </p:cNvSpPr>
            <p:nvPr/>
          </p:nvSpPr>
          <p:spPr bwMode="auto">
            <a:xfrm>
              <a:off x="1531" y="2126"/>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39" name="Text Box 25">
              <a:extLst>
                <a:ext uri="{FF2B5EF4-FFF2-40B4-BE49-F238E27FC236}">
                  <a16:creationId xmlns:a16="http://schemas.microsoft.com/office/drawing/2014/main" id="{5CD56279-AA94-6C95-B033-8D89EC38DCB2}"/>
                </a:ext>
              </a:extLst>
            </p:cNvPr>
            <p:cNvSpPr txBox="1">
              <a:spLocks noChangeArrowheads="1"/>
            </p:cNvSpPr>
            <p:nvPr/>
          </p:nvSpPr>
          <p:spPr bwMode="auto">
            <a:xfrm>
              <a:off x="1448" y="2422"/>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b</a:t>
              </a:r>
              <a:endParaRPr lang="ru-RU" altLang="en-US" sz="1600" b="0" i="1">
                <a:latin typeface="Times New Roman" panose="02020603050405020304" pitchFamily="18" charset="0"/>
                <a:cs typeface="Arial" panose="020B0604020202020204" pitchFamily="34" charset="0"/>
              </a:endParaRPr>
            </a:p>
          </p:txBody>
        </p:sp>
        <p:sp>
          <p:nvSpPr>
            <p:cNvPr id="69740" name="Text Box 26">
              <a:extLst>
                <a:ext uri="{FF2B5EF4-FFF2-40B4-BE49-F238E27FC236}">
                  <a16:creationId xmlns:a16="http://schemas.microsoft.com/office/drawing/2014/main" id="{E6DA4DD7-D0CF-5541-E9E4-6A1A36E43431}"/>
                </a:ext>
              </a:extLst>
            </p:cNvPr>
            <p:cNvSpPr txBox="1">
              <a:spLocks noChangeArrowheads="1"/>
            </p:cNvSpPr>
            <p:nvPr/>
          </p:nvSpPr>
          <p:spPr bwMode="auto">
            <a:xfrm>
              <a:off x="1641" y="2421"/>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c</a:t>
              </a:r>
              <a:endParaRPr lang="ru-RU" altLang="en-US" sz="1600" b="0" i="1">
                <a:latin typeface="Times New Roman" panose="02020603050405020304" pitchFamily="18" charset="0"/>
                <a:cs typeface="Arial" panose="020B0604020202020204" pitchFamily="34" charset="0"/>
              </a:endParaRPr>
            </a:p>
          </p:txBody>
        </p:sp>
        <p:sp>
          <p:nvSpPr>
            <p:cNvPr id="69741" name="Text Box 27">
              <a:extLst>
                <a:ext uri="{FF2B5EF4-FFF2-40B4-BE49-F238E27FC236}">
                  <a16:creationId xmlns:a16="http://schemas.microsoft.com/office/drawing/2014/main" id="{5B33F95C-E15F-8A68-B98E-46C705F08C6B}"/>
                </a:ext>
              </a:extLst>
            </p:cNvPr>
            <p:cNvSpPr txBox="1">
              <a:spLocks noChangeArrowheads="1"/>
            </p:cNvSpPr>
            <p:nvPr/>
          </p:nvSpPr>
          <p:spPr bwMode="auto">
            <a:xfrm>
              <a:off x="1216" y="2222"/>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a</a:t>
              </a:r>
              <a:endParaRPr lang="ru-RU" altLang="en-US" sz="1600" b="0" i="1">
                <a:latin typeface="Times New Roman" panose="02020603050405020304" pitchFamily="18" charset="0"/>
                <a:cs typeface="Arial" panose="020B0604020202020204" pitchFamily="34" charset="0"/>
              </a:endParaRPr>
            </a:p>
          </p:txBody>
        </p:sp>
        <p:sp>
          <p:nvSpPr>
            <p:cNvPr id="69742" name="Text Box 28">
              <a:extLst>
                <a:ext uri="{FF2B5EF4-FFF2-40B4-BE49-F238E27FC236}">
                  <a16:creationId xmlns:a16="http://schemas.microsoft.com/office/drawing/2014/main" id="{E104E24E-B4CC-0C1A-DE0D-51DE64DB0EF4}"/>
                </a:ext>
              </a:extLst>
            </p:cNvPr>
            <p:cNvSpPr txBox="1">
              <a:spLocks noChangeArrowheads="1"/>
            </p:cNvSpPr>
            <p:nvPr/>
          </p:nvSpPr>
          <p:spPr bwMode="auto">
            <a:xfrm>
              <a:off x="1210" y="1770"/>
              <a:ext cx="6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200">
                  <a:latin typeface="Times New Roman" panose="02020603050405020304" pitchFamily="18" charset="0"/>
                  <a:cs typeface="Arial" panose="020B0604020202020204" pitchFamily="34" charset="0"/>
                </a:rPr>
                <a:t>Subgraph 2</a:t>
              </a:r>
              <a:endParaRPr lang="ru-RU" altLang="en-US" sz="1200">
                <a:latin typeface="Times New Roman" panose="02020603050405020304" pitchFamily="18" charset="0"/>
                <a:cs typeface="Arial" panose="020B0604020202020204" pitchFamily="34" charset="0"/>
              </a:endParaRPr>
            </a:p>
          </p:txBody>
        </p:sp>
      </p:grpSp>
      <p:grpSp>
        <p:nvGrpSpPr>
          <p:cNvPr id="1318942" name="Group 30">
            <a:extLst>
              <a:ext uri="{FF2B5EF4-FFF2-40B4-BE49-F238E27FC236}">
                <a16:creationId xmlns:a16="http://schemas.microsoft.com/office/drawing/2014/main" id="{7735E14D-C21F-7276-7E00-0F2BBFA1C629}"/>
              </a:ext>
            </a:extLst>
          </p:cNvPr>
          <p:cNvGrpSpPr>
            <a:grpSpLocks/>
          </p:cNvGrpSpPr>
          <p:nvPr/>
        </p:nvGrpSpPr>
        <p:grpSpPr bwMode="auto">
          <a:xfrm>
            <a:off x="3140077" y="2820988"/>
            <a:ext cx="1065213" cy="1371600"/>
            <a:chOff x="1978" y="1777"/>
            <a:chExt cx="671" cy="864"/>
          </a:xfrm>
        </p:grpSpPr>
        <p:sp>
          <p:nvSpPr>
            <p:cNvPr id="69723" name="Oval 31">
              <a:extLst>
                <a:ext uri="{FF2B5EF4-FFF2-40B4-BE49-F238E27FC236}">
                  <a16:creationId xmlns:a16="http://schemas.microsoft.com/office/drawing/2014/main" id="{B0DA1FF8-5F83-1BED-A7A1-8DA5923208D6}"/>
                </a:ext>
              </a:extLst>
            </p:cNvPr>
            <p:cNvSpPr>
              <a:spLocks noChangeArrowheads="1"/>
            </p:cNvSpPr>
            <p:nvPr/>
          </p:nvSpPr>
          <p:spPr bwMode="auto">
            <a:xfrm>
              <a:off x="2175" y="2004"/>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9724" name="Oval 32">
              <a:extLst>
                <a:ext uri="{FF2B5EF4-FFF2-40B4-BE49-F238E27FC236}">
                  <a16:creationId xmlns:a16="http://schemas.microsoft.com/office/drawing/2014/main" id="{00D5C34B-FF28-CA66-4C71-BA3D2BC1CAE4}"/>
                </a:ext>
              </a:extLst>
            </p:cNvPr>
            <p:cNvSpPr>
              <a:spLocks noChangeArrowheads="1"/>
            </p:cNvSpPr>
            <p:nvPr/>
          </p:nvSpPr>
          <p:spPr bwMode="auto">
            <a:xfrm>
              <a:off x="2333" y="2277"/>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9725" name="Line 33">
              <a:extLst>
                <a:ext uri="{FF2B5EF4-FFF2-40B4-BE49-F238E27FC236}">
                  <a16:creationId xmlns:a16="http://schemas.microsoft.com/office/drawing/2014/main" id="{A567CF5E-C9D8-B3BD-D03F-F40311F96CDB}"/>
                </a:ext>
              </a:extLst>
            </p:cNvPr>
            <p:cNvSpPr>
              <a:spLocks noChangeShapeType="1"/>
            </p:cNvSpPr>
            <p:nvPr/>
          </p:nvSpPr>
          <p:spPr bwMode="auto">
            <a:xfrm flipH="1">
              <a:off x="2107" y="2133"/>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26" name="Line 34">
              <a:extLst>
                <a:ext uri="{FF2B5EF4-FFF2-40B4-BE49-F238E27FC236}">
                  <a16:creationId xmlns:a16="http://schemas.microsoft.com/office/drawing/2014/main" id="{36DB29CD-8563-6EDD-EF4B-CC2936892148}"/>
                </a:ext>
              </a:extLst>
            </p:cNvPr>
            <p:cNvSpPr>
              <a:spLocks noChangeShapeType="1"/>
            </p:cNvSpPr>
            <p:nvPr/>
          </p:nvSpPr>
          <p:spPr bwMode="auto">
            <a:xfrm flipH="1">
              <a:off x="2333" y="2408"/>
              <a:ext cx="20"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27" name="Line 35">
              <a:extLst>
                <a:ext uri="{FF2B5EF4-FFF2-40B4-BE49-F238E27FC236}">
                  <a16:creationId xmlns:a16="http://schemas.microsoft.com/office/drawing/2014/main" id="{D7F962F2-70C4-7AFD-4718-36A5AF72B7F0}"/>
                </a:ext>
              </a:extLst>
            </p:cNvPr>
            <p:cNvSpPr>
              <a:spLocks noChangeShapeType="1"/>
            </p:cNvSpPr>
            <p:nvPr/>
          </p:nvSpPr>
          <p:spPr bwMode="auto">
            <a:xfrm>
              <a:off x="2449" y="2414"/>
              <a:ext cx="20"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28" name="Line 36">
              <a:extLst>
                <a:ext uri="{FF2B5EF4-FFF2-40B4-BE49-F238E27FC236}">
                  <a16:creationId xmlns:a16="http://schemas.microsoft.com/office/drawing/2014/main" id="{022F9FF5-477C-3A3F-22D6-67C1C92F0849}"/>
                </a:ext>
              </a:extLst>
            </p:cNvPr>
            <p:cNvSpPr>
              <a:spLocks noChangeShapeType="1"/>
            </p:cNvSpPr>
            <p:nvPr/>
          </p:nvSpPr>
          <p:spPr bwMode="auto">
            <a:xfrm>
              <a:off x="2299" y="2133"/>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29" name="Text Box 37">
              <a:extLst>
                <a:ext uri="{FF2B5EF4-FFF2-40B4-BE49-F238E27FC236}">
                  <a16:creationId xmlns:a16="http://schemas.microsoft.com/office/drawing/2014/main" id="{EC035730-75A9-8989-68F2-430F173D76B3}"/>
                </a:ext>
              </a:extLst>
            </p:cNvPr>
            <p:cNvSpPr txBox="1">
              <a:spLocks noChangeArrowheads="1"/>
            </p:cNvSpPr>
            <p:nvPr/>
          </p:nvSpPr>
          <p:spPr bwMode="auto">
            <a:xfrm>
              <a:off x="2216" y="2429"/>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a</a:t>
              </a:r>
              <a:endParaRPr lang="ru-RU" altLang="en-US" sz="1600" b="0" i="1">
                <a:latin typeface="Times New Roman" panose="02020603050405020304" pitchFamily="18" charset="0"/>
                <a:cs typeface="Arial" panose="020B0604020202020204" pitchFamily="34" charset="0"/>
              </a:endParaRPr>
            </a:p>
          </p:txBody>
        </p:sp>
        <p:sp>
          <p:nvSpPr>
            <p:cNvPr id="69730" name="Text Box 38">
              <a:extLst>
                <a:ext uri="{FF2B5EF4-FFF2-40B4-BE49-F238E27FC236}">
                  <a16:creationId xmlns:a16="http://schemas.microsoft.com/office/drawing/2014/main" id="{F4B1B031-E222-E24F-7166-9BFF18463E9E}"/>
                </a:ext>
              </a:extLst>
            </p:cNvPr>
            <p:cNvSpPr txBox="1">
              <a:spLocks noChangeArrowheads="1"/>
            </p:cNvSpPr>
            <p:nvPr/>
          </p:nvSpPr>
          <p:spPr bwMode="auto">
            <a:xfrm>
              <a:off x="2409" y="2428"/>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c</a:t>
              </a:r>
              <a:endParaRPr lang="ru-RU" altLang="en-US" sz="1600" b="0" i="1">
                <a:latin typeface="Times New Roman" panose="02020603050405020304" pitchFamily="18" charset="0"/>
                <a:cs typeface="Arial" panose="020B0604020202020204" pitchFamily="34" charset="0"/>
              </a:endParaRPr>
            </a:p>
          </p:txBody>
        </p:sp>
        <p:sp>
          <p:nvSpPr>
            <p:cNvPr id="69731" name="Text Box 39">
              <a:extLst>
                <a:ext uri="{FF2B5EF4-FFF2-40B4-BE49-F238E27FC236}">
                  <a16:creationId xmlns:a16="http://schemas.microsoft.com/office/drawing/2014/main" id="{6626B133-1D29-9647-3E87-D46B57EE408F}"/>
                </a:ext>
              </a:extLst>
            </p:cNvPr>
            <p:cNvSpPr txBox="1">
              <a:spLocks noChangeArrowheads="1"/>
            </p:cNvSpPr>
            <p:nvPr/>
          </p:nvSpPr>
          <p:spPr bwMode="auto">
            <a:xfrm>
              <a:off x="1984" y="2229"/>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b</a:t>
              </a:r>
              <a:endParaRPr lang="ru-RU" altLang="en-US" sz="1600" b="0" i="1">
                <a:latin typeface="Times New Roman" panose="02020603050405020304" pitchFamily="18" charset="0"/>
                <a:cs typeface="Arial" panose="020B0604020202020204" pitchFamily="34" charset="0"/>
              </a:endParaRPr>
            </a:p>
          </p:txBody>
        </p:sp>
        <p:sp>
          <p:nvSpPr>
            <p:cNvPr id="69732" name="Text Box 40">
              <a:extLst>
                <a:ext uri="{FF2B5EF4-FFF2-40B4-BE49-F238E27FC236}">
                  <a16:creationId xmlns:a16="http://schemas.microsoft.com/office/drawing/2014/main" id="{0D8CBDC6-E56C-9830-1FC0-023396375F83}"/>
                </a:ext>
              </a:extLst>
            </p:cNvPr>
            <p:cNvSpPr txBox="1">
              <a:spLocks noChangeArrowheads="1"/>
            </p:cNvSpPr>
            <p:nvPr/>
          </p:nvSpPr>
          <p:spPr bwMode="auto">
            <a:xfrm>
              <a:off x="1978" y="1777"/>
              <a:ext cx="6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200">
                  <a:latin typeface="Times New Roman" panose="02020603050405020304" pitchFamily="18" charset="0"/>
                  <a:cs typeface="Arial" panose="020B0604020202020204" pitchFamily="34" charset="0"/>
                </a:rPr>
                <a:t>Subgraph 3</a:t>
              </a:r>
              <a:endParaRPr lang="ru-RU" altLang="en-US" sz="1200">
                <a:latin typeface="Times New Roman" panose="02020603050405020304" pitchFamily="18" charset="0"/>
                <a:cs typeface="Arial" panose="020B0604020202020204" pitchFamily="34" charset="0"/>
              </a:endParaRPr>
            </a:p>
          </p:txBody>
        </p:sp>
      </p:grpSp>
      <p:sp>
        <p:nvSpPr>
          <p:cNvPr id="1318953" name="Rectangle 41">
            <a:extLst>
              <a:ext uri="{FF2B5EF4-FFF2-40B4-BE49-F238E27FC236}">
                <a16:creationId xmlns:a16="http://schemas.microsoft.com/office/drawing/2014/main" id="{519C7063-D695-5C06-5C6C-DAE08528E115}"/>
              </a:ext>
            </a:extLst>
          </p:cNvPr>
          <p:cNvSpPr>
            <a:spLocks noChangeArrowheads="1"/>
          </p:cNvSpPr>
          <p:nvPr/>
        </p:nvSpPr>
        <p:spPr bwMode="auto">
          <a:xfrm>
            <a:off x="4838700" y="1828800"/>
            <a:ext cx="41148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spcBef>
                <a:spcPct val="65000"/>
              </a:spcBef>
              <a:buSzPct val="135000"/>
              <a:buFont typeface="Wingdings" panose="05000000000000000000" pitchFamily="2" charset="2"/>
              <a:buChar char="§"/>
            </a:pPr>
            <a:r>
              <a:rPr lang="en-US" altLang="en-US" sz="1900" b="0"/>
              <a:t>Rewriting subgraphs</a:t>
            </a:r>
            <a:endParaRPr lang="ru-RU" altLang="en-US" sz="1900" b="0"/>
          </a:p>
        </p:txBody>
      </p:sp>
      <p:sp>
        <p:nvSpPr>
          <p:cNvPr id="1318954" name="Text Box 42">
            <a:extLst>
              <a:ext uri="{FF2B5EF4-FFF2-40B4-BE49-F238E27FC236}">
                <a16:creationId xmlns:a16="http://schemas.microsoft.com/office/drawing/2014/main" id="{E69A7B70-0DD2-A3B4-A4D8-522309F3AC70}"/>
              </a:ext>
            </a:extLst>
          </p:cNvPr>
          <p:cNvSpPr txBox="1">
            <a:spLocks noChangeArrowheads="1"/>
          </p:cNvSpPr>
          <p:nvPr/>
        </p:nvSpPr>
        <p:spPr bwMode="auto">
          <a:xfrm>
            <a:off x="6000750" y="2468563"/>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a:latin typeface="Times New Roman" panose="02020603050405020304" pitchFamily="18" charset="0"/>
                <a:cs typeface="Arial" panose="020B0604020202020204" pitchFamily="34" charset="0"/>
              </a:rPr>
              <a:t>Rewriting node A</a:t>
            </a:r>
            <a:endParaRPr lang="ru-RU" altLang="en-US">
              <a:latin typeface="Times New Roman" panose="02020603050405020304" pitchFamily="18" charset="0"/>
              <a:cs typeface="Arial" panose="020B0604020202020204" pitchFamily="34" charset="0"/>
            </a:endParaRPr>
          </a:p>
        </p:txBody>
      </p:sp>
      <p:sp>
        <p:nvSpPr>
          <p:cNvPr id="1318955" name="Text Box 43">
            <a:extLst>
              <a:ext uri="{FF2B5EF4-FFF2-40B4-BE49-F238E27FC236}">
                <a16:creationId xmlns:a16="http://schemas.microsoft.com/office/drawing/2014/main" id="{83C8743C-5AA1-2FE9-5027-77AC90FD4879}"/>
              </a:ext>
            </a:extLst>
          </p:cNvPr>
          <p:cNvSpPr txBox="1">
            <a:spLocks noChangeArrowheads="1"/>
          </p:cNvSpPr>
          <p:nvPr/>
        </p:nvSpPr>
        <p:spPr bwMode="auto">
          <a:xfrm>
            <a:off x="6038850" y="4106863"/>
            <a:ext cx="1905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a:latin typeface="Times New Roman" panose="02020603050405020304" pitchFamily="18" charset="0"/>
                <a:cs typeface="Arial" panose="020B0604020202020204" pitchFamily="34" charset="0"/>
              </a:rPr>
              <a:t>Rewriting node B</a:t>
            </a:r>
            <a:endParaRPr lang="ru-RU" altLang="en-US">
              <a:latin typeface="Times New Roman" panose="02020603050405020304" pitchFamily="18" charset="0"/>
              <a:cs typeface="Arial" panose="020B0604020202020204" pitchFamily="34" charset="0"/>
            </a:endParaRPr>
          </a:p>
        </p:txBody>
      </p:sp>
      <p:sp>
        <p:nvSpPr>
          <p:cNvPr id="1318956" name="Text Box 44">
            <a:extLst>
              <a:ext uri="{FF2B5EF4-FFF2-40B4-BE49-F238E27FC236}">
                <a16:creationId xmlns:a16="http://schemas.microsoft.com/office/drawing/2014/main" id="{44D680C7-4B0D-C088-3239-417846115C75}"/>
              </a:ext>
            </a:extLst>
          </p:cNvPr>
          <p:cNvSpPr txBox="1">
            <a:spLocks noChangeArrowheads="1"/>
          </p:cNvSpPr>
          <p:nvPr/>
        </p:nvSpPr>
        <p:spPr bwMode="auto">
          <a:xfrm>
            <a:off x="6534150" y="3001963"/>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ru-RU" altLang="en-US" sz="2400" b="0">
                <a:cs typeface="Arial" panose="020B0604020202020204" pitchFamily="34" charset="0"/>
                <a:sym typeface="Symbol" panose="05050102010706020507" pitchFamily="18" charset="2"/>
              </a:rPr>
              <a:t></a:t>
            </a:r>
          </a:p>
        </p:txBody>
      </p:sp>
      <p:grpSp>
        <p:nvGrpSpPr>
          <p:cNvPr id="1318957" name="Group 45">
            <a:extLst>
              <a:ext uri="{FF2B5EF4-FFF2-40B4-BE49-F238E27FC236}">
                <a16:creationId xmlns:a16="http://schemas.microsoft.com/office/drawing/2014/main" id="{9C73FBA1-6F82-2A13-57E6-CAF6692BBE41}"/>
              </a:ext>
            </a:extLst>
          </p:cNvPr>
          <p:cNvGrpSpPr>
            <a:grpSpLocks/>
          </p:cNvGrpSpPr>
          <p:nvPr/>
        </p:nvGrpSpPr>
        <p:grpSpPr bwMode="auto">
          <a:xfrm>
            <a:off x="4010025" y="4678365"/>
            <a:ext cx="1358900" cy="923925"/>
            <a:chOff x="2430" y="3120"/>
            <a:chExt cx="856" cy="582"/>
          </a:xfrm>
        </p:grpSpPr>
        <p:sp>
          <p:nvSpPr>
            <p:cNvPr id="69710" name="Oval 46">
              <a:extLst>
                <a:ext uri="{FF2B5EF4-FFF2-40B4-BE49-F238E27FC236}">
                  <a16:creationId xmlns:a16="http://schemas.microsoft.com/office/drawing/2014/main" id="{8D316506-CDFE-1890-6EF3-7C36205AB03A}"/>
                </a:ext>
              </a:extLst>
            </p:cNvPr>
            <p:cNvSpPr>
              <a:spLocks noChangeArrowheads="1"/>
            </p:cNvSpPr>
            <p:nvPr/>
          </p:nvSpPr>
          <p:spPr bwMode="auto">
            <a:xfrm>
              <a:off x="2580" y="3345"/>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9711" name="Oval 47">
              <a:extLst>
                <a:ext uri="{FF2B5EF4-FFF2-40B4-BE49-F238E27FC236}">
                  <a16:creationId xmlns:a16="http://schemas.microsoft.com/office/drawing/2014/main" id="{BB5BB28F-CD41-301A-2CA8-87D9B6B281E4}"/>
                </a:ext>
              </a:extLst>
            </p:cNvPr>
            <p:cNvSpPr>
              <a:spLocks noChangeArrowheads="1"/>
            </p:cNvSpPr>
            <p:nvPr/>
          </p:nvSpPr>
          <p:spPr bwMode="auto">
            <a:xfrm>
              <a:off x="2957" y="3352"/>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9712" name="Line 48">
              <a:extLst>
                <a:ext uri="{FF2B5EF4-FFF2-40B4-BE49-F238E27FC236}">
                  <a16:creationId xmlns:a16="http://schemas.microsoft.com/office/drawing/2014/main" id="{D8C56923-AF5A-C002-3702-BC6A6F6996FF}"/>
                </a:ext>
              </a:extLst>
            </p:cNvPr>
            <p:cNvSpPr>
              <a:spLocks noChangeShapeType="1"/>
            </p:cNvSpPr>
            <p:nvPr/>
          </p:nvSpPr>
          <p:spPr bwMode="auto">
            <a:xfrm flipH="1">
              <a:off x="2580" y="3475"/>
              <a:ext cx="20"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13" name="Line 49">
              <a:extLst>
                <a:ext uri="{FF2B5EF4-FFF2-40B4-BE49-F238E27FC236}">
                  <a16:creationId xmlns:a16="http://schemas.microsoft.com/office/drawing/2014/main" id="{7D179809-8A6B-87F8-0504-8B46D79B6748}"/>
                </a:ext>
              </a:extLst>
            </p:cNvPr>
            <p:cNvSpPr>
              <a:spLocks noChangeShapeType="1"/>
            </p:cNvSpPr>
            <p:nvPr/>
          </p:nvSpPr>
          <p:spPr bwMode="auto">
            <a:xfrm>
              <a:off x="2696" y="3481"/>
              <a:ext cx="20"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14" name="Line 50">
              <a:extLst>
                <a:ext uri="{FF2B5EF4-FFF2-40B4-BE49-F238E27FC236}">
                  <a16:creationId xmlns:a16="http://schemas.microsoft.com/office/drawing/2014/main" id="{1BB433C8-36CC-E458-377B-0EC5E9867CD3}"/>
                </a:ext>
              </a:extLst>
            </p:cNvPr>
            <p:cNvSpPr>
              <a:spLocks noChangeShapeType="1"/>
            </p:cNvSpPr>
            <p:nvPr/>
          </p:nvSpPr>
          <p:spPr bwMode="auto">
            <a:xfrm flipH="1">
              <a:off x="2971" y="3476"/>
              <a:ext cx="20"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15" name="Line 51">
              <a:extLst>
                <a:ext uri="{FF2B5EF4-FFF2-40B4-BE49-F238E27FC236}">
                  <a16:creationId xmlns:a16="http://schemas.microsoft.com/office/drawing/2014/main" id="{73AEE012-E2D7-E974-40E3-EBA424AA7CD5}"/>
                </a:ext>
              </a:extLst>
            </p:cNvPr>
            <p:cNvSpPr>
              <a:spLocks noChangeShapeType="1"/>
            </p:cNvSpPr>
            <p:nvPr/>
          </p:nvSpPr>
          <p:spPr bwMode="auto">
            <a:xfrm>
              <a:off x="3087" y="3482"/>
              <a:ext cx="20"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16" name="Text Box 52">
              <a:extLst>
                <a:ext uri="{FF2B5EF4-FFF2-40B4-BE49-F238E27FC236}">
                  <a16:creationId xmlns:a16="http://schemas.microsoft.com/office/drawing/2014/main" id="{73BB19B6-BF36-19C6-2FD8-259A2725E34A}"/>
                </a:ext>
              </a:extLst>
            </p:cNvPr>
            <p:cNvSpPr txBox="1">
              <a:spLocks noChangeArrowheads="1"/>
            </p:cNvSpPr>
            <p:nvPr/>
          </p:nvSpPr>
          <p:spPr bwMode="auto">
            <a:xfrm>
              <a:off x="2467" y="3481"/>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a</a:t>
              </a:r>
              <a:endParaRPr lang="ru-RU" altLang="en-US" sz="1600" b="0" i="1">
                <a:latin typeface="Times New Roman" panose="02020603050405020304" pitchFamily="18" charset="0"/>
                <a:cs typeface="Arial" panose="020B0604020202020204" pitchFamily="34" charset="0"/>
              </a:endParaRPr>
            </a:p>
          </p:txBody>
        </p:sp>
        <p:sp>
          <p:nvSpPr>
            <p:cNvPr id="69717" name="Text Box 53">
              <a:extLst>
                <a:ext uri="{FF2B5EF4-FFF2-40B4-BE49-F238E27FC236}">
                  <a16:creationId xmlns:a16="http://schemas.microsoft.com/office/drawing/2014/main" id="{13BE3EB0-31E2-7464-C9C3-7F7652608D9E}"/>
                </a:ext>
              </a:extLst>
            </p:cNvPr>
            <p:cNvSpPr txBox="1">
              <a:spLocks noChangeArrowheads="1"/>
            </p:cNvSpPr>
            <p:nvPr/>
          </p:nvSpPr>
          <p:spPr bwMode="auto">
            <a:xfrm>
              <a:off x="2649" y="3490"/>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b</a:t>
              </a:r>
              <a:endParaRPr lang="ru-RU" altLang="en-US" sz="1600" b="0" i="1">
                <a:latin typeface="Times New Roman" panose="02020603050405020304" pitchFamily="18" charset="0"/>
                <a:cs typeface="Arial" panose="020B0604020202020204" pitchFamily="34" charset="0"/>
              </a:endParaRPr>
            </a:p>
          </p:txBody>
        </p:sp>
        <p:sp>
          <p:nvSpPr>
            <p:cNvPr id="69718" name="Text Box 54">
              <a:extLst>
                <a:ext uri="{FF2B5EF4-FFF2-40B4-BE49-F238E27FC236}">
                  <a16:creationId xmlns:a16="http://schemas.microsoft.com/office/drawing/2014/main" id="{400C0F5E-130C-3D02-0AD8-F97B8D5A33CF}"/>
                </a:ext>
              </a:extLst>
            </p:cNvPr>
            <p:cNvSpPr txBox="1">
              <a:spLocks noChangeArrowheads="1"/>
            </p:cNvSpPr>
            <p:nvPr/>
          </p:nvSpPr>
          <p:spPr bwMode="auto">
            <a:xfrm>
              <a:off x="2861" y="3483"/>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a</a:t>
              </a:r>
              <a:endParaRPr lang="ru-RU" altLang="en-US" sz="1600" b="0" i="1">
                <a:latin typeface="Times New Roman" panose="02020603050405020304" pitchFamily="18" charset="0"/>
                <a:cs typeface="Arial" panose="020B0604020202020204" pitchFamily="34" charset="0"/>
              </a:endParaRPr>
            </a:p>
          </p:txBody>
        </p:sp>
        <p:sp>
          <p:nvSpPr>
            <p:cNvPr id="69719" name="Text Box 55">
              <a:extLst>
                <a:ext uri="{FF2B5EF4-FFF2-40B4-BE49-F238E27FC236}">
                  <a16:creationId xmlns:a16="http://schemas.microsoft.com/office/drawing/2014/main" id="{8BCFF44C-E8AD-4F27-D2ED-23EFD6A3CF94}"/>
                </a:ext>
              </a:extLst>
            </p:cNvPr>
            <p:cNvSpPr txBox="1">
              <a:spLocks noChangeArrowheads="1"/>
            </p:cNvSpPr>
            <p:nvPr/>
          </p:nvSpPr>
          <p:spPr bwMode="auto">
            <a:xfrm>
              <a:off x="3046" y="3482"/>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c</a:t>
              </a:r>
              <a:endParaRPr lang="ru-RU" altLang="en-US" sz="1600" b="0" i="1">
                <a:latin typeface="Times New Roman" panose="02020603050405020304" pitchFamily="18" charset="0"/>
                <a:cs typeface="Arial" panose="020B0604020202020204" pitchFamily="34" charset="0"/>
              </a:endParaRPr>
            </a:p>
          </p:txBody>
        </p:sp>
        <p:sp>
          <p:nvSpPr>
            <p:cNvPr id="69720" name="Line 56">
              <a:extLst>
                <a:ext uri="{FF2B5EF4-FFF2-40B4-BE49-F238E27FC236}">
                  <a16:creationId xmlns:a16="http://schemas.microsoft.com/office/drawing/2014/main" id="{21224177-24FC-EBC5-6A72-2DB9E42EEA4F}"/>
                </a:ext>
              </a:extLst>
            </p:cNvPr>
            <p:cNvSpPr>
              <a:spLocks noChangeShapeType="1"/>
            </p:cNvSpPr>
            <p:nvPr/>
          </p:nvSpPr>
          <p:spPr bwMode="auto">
            <a:xfrm flipH="1">
              <a:off x="3048" y="3120"/>
              <a:ext cx="72"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21" name="Line 57">
              <a:extLst>
                <a:ext uri="{FF2B5EF4-FFF2-40B4-BE49-F238E27FC236}">
                  <a16:creationId xmlns:a16="http://schemas.microsoft.com/office/drawing/2014/main" id="{B9B8B5ED-2CB4-E3FF-0E30-583B2C1C71F6}"/>
                </a:ext>
              </a:extLst>
            </p:cNvPr>
            <p:cNvSpPr>
              <a:spLocks noChangeShapeType="1"/>
            </p:cNvSpPr>
            <p:nvPr/>
          </p:nvSpPr>
          <p:spPr bwMode="auto">
            <a:xfrm>
              <a:off x="2430" y="3204"/>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22" name="Line 58">
              <a:extLst>
                <a:ext uri="{FF2B5EF4-FFF2-40B4-BE49-F238E27FC236}">
                  <a16:creationId xmlns:a16="http://schemas.microsoft.com/office/drawing/2014/main" id="{D9B45800-5F30-8A83-EDD3-EF70BC0D35FF}"/>
                </a:ext>
              </a:extLst>
            </p:cNvPr>
            <p:cNvSpPr>
              <a:spLocks noChangeShapeType="1"/>
            </p:cNvSpPr>
            <p:nvPr/>
          </p:nvSpPr>
          <p:spPr bwMode="auto">
            <a:xfrm>
              <a:off x="2604" y="3150"/>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18971" name="Text Box 59">
            <a:extLst>
              <a:ext uri="{FF2B5EF4-FFF2-40B4-BE49-F238E27FC236}">
                <a16:creationId xmlns:a16="http://schemas.microsoft.com/office/drawing/2014/main" id="{B224723F-B19D-1450-4887-74B6497D6322}"/>
              </a:ext>
            </a:extLst>
          </p:cNvPr>
          <p:cNvSpPr txBox="1">
            <a:spLocks noChangeArrowheads="1"/>
          </p:cNvSpPr>
          <p:nvPr/>
        </p:nvSpPr>
        <p:spPr bwMode="auto">
          <a:xfrm>
            <a:off x="6572250" y="4602163"/>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ru-RU" altLang="en-US" sz="2400" b="0">
                <a:cs typeface="Arial" panose="020B0604020202020204" pitchFamily="34" charset="0"/>
                <a:sym typeface="Symbol" panose="05050102010706020507" pitchFamily="18" charset="2"/>
              </a:rPr>
              <a:t></a:t>
            </a:r>
          </a:p>
        </p:txBody>
      </p:sp>
      <p:grpSp>
        <p:nvGrpSpPr>
          <p:cNvPr id="1318972" name="Group 60">
            <a:extLst>
              <a:ext uri="{FF2B5EF4-FFF2-40B4-BE49-F238E27FC236}">
                <a16:creationId xmlns:a16="http://schemas.microsoft.com/office/drawing/2014/main" id="{F11E5699-E1E8-43DA-938B-C0CF836676A4}"/>
              </a:ext>
            </a:extLst>
          </p:cNvPr>
          <p:cNvGrpSpPr>
            <a:grpSpLocks/>
          </p:cNvGrpSpPr>
          <p:nvPr/>
        </p:nvGrpSpPr>
        <p:grpSpPr bwMode="auto">
          <a:xfrm>
            <a:off x="4943475" y="2611438"/>
            <a:ext cx="1309688" cy="1427162"/>
            <a:chOff x="3018" y="1818"/>
            <a:chExt cx="825" cy="899"/>
          </a:xfrm>
        </p:grpSpPr>
        <p:sp>
          <p:nvSpPr>
            <p:cNvPr id="69694" name="Oval 61">
              <a:extLst>
                <a:ext uri="{FF2B5EF4-FFF2-40B4-BE49-F238E27FC236}">
                  <a16:creationId xmlns:a16="http://schemas.microsoft.com/office/drawing/2014/main" id="{C369CB6E-D921-9051-BD3B-0FCA6FDA27A1}"/>
                </a:ext>
              </a:extLst>
            </p:cNvPr>
            <p:cNvSpPr>
              <a:spLocks noChangeArrowheads="1"/>
            </p:cNvSpPr>
            <p:nvPr/>
          </p:nvSpPr>
          <p:spPr bwMode="auto">
            <a:xfrm>
              <a:off x="3328" y="1995"/>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9695" name="Oval 62">
              <a:extLst>
                <a:ext uri="{FF2B5EF4-FFF2-40B4-BE49-F238E27FC236}">
                  <a16:creationId xmlns:a16="http://schemas.microsoft.com/office/drawing/2014/main" id="{AF9C0D85-AE49-6F40-38F2-BA73FA15E274}"/>
                </a:ext>
              </a:extLst>
            </p:cNvPr>
            <p:cNvSpPr>
              <a:spLocks noChangeArrowheads="1"/>
            </p:cNvSpPr>
            <p:nvPr/>
          </p:nvSpPr>
          <p:spPr bwMode="auto">
            <a:xfrm>
              <a:off x="3137" y="2261"/>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9696" name="Oval 63">
              <a:extLst>
                <a:ext uri="{FF2B5EF4-FFF2-40B4-BE49-F238E27FC236}">
                  <a16:creationId xmlns:a16="http://schemas.microsoft.com/office/drawing/2014/main" id="{8EBFB206-A0B5-FC6A-1C2E-E492B2BEC2F0}"/>
                </a:ext>
              </a:extLst>
            </p:cNvPr>
            <p:cNvSpPr>
              <a:spLocks noChangeArrowheads="1"/>
            </p:cNvSpPr>
            <p:nvPr/>
          </p:nvSpPr>
          <p:spPr bwMode="auto">
            <a:xfrm>
              <a:off x="3514" y="2268"/>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9697" name="Line 64">
              <a:extLst>
                <a:ext uri="{FF2B5EF4-FFF2-40B4-BE49-F238E27FC236}">
                  <a16:creationId xmlns:a16="http://schemas.microsoft.com/office/drawing/2014/main" id="{C7411118-9157-405F-C334-367B4C49C098}"/>
                </a:ext>
              </a:extLst>
            </p:cNvPr>
            <p:cNvSpPr>
              <a:spLocks noChangeShapeType="1"/>
            </p:cNvSpPr>
            <p:nvPr/>
          </p:nvSpPr>
          <p:spPr bwMode="auto">
            <a:xfrm flipH="1">
              <a:off x="3246" y="2124"/>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98" name="Line 65">
              <a:extLst>
                <a:ext uri="{FF2B5EF4-FFF2-40B4-BE49-F238E27FC236}">
                  <a16:creationId xmlns:a16="http://schemas.microsoft.com/office/drawing/2014/main" id="{C729D10D-DD43-083F-0B36-B5474B571546}"/>
                </a:ext>
              </a:extLst>
            </p:cNvPr>
            <p:cNvSpPr>
              <a:spLocks noChangeShapeType="1"/>
            </p:cNvSpPr>
            <p:nvPr/>
          </p:nvSpPr>
          <p:spPr bwMode="auto">
            <a:xfrm>
              <a:off x="3445" y="2124"/>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99" name="Line 66">
              <a:extLst>
                <a:ext uri="{FF2B5EF4-FFF2-40B4-BE49-F238E27FC236}">
                  <a16:creationId xmlns:a16="http://schemas.microsoft.com/office/drawing/2014/main" id="{2A7F036A-5426-D2E9-D999-11D240ECC780}"/>
                </a:ext>
              </a:extLst>
            </p:cNvPr>
            <p:cNvSpPr>
              <a:spLocks noChangeShapeType="1"/>
            </p:cNvSpPr>
            <p:nvPr/>
          </p:nvSpPr>
          <p:spPr bwMode="auto">
            <a:xfrm flipH="1">
              <a:off x="3137" y="2378"/>
              <a:ext cx="20"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00" name="Line 67">
              <a:extLst>
                <a:ext uri="{FF2B5EF4-FFF2-40B4-BE49-F238E27FC236}">
                  <a16:creationId xmlns:a16="http://schemas.microsoft.com/office/drawing/2014/main" id="{EE7D201D-7564-F20B-D794-1BCDBE9ECBFF}"/>
                </a:ext>
              </a:extLst>
            </p:cNvPr>
            <p:cNvSpPr>
              <a:spLocks noChangeShapeType="1"/>
            </p:cNvSpPr>
            <p:nvPr/>
          </p:nvSpPr>
          <p:spPr bwMode="auto">
            <a:xfrm>
              <a:off x="3253" y="2384"/>
              <a:ext cx="20"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01" name="Line 68">
              <a:extLst>
                <a:ext uri="{FF2B5EF4-FFF2-40B4-BE49-F238E27FC236}">
                  <a16:creationId xmlns:a16="http://schemas.microsoft.com/office/drawing/2014/main" id="{7383DE33-8CB6-687E-9814-B5832BB3F52E}"/>
                </a:ext>
              </a:extLst>
            </p:cNvPr>
            <p:cNvSpPr>
              <a:spLocks noChangeShapeType="1"/>
            </p:cNvSpPr>
            <p:nvPr/>
          </p:nvSpPr>
          <p:spPr bwMode="auto">
            <a:xfrm flipH="1">
              <a:off x="3528" y="2392"/>
              <a:ext cx="20"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02" name="Line 69">
              <a:extLst>
                <a:ext uri="{FF2B5EF4-FFF2-40B4-BE49-F238E27FC236}">
                  <a16:creationId xmlns:a16="http://schemas.microsoft.com/office/drawing/2014/main" id="{A17F9306-C1F2-3CE3-6504-10A75EBD77D6}"/>
                </a:ext>
              </a:extLst>
            </p:cNvPr>
            <p:cNvSpPr>
              <a:spLocks noChangeShapeType="1"/>
            </p:cNvSpPr>
            <p:nvPr/>
          </p:nvSpPr>
          <p:spPr bwMode="auto">
            <a:xfrm>
              <a:off x="3644" y="2398"/>
              <a:ext cx="20"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703" name="Text Box 70">
              <a:extLst>
                <a:ext uri="{FF2B5EF4-FFF2-40B4-BE49-F238E27FC236}">
                  <a16:creationId xmlns:a16="http://schemas.microsoft.com/office/drawing/2014/main" id="{5400B404-F289-A03D-6AF6-3B4C2007F1F3}"/>
                </a:ext>
              </a:extLst>
            </p:cNvPr>
            <p:cNvSpPr txBox="1">
              <a:spLocks noChangeArrowheads="1"/>
            </p:cNvSpPr>
            <p:nvPr/>
          </p:nvSpPr>
          <p:spPr bwMode="auto">
            <a:xfrm>
              <a:off x="3024" y="239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a</a:t>
              </a:r>
              <a:endParaRPr lang="ru-RU" altLang="en-US" sz="1600" b="0" i="1">
                <a:latin typeface="Times New Roman" panose="02020603050405020304" pitchFamily="18" charset="0"/>
                <a:cs typeface="Arial" panose="020B0604020202020204" pitchFamily="34" charset="0"/>
              </a:endParaRPr>
            </a:p>
          </p:txBody>
        </p:sp>
        <p:sp>
          <p:nvSpPr>
            <p:cNvPr id="69704" name="Text Box 71">
              <a:extLst>
                <a:ext uri="{FF2B5EF4-FFF2-40B4-BE49-F238E27FC236}">
                  <a16:creationId xmlns:a16="http://schemas.microsoft.com/office/drawing/2014/main" id="{D72F4AD5-95EA-27E5-AFC6-3973F21C297C}"/>
                </a:ext>
              </a:extLst>
            </p:cNvPr>
            <p:cNvSpPr txBox="1">
              <a:spLocks noChangeArrowheads="1"/>
            </p:cNvSpPr>
            <p:nvPr/>
          </p:nvSpPr>
          <p:spPr bwMode="auto">
            <a:xfrm>
              <a:off x="3206" y="2406"/>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b</a:t>
              </a:r>
              <a:endParaRPr lang="ru-RU" altLang="en-US" sz="1600" b="0" i="1">
                <a:latin typeface="Times New Roman" panose="02020603050405020304" pitchFamily="18" charset="0"/>
                <a:cs typeface="Arial" panose="020B0604020202020204" pitchFamily="34" charset="0"/>
              </a:endParaRPr>
            </a:p>
          </p:txBody>
        </p:sp>
        <p:sp>
          <p:nvSpPr>
            <p:cNvPr id="69705" name="Text Box 72">
              <a:extLst>
                <a:ext uri="{FF2B5EF4-FFF2-40B4-BE49-F238E27FC236}">
                  <a16:creationId xmlns:a16="http://schemas.microsoft.com/office/drawing/2014/main" id="{6209A82A-8AB9-0D47-9C07-81DFF0F24331}"/>
                </a:ext>
              </a:extLst>
            </p:cNvPr>
            <p:cNvSpPr txBox="1">
              <a:spLocks noChangeArrowheads="1"/>
            </p:cNvSpPr>
            <p:nvPr/>
          </p:nvSpPr>
          <p:spPr bwMode="auto">
            <a:xfrm>
              <a:off x="3418" y="2399"/>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a</a:t>
              </a:r>
              <a:endParaRPr lang="ru-RU" altLang="en-US" sz="1600" b="0" i="1">
                <a:latin typeface="Times New Roman" panose="02020603050405020304" pitchFamily="18" charset="0"/>
                <a:cs typeface="Arial" panose="020B0604020202020204" pitchFamily="34" charset="0"/>
              </a:endParaRPr>
            </a:p>
          </p:txBody>
        </p:sp>
        <p:sp>
          <p:nvSpPr>
            <p:cNvPr id="69706" name="Text Box 73">
              <a:extLst>
                <a:ext uri="{FF2B5EF4-FFF2-40B4-BE49-F238E27FC236}">
                  <a16:creationId xmlns:a16="http://schemas.microsoft.com/office/drawing/2014/main" id="{E43B32EE-22AE-9003-852B-BAE98672A6BE}"/>
                </a:ext>
              </a:extLst>
            </p:cNvPr>
            <p:cNvSpPr txBox="1">
              <a:spLocks noChangeArrowheads="1"/>
            </p:cNvSpPr>
            <p:nvPr/>
          </p:nvSpPr>
          <p:spPr bwMode="auto">
            <a:xfrm>
              <a:off x="3603" y="2398"/>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c</a:t>
              </a:r>
              <a:endParaRPr lang="ru-RU" altLang="en-US" sz="1600" b="0" i="1">
                <a:latin typeface="Times New Roman" panose="02020603050405020304" pitchFamily="18" charset="0"/>
                <a:cs typeface="Arial" panose="020B0604020202020204" pitchFamily="34" charset="0"/>
              </a:endParaRPr>
            </a:p>
          </p:txBody>
        </p:sp>
        <p:sp>
          <p:nvSpPr>
            <p:cNvPr id="69707" name="Text Box 74">
              <a:extLst>
                <a:ext uri="{FF2B5EF4-FFF2-40B4-BE49-F238E27FC236}">
                  <a16:creationId xmlns:a16="http://schemas.microsoft.com/office/drawing/2014/main" id="{D414A475-02FD-87A3-D8AE-9336517089C9}"/>
                </a:ext>
              </a:extLst>
            </p:cNvPr>
            <p:cNvSpPr txBox="1">
              <a:spLocks noChangeArrowheads="1"/>
            </p:cNvSpPr>
            <p:nvPr/>
          </p:nvSpPr>
          <p:spPr bwMode="auto">
            <a:xfrm>
              <a:off x="3313" y="1968"/>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b="0">
                  <a:cs typeface="Arial" panose="020B0604020202020204" pitchFamily="34" charset="0"/>
                  <a:sym typeface="Symbol" panose="05050102010706020507" pitchFamily="18" charset="2"/>
                </a:rPr>
                <a:t>A</a:t>
              </a:r>
              <a:endParaRPr lang="ru-RU" altLang="en-US" b="0">
                <a:cs typeface="Arial" panose="020B0604020202020204" pitchFamily="34" charset="0"/>
                <a:sym typeface="Symbol" panose="05050102010706020507" pitchFamily="18" charset="2"/>
              </a:endParaRPr>
            </a:p>
          </p:txBody>
        </p:sp>
        <p:sp>
          <p:nvSpPr>
            <p:cNvPr id="69708" name="AutoShape 75">
              <a:extLst>
                <a:ext uri="{FF2B5EF4-FFF2-40B4-BE49-F238E27FC236}">
                  <a16:creationId xmlns:a16="http://schemas.microsoft.com/office/drawing/2014/main" id="{33410EC6-28E4-E098-D7CB-BDFC2F905D75}"/>
                </a:ext>
              </a:extLst>
            </p:cNvPr>
            <p:cNvSpPr>
              <a:spLocks noChangeArrowheads="1"/>
            </p:cNvSpPr>
            <p:nvPr/>
          </p:nvSpPr>
          <p:spPr bwMode="auto">
            <a:xfrm>
              <a:off x="3018" y="1818"/>
              <a:ext cx="768" cy="642"/>
            </a:xfrm>
            <a:prstGeom prst="triangle">
              <a:avLst>
                <a:gd name="adj" fmla="val 50000"/>
              </a:avLst>
            </a:prstGeom>
            <a:noFill/>
            <a:ln w="6350">
              <a:solidFill>
                <a:srgbClr val="00B050"/>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dirty="0">
                <a:highlight>
                  <a:srgbClr val="00FF00"/>
                </a:highlight>
              </a:endParaRPr>
            </a:p>
          </p:txBody>
        </p:sp>
        <p:sp>
          <p:nvSpPr>
            <p:cNvPr id="69709" name="Text Box 76">
              <a:extLst>
                <a:ext uri="{FF2B5EF4-FFF2-40B4-BE49-F238E27FC236}">
                  <a16:creationId xmlns:a16="http://schemas.microsoft.com/office/drawing/2014/main" id="{68777435-24D5-D9BA-ED7C-D2105BE73FA6}"/>
                </a:ext>
              </a:extLst>
            </p:cNvPr>
            <p:cNvSpPr txBox="1">
              <a:spLocks noChangeArrowheads="1"/>
            </p:cNvSpPr>
            <p:nvPr/>
          </p:nvSpPr>
          <p:spPr bwMode="auto">
            <a:xfrm>
              <a:off x="3120" y="2544"/>
              <a:ext cx="6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200">
                  <a:solidFill>
                    <a:schemeClr val="accent1"/>
                  </a:solidFill>
                  <a:latin typeface="Times New Roman" panose="02020603050405020304" pitchFamily="18" charset="0"/>
                  <a:cs typeface="Arial" panose="020B0604020202020204" pitchFamily="34" charset="0"/>
                </a:rPr>
                <a:t>Subgraph 1</a:t>
              </a:r>
              <a:endParaRPr lang="ru-RU" altLang="en-US" sz="1200">
                <a:solidFill>
                  <a:schemeClr val="accent1"/>
                </a:solidFill>
                <a:latin typeface="Times New Roman" panose="02020603050405020304" pitchFamily="18" charset="0"/>
                <a:cs typeface="Arial" panose="020B0604020202020204" pitchFamily="34" charset="0"/>
              </a:endParaRPr>
            </a:p>
          </p:txBody>
        </p:sp>
      </p:grpSp>
      <p:grpSp>
        <p:nvGrpSpPr>
          <p:cNvPr id="1318989" name="Group 77">
            <a:extLst>
              <a:ext uri="{FF2B5EF4-FFF2-40B4-BE49-F238E27FC236}">
                <a16:creationId xmlns:a16="http://schemas.microsoft.com/office/drawing/2014/main" id="{1CFEE0A9-33B8-D8DF-7994-450FA4ECF011}"/>
              </a:ext>
            </a:extLst>
          </p:cNvPr>
          <p:cNvGrpSpPr>
            <a:grpSpLocks/>
          </p:cNvGrpSpPr>
          <p:nvPr/>
        </p:nvGrpSpPr>
        <p:grpSpPr bwMode="auto">
          <a:xfrm>
            <a:off x="7296152" y="2563815"/>
            <a:ext cx="1228725" cy="1398587"/>
            <a:chOff x="4500" y="1788"/>
            <a:chExt cx="774" cy="881"/>
          </a:xfrm>
        </p:grpSpPr>
        <p:sp>
          <p:nvSpPr>
            <p:cNvPr id="69682" name="Oval 78">
              <a:extLst>
                <a:ext uri="{FF2B5EF4-FFF2-40B4-BE49-F238E27FC236}">
                  <a16:creationId xmlns:a16="http://schemas.microsoft.com/office/drawing/2014/main" id="{5AEDBB0C-B9A5-BB20-4994-FCF43D727B35}"/>
                </a:ext>
              </a:extLst>
            </p:cNvPr>
            <p:cNvSpPr>
              <a:spLocks noChangeArrowheads="1"/>
            </p:cNvSpPr>
            <p:nvPr/>
          </p:nvSpPr>
          <p:spPr bwMode="auto">
            <a:xfrm>
              <a:off x="4800" y="1950"/>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9683" name="Oval 79">
              <a:extLst>
                <a:ext uri="{FF2B5EF4-FFF2-40B4-BE49-F238E27FC236}">
                  <a16:creationId xmlns:a16="http://schemas.microsoft.com/office/drawing/2014/main" id="{738F97BC-9043-0F28-30FD-0D8682544BBB}"/>
                </a:ext>
              </a:extLst>
            </p:cNvPr>
            <p:cNvSpPr>
              <a:spLocks noChangeArrowheads="1"/>
            </p:cNvSpPr>
            <p:nvPr/>
          </p:nvSpPr>
          <p:spPr bwMode="auto">
            <a:xfrm>
              <a:off x="4958" y="2223"/>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9684" name="Line 80">
              <a:extLst>
                <a:ext uri="{FF2B5EF4-FFF2-40B4-BE49-F238E27FC236}">
                  <a16:creationId xmlns:a16="http://schemas.microsoft.com/office/drawing/2014/main" id="{DE65AA00-71FA-8243-0792-AD5AE2A58B8F}"/>
                </a:ext>
              </a:extLst>
            </p:cNvPr>
            <p:cNvSpPr>
              <a:spLocks noChangeShapeType="1"/>
            </p:cNvSpPr>
            <p:nvPr/>
          </p:nvSpPr>
          <p:spPr bwMode="auto">
            <a:xfrm flipH="1">
              <a:off x="4732" y="2079"/>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5" name="Line 81">
              <a:extLst>
                <a:ext uri="{FF2B5EF4-FFF2-40B4-BE49-F238E27FC236}">
                  <a16:creationId xmlns:a16="http://schemas.microsoft.com/office/drawing/2014/main" id="{80662BD8-65C9-BA4E-ED02-4CF274D04DCC}"/>
                </a:ext>
              </a:extLst>
            </p:cNvPr>
            <p:cNvSpPr>
              <a:spLocks noChangeShapeType="1"/>
            </p:cNvSpPr>
            <p:nvPr/>
          </p:nvSpPr>
          <p:spPr bwMode="auto">
            <a:xfrm flipH="1">
              <a:off x="4958" y="2354"/>
              <a:ext cx="20"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6" name="Line 82">
              <a:extLst>
                <a:ext uri="{FF2B5EF4-FFF2-40B4-BE49-F238E27FC236}">
                  <a16:creationId xmlns:a16="http://schemas.microsoft.com/office/drawing/2014/main" id="{574E9DE2-E095-0807-269A-7A4CC8C74FA3}"/>
                </a:ext>
              </a:extLst>
            </p:cNvPr>
            <p:cNvSpPr>
              <a:spLocks noChangeShapeType="1"/>
            </p:cNvSpPr>
            <p:nvPr/>
          </p:nvSpPr>
          <p:spPr bwMode="auto">
            <a:xfrm>
              <a:off x="5074" y="2360"/>
              <a:ext cx="20"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7" name="Line 83">
              <a:extLst>
                <a:ext uri="{FF2B5EF4-FFF2-40B4-BE49-F238E27FC236}">
                  <a16:creationId xmlns:a16="http://schemas.microsoft.com/office/drawing/2014/main" id="{D2129659-2A63-C7F9-0239-33E1E3ED5280}"/>
                </a:ext>
              </a:extLst>
            </p:cNvPr>
            <p:cNvSpPr>
              <a:spLocks noChangeShapeType="1"/>
            </p:cNvSpPr>
            <p:nvPr/>
          </p:nvSpPr>
          <p:spPr bwMode="auto">
            <a:xfrm>
              <a:off x="4924" y="2079"/>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88" name="Text Box 84">
              <a:extLst>
                <a:ext uri="{FF2B5EF4-FFF2-40B4-BE49-F238E27FC236}">
                  <a16:creationId xmlns:a16="http://schemas.microsoft.com/office/drawing/2014/main" id="{AF3EDBE2-392E-4668-11C1-C80B11D5503E}"/>
                </a:ext>
              </a:extLst>
            </p:cNvPr>
            <p:cNvSpPr txBox="1">
              <a:spLocks noChangeArrowheads="1"/>
            </p:cNvSpPr>
            <p:nvPr/>
          </p:nvSpPr>
          <p:spPr bwMode="auto">
            <a:xfrm>
              <a:off x="4841" y="2375"/>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b</a:t>
              </a:r>
              <a:endParaRPr lang="ru-RU" altLang="en-US" sz="1600" b="0" i="1">
                <a:latin typeface="Times New Roman" panose="02020603050405020304" pitchFamily="18" charset="0"/>
                <a:cs typeface="Arial" panose="020B0604020202020204" pitchFamily="34" charset="0"/>
              </a:endParaRPr>
            </a:p>
          </p:txBody>
        </p:sp>
        <p:sp>
          <p:nvSpPr>
            <p:cNvPr id="69689" name="Text Box 85">
              <a:extLst>
                <a:ext uri="{FF2B5EF4-FFF2-40B4-BE49-F238E27FC236}">
                  <a16:creationId xmlns:a16="http://schemas.microsoft.com/office/drawing/2014/main" id="{558DABEF-8912-04BF-E4D7-C95D5FF9C0B0}"/>
                </a:ext>
              </a:extLst>
            </p:cNvPr>
            <p:cNvSpPr txBox="1">
              <a:spLocks noChangeArrowheads="1"/>
            </p:cNvSpPr>
            <p:nvPr/>
          </p:nvSpPr>
          <p:spPr bwMode="auto">
            <a:xfrm>
              <a:off x="5034" y="2374"/>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c</a:t>
              </a:r>
              <a:endParaRPr lang="ru-RU" altLang="en-US" sz="1600" b="0" i="1">
                <a:latin typeface="Times New Roman" panose="02020603050405020304" pitchFamily="18" charset="0"/>
                <a:cs typeface="Arial" panose="020B0604020202020204" pitchFamily="34" charset="0"/>
              </a:endParaRPr>
            </a:p>
          </p:txBody>
        </p:sp>
        <p:sp>
          <p:nvSpPr>
            <p:cNvPr id="69690" name="Text Box 86">
              <a:extLst>
                <a:ext uri="{FF2B5EF4-FFF2-40B4-BE49-F238E27FC236}">
                  <a16:creationId xmlns:a16="http://schemas.microsoft.com/office/drawing/2014/main" id="{49CEB055-F3E4-98FE-1546-F14A2F170DE5}"/>
                </a:ext>
              </a:extLst>
            </p:cNvPr>
            <p:cNvSpPr txBox="1">
              <a:spLocks noChangeArrowheads="1"/>
            </p:cNvSpPr>
            <p:nvPr/>
          </p:nvSpPr>
          <p:spPr bwMode="auto">
            <a:xfrm>
              <a:off x="4609" y="2175"/>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a</a:t>
              </a:r>
              <a:endParaRPr lang="ru-RU" altLang="en-US" sz="1600" b="0" i="1">
                <a:latin typeface="Times New Roman" panose="02020603050405020304" pitchFamily="18" charset="0"/>
                <a:cs typeface="Arial" panose="020B0604020202020204" pitchFamily="34" charset="0"/>
              </a:endParaRPr>
            </a:p>
          </p:txBody>
        </p:sp>
        <p:sp>
          <p:nvSpPr>
            <p:cNvPr id="69691" name="Text Box 87">
              <a:extLst>
                <a:ext uri="{FF2B5EF4-FFF2-40B4-BE49-F238E27FC236}">
                  <a16:creationId xmlns:a16="http://schemas.microsoft.com/office/drawing/2014/main" id="{2F4CD92F-9327-10CE-E9E6-78B1F298E98E}"/>
                </a:ext>
              </a:extLst>
            </p:cNvPr>
            <p:cNvSpPr txBox="1">
              <a:spLocks noChangeArrowheads="1"/>
            </p:cNvSpPr>
            <p:nvPr/>
          </p:nvSpPr>
          <p:spPr bwMode="auto">
            <a:xfrm>
              <a:off x="4776" y="1920"/>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b="0">
                  <a:cs typeface="Arial" panose="020B0604020202020204" pitchFamily="34" charset="0"/>
                  <a:sym typeface="Symbol" panose="05050102010706020507" pitchFamily="18" charset="2"/>
                </a:rPr>
                <a:t>A</a:t>
              </a:r>
              <a:endParaRPr lang="ru-RU" altLang="en-US" b="0">
                <a:cs typeface="Arial" panose="020B0604020202020204" pitchFamily="34" charset="0"/>
                <a:sym typeface="Symbol" panose="05050102010706020507" pitchFamily="18" charset="2"/>
              </a:endParaRPr>
            </a:p>
          </p:txBody>
        </p:sp>
        <p:sp>
          <p:nvSpPr>
            <p:cNvPr id="69692" name="AutoShape 88">
              <a:extLst>
                <a:ext uri="{FF2B5EF4-FFF2-40B4-BE49-F238E27FC236}">
                  <a16:creationId xmlns:a16="http://schemas.microsoft.com/office/drawing/2014/main" id="{C571B7B7-67ED-BCD7-F72C-2E1F0E45D6BF}"/>
                </a:ext>
              </a:extLst>
            </p:cNvPr>
            <p:cNvSpPr>
              <a:spLocks noChangeArrowheads="1"/>
            </p:cNvSpPr>
            <p:nvPr/>
          </p:nvSpPr>
          <p:spPr bwMode="auto">
            <a:xfrm>
              <a:off x="4500" y="1788"/>
              <a:ext cx="768" cy="642"/>
            </a:xfrm>
            <a:prstGeom prst="triangle">
              <a:avLst>
                <a:gd name="adj" fmla="val 50000"/>
              </a:avLst>
            </a:prstGeom>
            <a:noFill/>
            <a:ln w="6350">
              <a:solidFill>
                <a:srgbClr val="00B050"/>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dirty="0"/>
            </a:p>
          </p:txBody>
        </p:sp>
        <p:sp>
          <p:nvSpPr>
            <p:cNvPr id="69693" name="Text Box 89">
              <a:extLst>
                <a:ext uri="{FF2B5EF4-FFF2-40B4-BE49-F238E27FC236}">
                  <a16:creationId xmlns:a16="http://schemas.microsoft.com/office/drawing/2014/main" id="{6E13C52E-F0F4-863A-414B-A58373622FD0}"/>
                </a:ext>
              </a:extLst>
            </p:cNvPr>
            <p:cNvSpPr txBox="1">
              <a:spLocks noChangeArrowheads="1"/>
            </p:cNvSpPr>
            <p:nvPr/>
          </p:nvSpPr>
          <p:spPr bwMode="auto">
            <a:xfrm>
              <a:off x="4608" y="2496"/>
              <a:ext cx="6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200">
                  <a:solidFill>
                    <a:schemeClr val="accent1"/>
                  </a:solidFill>
                  <a:latin typeface="Times New Roman" panose="02020603050405020304" pitchFamily="18" charset="0"/>
                  <a:cs typeface="Arial" panose="020B0604020202020204" pitchFamily="34" charset="0"/>
                </a:rPr>
                <a:t>Subgraph 2</a:t>
              </a:r>
              <a:endParaRPr lang="ru-RU" altLang="en-US" sz="1200">
                <a:solidFill>
                  <a:schemeClr val="accent1"/>
                </a:solidFill>
                <a:latin typeface="Times New Roman" panose="02020603050405020304" pitchFamily="18" charset="0"/>
                <a:cs typeface="Arial" panose="020B0604020202020204" pitchFamily="34" charset="0"/>
              </a:endParaRPr>
            </a:p>
          </p:txBody>
        </p:sp>
      </p:grpSp>
      <p:grpSp>
        <p:nvGrpSpPr>
          <p:cNvPr id="1319002" name="Group 90">
            <a:extLst>
              <a:ext uri="{FF2B5EF4-FFF2-40B4-BE49-F238E27FC236}">
                <a16:creationId xmlns:a16="http://schemas.microsoft.com/office/drawing/2014/main" id="{CF5F0BBF-6C74-5016-B739-3E5C46B1837E}"/>
              </a:ext>
            </a:extLst>
          </p:cNvPr>
          <p:cNvGrpSpPr>
            <a:grpSpLocks/>
          </p:cNvGrpSpPr>
          <p:nvPr/>
        </p:nvGrpSpPr>
        <p:grpSpPr bwMode="auto">
          <a:xfrm>
            <a:off x="5153025" y="4268788"/>
            <a:ext cx="1219200" cy="1446212"/>
            <a:chOff x="3150" y="2862"/>
            <a:chExt cx="768" cy="911"/>
          </a:xfrm>
        </p:grpSpPr>
        <p:sp>
          <p:nvSpPr>
            <p:cNvPr id="69670" name="Oval 91">
              <a:extLst>
                <a:ext uri="{FF2B5EF4-FFF2-40B4-BE49-F238E27FC236}">
                  <a16:creationId xmlns:a16="http://schemas.microsoft.com/office/drawing/2014/main" id="{E6E41403-B9ED-4DF4-2037-ACF4CAED7B55}"/>
                </a:ext>
              </a:extLst>
            </p:cNvPr>
            <p:cNvSpPr>
              <a:spLocks noChangeArrowheads="1"/>
            </p:cNvSpPr>
            <p:nvPr/>
          </p:nvSpPr>
          <p:spPr bwMode="auto">
            <a:xfrm>
              <a:off x="3429" y="3042"/>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9671" name="Oval 92">
              <a:extLst>
                <a:ext uri="{FF2B5EF4-FFF2-40B4-BE49-F238E27FC236}">
                  <a16:creationId xmlns:a16="http://schemas.microsoft.com/office/drawing/2014/main" id="{0F16975C-6BD7-5BF9-E308-8B2BA51E6971}"/>
                </a:ext>
              </a:extLst>
            </p:cNvPr>
            <p:cNvSpPr>
              <a:spLocks noChangeArrowheads="1"/>
            </p:cNvSpPr>
            <p:nvPr/>
          </p:nvSpPr>
          <p:spPr bwMode="auto">
            <a:xfrm>
              <a:off x="3587" y="3315"/>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9672" name="Line 93">
              <a:extLst>
                <a:ext uri="{FF2B5EF4-FFF2-40B4-BE49-F238E27FC236}">
                  <a16:creationId xmlns:a16="http://schemas.microsoft.com/office/drawing/2014/main" id="{70BB39AF-C5EE-574E-D843-D2FB824D1676}"/>
                </a:ext>
              </a:extLst>
            </p:cNvPr>
            <p:cNvSpPr>
              <a:spLocks noChangeShapeType="1"/>
            </p:cNvSpPr>
            <p:nvPr/>
          </p:nvSpPr>
          <p:spPr bwMode="auto">
            <a:xfrm flipH="1">
              <a:off x="3361" y="3171"/>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3" name="Line 94">
              <a:extLst>
                <a:ext uri="{FF2B5EF4-FFF2-40B4-BE49-F238E27FC236}">
                  <a16:creationId xmlns:a16="http://schemas.microsoft.com/office/drawing/2014/main" id="{2A91BE6D-90D8-07CE-8ED1-487AEE7A9C51}"/>
                </a:ext>
              </a:extLst>
            </p:cNvPr>
            <p:cNvSpPr>
              <a:spLocks noChangeShapeType="1"/>
            </p:cNvSpPr>
            <p:nvPr/>
          </p:nvSpPr>
          <p:spPr bwMode="auto">
            <a:xfrm flipH="1">
              <a:off x="3587" y="3446"/>
              <a:ext cx="20"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4" name="Line 95">
              <a:extLst>
                <a:ext uri="{FF2B5EF4-FFF2-40B4-BE49-F238E27FC236}">
                  <a16:creationId xmlns:a16="http://schemas.microsoft.com/office/drawing/2014/main" id="{3CE92C3E-D0BC-F43F-C272-54C8BFCBB207}"/>
                </a:ext>
              </a:extLst>
            </p:cNvPr>
            <p:cNvSpPr>
              <a:spLocks noChangeShapeType="1"/>
            </p:cNvSpPr>
            <p:nvPr/>
          </p:nvSpPr>
          <p:spPr bwMode="auto">
            <a:xfrm>
              <a:off x="3703" y="3452"/>
              <a:ext cx="20"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5" name="Line 96">
              <a:extLst>
                <a:ext uri="{FF2B5EF4-FFF2-40B4-BE49-F238E27FC236}">
                  <a16:creationId xmlns:a16="http://schemas.microsoft.com/office/drawing/2014/main" id="{AA53F0AA-C323-13C6-3D5C-4DE3058EC0BF}"/>
                </a:ext>
              </a:extLst>
            </p:cNvPr>
            <p:cNvSpPr>
              <a:spLocks noChangeShapeType="1"/>
            </p:cNvSpPr>
            <p:nvPr/>
          </p:nvSpPr>
          <p:spPr bwMode="auto">
            <a:xfrm>
              <a:off x="3553" y="3171"/>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76" name="Text Box 97">
              <a:extLst>
                <a:ext uri="{FF2B5EF4-FFF2-40B4-BE49-F238E27FC236}">
                  <a16:creationId xmlns:a16="http://schemas.microsoft.com/office/drawing/2014/main" id="{0CAEACB2-750B-E6EC-A104-C134F8261F5C}"/>
                </a:ext>
              </a:extLst>
            </p:cNvPr>
            <p:cNvSpPr txBox="1">
              <a:spLocks noChangeArrowheads="1"/>
            </p:cNvSpPr>
            <p:nvPr/>
          </p:nvSpPr>
          <p:spPr bwMode="auto">
            <a:xfrm>
              <a:off x="3470" y="346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b</a:t>
              </a:r>
              <a:endParaRPr lang="ru-RU" altLang="en-US" sz="1600" b="0" i="1">
                <a:latin typeface="Times New Roman" panose="02020603050405020304" pitchFamily="18" charset="0"/>
                <a:cs typeface="Arial" panose="020B0604020202020204" pitchFamily="34" charset="0"/>
              </a:endParaRPr>
            </a:p>
          </p:txBody>
        </p:sp>
        <p:sp>
          <p:nvSpPr>
            <p:cNvPr id="69677" name="Text Box 98">
              <a:extLst>
                <a:ext uri="{FF2B5EF4-FFF2-40B4-BE49-F238E27FC236}">
                  <a16:creationId xmlns:a16="http://schemas.microsoft.com/office/drawing/2014/main" id="{B5FA148A-4566-080D-9722-2A20EB8776CE}"/>
                </a:ext>
              </a:extLst>
            </p:cNvPr>
            <p:cNvSpPr txBox="1">
              <a:spLocks noChangeArrowheads="1"/>
            </p:cNvSpPr>
            <p:nvPr/>
          </p:nvSpPr>
          <p:spPr bwMode="auto">
            <a:xfrm>
              <a:off x="3663" y="3466"/>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c</a:t>
              </a:r>
              <a:endParaRPr lang="ru-RU" altLang="en-US" sz="1600" b="0" i="1">
                <a:latin typeface="Times New Roman" panose="02020603050405020304" pitchFamily="18" charset="0"/>
                <a:cs typeface="Arial" panose="020B0604020202020204" pitchFamily="34" charset="0"/>
              </a:endParaRPr>
            </a:p>
          </p:txBody>
        </p:sp>
        <p:sp>
          <p:nvSpPr>
            <p:cNvPr id="69678" name="Text Box 99">
              <a:extLst>
                <a:ext uri="{FF2B5EF4-FFF2-40B4-BE49-F238E27FC236}">
                  <a16:creationId xmlns:a16="http://schemas.microsoft.com/office/drawing/2014/main" id="{70EFAC7D-B6C6-D72F-EBD9-17AFA3BBF6D0}"/>
                </a:ext>
              </a:extLst>
            </p:cNvPr>
            <p:cNvSpPr txBox="1">
              <a:spLocks noChangeArrowheads="1"/>
            </p:cNvSpPr>
            <p:nvPr/>
          </p:nvSpPr>
          <p:spPr bwMode="auto">
            <a:xfrm>
              <a:off x="3238" y="326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a</a:t>
              </a:r>
              <a:endParaRPr lang="ru-RU" altLang="en-US" sz="1600" b="0" i="1">
                <a:latin typeface="Times New Roman" panose="02020603050405020304" pitchFamily="18" charset="0"/>
                <a:cs typeface="Arial" panose="020B0604020202020204" pitchFamily="34" charset="0"/>
              </a:endParaRPr>
            </a:p>
          </p:txBody>
        </p:sp>
        <p:sp>
          <p:nvSpPr>
            <p:cNvPr id="69679" name="Text Box 100">
              <a:extLst>
                <a:ext uri="{FF2B5EF4-FFF2-40B4-BE49-F238E27FC236}">
                  <a16:creationId xmlns:a16="http://schemas.microsoft.com/office/drawing/2014/main" id="{341DF5AE-9771-2FA4-9898-F3A9FC87E496}"/>
                </a:ext>
              </a:extLst>
            </p:cNvPr>
            <p:cNvSpPr txBox="1">
              <a:spLocks noChangeArrowheads="1"/>
            </p:cNvSpPr>
            <p:nvPr/>
          </p:nvSpPr>
          <p:spPr bwMode="auto">
            <a:xfrm>
              <a:off x="3405" y="3012"/>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b="0">
                  <a:cs typeface="Arial" panose="020B0604020202020204" pitchFamily="34" charset="0"/>
                  <a:sym typeface="Symbol" panose="05050102010706020507" pitchFamily="18" charset="2"/>
                </a:rPr>
                <a:t>B</a:t>
              </a:r>
              <a:endParaRPr lang="ru-RU" altLang="en-US" b="0">
                <a:cs typeface="Arial" panose="020B0604020202020204" pitchFamily="34" charset="0"/>
                <a:sym typeface="Symbol" panose="05050102010706020507" pitchFamily="18" charset="2"/>
              </a:endParaRPr>
            </a:p>
          </p:txBody>
        </p:sp>
        <p:sp>
          <p:nvSpPr>
            <p:cNvPr id="69680" name="AutoShape 101">
              <a:extLst>
                <a:ext uri="{FF2B5EF4-FFF2-40B4-BE49-F238E27FC236}">
                  <a16:creationId xmlns:a16="http://schemas.microsoft.com/office/drawing/2014/main" id="{1A8965E1-1856-CC9E-0ADD-2925DC484F33}"/>
                </a:ext>
              </a:extLst>
            </p:cNvPr>
            <p:cNvSpPr>
              <a:spLocks noChangeArrowheads="1"/>
            </p:cNvSpPr>
            <p:nvPr/>
          </p:nvSpPr>
          <p:spPr bwMode="auto">
            <a:xfrm>
              <a:off x="3150" y="2862"/>
              <a:ext cx="768" cy="642"/>
            </a:xfrm>
            <a:prstGeom prst="triangle">
              <a:avLst>
                <a:gd name="adj" fmla="val 50000"/>
              </a:avLst>
            </a:prstGeom>
            <a:noFill/>
            <a:ln w="6350">
              <a:solidFill>
                <a:srgbClr val="00B050"/>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dirty="0"/>
            </a:p>
          </p:txBody>
        </p:sp>
        <p:sp>
          <p:nvSpPr>
            <p:cNvPr id="69681" name="Text Box 102">
              <a:extLst>
                <a:ext uri="{FF2B5EF4-FFF2-40B4-BE49-F238E27FC236}">
                  <a16:creationId xmlns:a16="http://schemas.microsoft.com/office/drawing/2014/main" id="{9792E1C8-2A8E-E9C4-7EA9-AC239C47AEE2}"/>
                </a:ext>
              </a:extLst>
            </p:cNvPr>
            <p:cNvSpPr txBox="1">
              <a:spLocks noChangeArrowheads="1"/>
            </p:cNvSpPr>
            <p:nvPr/>
          </p:nvSpPr>
          <p:spPr bwMode="auto">
            <a:xfrm>
              <a:off x="3216" y="3600"/>
              <a:ext cx="6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200">
                  <a:solidFill>
                    <a:schemeClr val="accent1"/>
                  </a:solidFill>
                  <a:latin typeface="Times New Roman" panose="02020603050405020304" pitchFamily="18" charset="0"/>
                  <a:cs typeface="Arial" panose="020B0604020202020204" pitchFamily="34" charset="0"/>
                </a:rPr>
                <a:t>Subgraph 2</a:t>
              </a:r>
              <a:endParaRPr lang="ru-RU" altLang="en-US" sz="1200">
                <a:solidFill>
                  <a:schemeClr val="accent1"/>
                </a:solidFill>
                <a:latin typeface="Times New Roman" panose="02020603050405020304" pitchFamily="18" charset="0"/>
                <a:cs typeface="Arial" panose="020B0604020202020204" pitchFamily="34" charset="0"/>
              </a:endParaRPr>
            </a:p>
          </p:txBody>
        </p:sp>
      </p:grpSp>
      <p:grpSp>
        <p:nvGrpSpPr>
          <p:cNvPr id="1319015" name="Group 103">
            <a:extLst>
              <a:ext uri="{FF2B5EF4-FFF2-40B4-BE49-F238E27FC236}">
                <a16:creationId xmlns:a16="http://schemas.microsoft.com/office/drawing/2014/main" id="{41358AF7-C2F1-4D82-D704-B263843E2889}"/>
              </a:ext>
            </a:extLst>
          </p:cNvPr>
          <p:cNvGrpSpPr>
            <a:grpSpLocks/>
          </p:cNvGrpSpPr>
          <p:nvPr/>
        </p:nvGrpSpPr>
        <p:grpSpPr bwMode="auto">
          <a:xfrm>
            <a:off x="7391400" y="4421188"/>
            <a:ext cx="1371600" cy="1293812"/>
            <a:chOff x="4560" y="2958"/>
            <a:chExt cx="864" cy="815"/>
          </a:xfrm>
        </p:grpSpPr>
        <p:sp>
          <p:nvSpPr>
            <p:cNvPr id="69651" name="Oval 104">
              <a:extLst>
                <a:ext uri="{FF2B5EF4-FFF2-40B4-BE49-F238E27FC236}">
                  <a16:creationId xmlns:a16="http://schemas.microsoft.com/office/drawing/2014/main" id="{2058E142-F566-BA67-9626-6179DEF68013}"/>
                </a:ext>
              </a:extLst>
            </p:cNvPr>
            <p:cNvSpPr>
              <a:spLocks noChangeArrowheads="1"/>
            </p:cNvSpPr>
            <p:nvPr/>
          </p:nvSpPr>
          <p:spPr bwMode="auto">
            <a:xfrm>
              <a:off x="4909" y="3066"/>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9652" name="Oval 105">
              <a:extLst>
                <a:ext uri="{FF2B5EF4-FFF2-40B4-BE49-F238E27FC236}">
                  <a16:creationId xmlns:a16="http://schemas.microsoft.com/office/drawing/2014/main" id="{BA2D90F7-FA5F-4EB2-BF85-1C1EC9D43D00}"/>
                </a:ext>
              </a:extLst>
            </p:cNvPr>
            <p:cNvSpPr>
              <a:spLocks noChangeArrowheads="1"/>
            </p:cNvSpPr>
            <p:nvPr/>
          </p:nvSpPr>
          <p:spPr bwMode="auto">
            <a:xfrm>
              <a:off x="4718" y="3332"/>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9653" name="Oval 106">
              <a:extLst>
                <a:ext uri="{FF2B5EF4-FFF2-40B4-BE49-F238E27FC236}">
                  <a16:creationId xmlns:a16="http://schemas.microsoft.com/office/drawing/2014/main" id="{04C0C0A4-CF31-C9E1-42C1-C4BDB27E0ADA}"/>
                </a:ext>
              </a:extLst>
            </p:cNvPr>
            <p:cNvSpPr>
              <a:spLocks noChangeArrowheads="1"/>
            </p:cNvSpPr>
            <p:nvPr/>
          </p:nvSpPr>
          <p:spPr bwMode="auto">
            <a:xfrm>
              <a:off x="5095" y="3339"/>
              <a:ext cx="144" cy="144"/>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9654" name="Line 107">
              <a:extLst>
                <a:ext uri="{FF2B5EF4-FFF2-40B4-BE49-F238E27FC236}">
                  <a16:creationId xmlns:a16="http://schemas.microsoft.com/office/drawing/2014/main" id="{4A0D4716-A274-8277-F6A3-CB1CBE30D9C0}"/>
                </a:ext>
              </a:extLst>
            </p:cNvPr>
            <p:cNvSpPr>
              <a:spLocks noChangeShapeType="1"/>
            </p:cNvSpPr>
            <p:nvPr/>
          </p:nvSpPr>
          <p:spPr bwMode="auto">
            <a:xfrm flipH="1">
              <a:off x="4827" y="3195"/>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5" name="Line 108">
              <a:extLst>
                <a:ext uri="{FF2B5EF4-FFF2-40B4-BE49-F238E27FC236}">
                  <a16:creationId xmlns:a16="http://schemas.microsoft.com/office/drawing/2014/main" id="{C88E77F1-CAE2-A054-F807-C061FCEB1AF2}"/>
                </a:ext>
              </a:extLst>
            </p:cNvPr>
            <p:cNvSpPr>
              <a:spLocks noChangeShapeType="1"/>
            </p:cNvSpPr>
            <p:nvPr/>
          </p:nvSpPr>
          <p:spPr bwMode="auto">
            <a:xfrm>
              <a:off x="5026" y="3195"/>
              <a:ext cx="96"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6" name="Line 109">
              <a:extLst>
                <a:ext uri="{FF2B5EF4-FFF2-40B4-BE49-F238E27FC236}">
                  <a16:creationId xmlns:a16="http://schemas.microsoft.com/office/drawing/2014/main" id="{20D0F921-EF64-186B-6D2B-296845FF85F1}"/>
                </a:ext>
              </a:extLst>
            </p:cNvPr>
            <p:cNvSpPr>
              <a:spLocks noChangeShapeType="1"/>
            </p:cNvSpPr>
            <p:nvPr/>
          </p:nvSpPr>
          <p:spPr bwMode="auto">
            <a:xfrm flipH="1">
              <a:off x="4718" y="3449"/>
              <a:ext cx="20"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7" name="Line 110">
              <a:extLst>
                <a:ext uri="{FF2B5EF4-FFF2-40B4-BE49-F238E27FC236}">
                  <a16:creationId xmlns:a16="http://schemas.microsoft.com/office/drawing/2014/main" id="{7E80619B-6471-A095-AC4F-922414A253A0}"/>
                </a:ext>
              </a:extLst>
            </p:cNvPr>
            <p:cNvSpPr>
              <a:spLocks noChangeShapeType="1"/>
            </p:cNvSpPr>
            <p:nvPr/>
          </p:nvSpPr>
          <p:spPr bwMode="auto">
            <a:xfrm>
              <a:off x="4834" y="3455"/>
              <a:ext cx="20"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8" name="Line 111">
              <a:extLst>
                <a:ext uri="{FF2B5EF4-FFF2-40B4-BE49-F238E27FC236}">
                  <a16:creationId xmlns:a16="http://schemas.microsoft.com/office/drawing/2014/main" id="{69F9D629-7CE9-81F3-8003-C046EC68A706}"/>
                </a:ext>
              </a:extLst>
            </p:cNvPr>
            <p:cNvSpPr>
              <a:spLocks noChangeShapeType="1"/>
            </p:cNvSpPr>
            <p:nvPr/>
          </p:nvSpPr>
          <p:spPr bwMode="auto">
            <a:xfrm flipH="1">
              <a:off x="5109" y="3463"/>
              <a:ext cx="20"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59" name="Line 112">
              <a:extLst>
                <a:ext uri="{FF2B5EF4-FFF2-40B4-BE49-F238E27FC236}">
                  <a16:creationId xmlns:a16="http://schemas.microsoft.com/office/drawing/2014/main" id="{6F2A83B8-7710-4847-0C0E-DEA6B4EEC386}"/>
                </a:ext>
              </a:extLst>
            </p:cNvPr>
            <p:cNvSpPr>
              <a:spLocks noChangeShapeType="1"/>
            </p:cNvSpPr>
            <p:nvPr/>
          </p:nvSpPr>
          <p:spPr bwMode="auto">
            <a:xfrm>
              <a:off x="5225" y="3469"/>
              <a:ext cx="20" cy="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0" name="Text Box 113">
              <a:extLst>
                <a:ext uri="{FF2B5EF4-FFF2-40B4-BE49-F238E27FC236}">
                  <a16:creationId xmlns:a16="http://schemas.microsoft.com/office/drawing/2014/main" id="{1BF1664C-893F-34D5-AF58-49F2A2ED8B73}"/>
                </a:ext>
              </a:extLst>
            </p:cNvPr>
            <p:cNvSpPr txBox="1">
              <a:spLocks noChangeArrowheads="1"/>
            </p:cNvSpPr>
            <p:nvPr/>
          </p:nvSpPr>
          <p:spPr bwMode="auto">
            <a:xfrm>
              <a:off x="4605" y="3468"/>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a</a:t>
              </a:r>
              <a:endParaRPr lang="ru-RU" altLang="en-US" sz="1600" b="0" i="1">
                <a:latin typeface="Times New Roman" panose="02020603050405020304" pitchFamily="18" charset="0"/>
                <a:cs typeface="Arial" panose="020B0604020202020204" pitchFamily="34" charset="0"/>
              </a:endParaRPr>
            </a:p>
          </p:txBody>
        </p:sp>
        <p:sp>
          <p:nvSpPr>
            <p:cNvPr id="69661" name="Text Box 114">
              <a:extLst>
                <a:ext uri="{FF2B5EF4-FFF2-40B4-BE49-F238E27FC236}">
                  <a16:creationId xmlns:a16="http://schemas.microsoft.com/office/drawing/2014/main" id="{1A15FAC9-B896-8E5F-1516-CD240D19BE42}"/>
                </a:ext>
              </a:extLst>
            </p:cNvPr>
            <p:cNvSpPr txBox="1">
              <a:spLocks noChangeArrowheads="1"/>
            </p:cNvSpPr>
            <p:nvPr/>
          </p:nvSpPr>
          <p:spPr bwMode="auto">
            <a:xfrm>
              <a:off x="4787" y="3477"/>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b</a:t>
              </a:r>
              <a:endParaRPr lang="ru-RU" altLang="en-US" sz="1600" b="0" i="1">
                <a:latin typeface="Times New Roman" panose="02020603050405020304" pitchFamily="18" charset="0"/>
                <a:cs typeface="Arial" panose="020B0604020202020204" pitchFamily="34" charset="0"/>
              </a:endParaRPr>
            </a:p>
          </p:txBody>
        </p:sp>
        <p:sp>
          <p:nvSpPr>
            <p:cNvPr id="69662" name="Text Box 115">
              <a:extLst>
                <a:ext uri="{FF2B5EF4-FFF2-40B4-BE49-F238E27FC236}">
                  <a16:creationId xmlns:a16="http://schemas.microsoft.com/office/drawing/2014/main" id="{2C6C8C53-6277-0BE7-1FFF-F39623FCE6CB}"/>
                </a:ext>
              </a:extLst>
            </p:cNvPr>
            <p:cNvSpPr txBox="1">
              <a:spLocks noChangeArrowheads="1"/>
            </p:cNvSpPr>
            <p:nvPr/>
          </p:nvSpPr>
          <p:spPr bwMode="auto">
            <a:xfrm>
              <a:off x="4999" y="3470"/>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a</a:t>
              </a:r>
              <a:endParaRPr lang="ru-RU" altLang="en-US" sz="1600" b="0" i="1">
                <a:latin typeface="Times New Roman" panose="02020603050405020304" pitchFamily="18" charset="0"/>
                <a:cs typeface="Arial" panose="020B0604020202020204" pitchFamily="34" charset="0"/>
              </a:endParaRPr>
            </a:p>
          </p:txBody>
        </p:sp>
        <p:sp>
          <p:nvSpPr>
            <p:cNvPr id="69663" name="Text Box 116">
              <a:extLst>
                <a:ext uri="{FF2B5EF4-FFF2-40B4-BE49-F238E27FC236}">
                  <a16:creationId xmlns:a16="http://schemas.microsoft.com/office/drawing/2014/main" id="{C5D84D2D-3D21-7FCB-A81C-B793988109CB}"/>
                </a:ext>
              </a:extLst>
            </p:cNvPr>
            <p:cNvSpPr txBox="1">
              <a:spLocks noChangeArrowheads="1"/>
            </p:cNvSpPr>
            <p:nvPr/>
          </p:nvSpPr>
          <p:spPr bwMode="auto">
            <a:xfrm>
              <a:off x="5184" y="3469"/>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600" b="0" i="1">
                  <a:latin typeface="Times New Roman" panose="02020603050405020304" pitchFamily="18" charset="0"/>
                  <a:cs typeface="Arial" panose="020B0604020202020204" pitchFamily="34" charset="0"/>
                </a:rPr>
                <a:t>c</a:t>
              </a:r>
              <a:endParaRPr lang="ru-RU" altLang="en-US" sz="1600" b="0" i="1">
                <a:latin typeface="Times New Roman" panose="02020603050405020304" pitchFamily="18" charset="0"/>
                <a:cs typeface="Arial" panose="020B0604020202020204" pitchFamily="34" charset="0"/>
              </a:endParaRPr>
            </a:p>
          </p:txBody>
        </p:sp>
        <p:sp>
          <p:nvSpPr>
            <p:cNvPr id="69664" name="Text Box 117">
              <a:extLst>
                <a:ext uri="{FF2B5EF4-FFF2-40B4-BE49-F238E27FC236}">
                  <a16:creationId xmlns:a16="http://schemas.microsoft.com/office/drawing/2014/main" id="{266F3ADB-C046-B510-93A1-059B1F625121}"/>
                </a:ext>
              </a:extLst>
            </p:cNvPr>
            <p:cNvSpPr txBox="1">
              <a:spLocks noChangeArrowheads="1"/>
            </p:cNvSpPr>
            <p:nvPr/>
          </p:nvSpPr>
          <p:spPr bwMode="auto">
            <a:xfrm>
              <a:off x="4894" y="3039"/>
              <a:ext cx="19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b="0">
                  <a:cs typeface="Arial" panose="020B0604020202020204" pitchFamily="34" charset="0"/>
                  <a:sym typeface="Symbol" panose="05050102010706020507" pitchFamily="18" charset="2"/>
                </a:rPr>
                <a:t>B</a:t>
              </a:r>
              <a:endParaRPr lang="ru-RU" altLang="en-US" b="0">
                <a:cs typeface="Arial" panose="020B0604020202020204" pitchFamily="34" charset="0"/>
                <a:sym typeface="Symbol" panose="05050102010706020507" pitchFamily="18" charset="2"/>
              </a:endParaRPr>
            </a:p>
          </p:txBody>
        </p:sp>
        <p:sp>
          <p:nvSpPr>
            <p:cNvPr id="69665" name="Line 118">
              <a:extLst>
                <a:ext uri="{FF2B5EF4-FFF2-40B4-BE49-F238E27FC236}">
                  <a16:creationId xmlns:a16="http://schemas.microsoft.com/office/drawing/2014/main" id="{3C18ED62-E9D8-B80B-B226-BE8E22F9D581}"/>
                </a:ext>
              </a:extLst>
            </p:cNvPr>
            <p:cNvSpPr>
              <a:spLocks noChangeShapeType="1"/>
            </p:cNvSpPr>
            <p:nvPr/>
          </p:nvSpPr>
          <p:spPr bwMode="auto">
            <a:xfrm flipH="1">
              <a:off x="5184" y="3114"/>
              <a:ext cx="72" cy="2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6" name="Line 119">
              <a:extLst>
                <a:ext uri="{FF2B5EF4-FFF2-40B4-BE49-F238E27FC236}">
                  <a16:creationId xmlns:a16="http://schemas.microsoft.com/office/drawing/2014/main" id="{F68EC3CD-0A8F-BDC1-DF3D-9CD294F78E21}"/>
                </a:ext>
              </a:extLst>
            </p:cNvPr>
            <p:cNvSpPr>
              <a:spLocks noChangeShapeType="1"/>
            </p:cNvSpPr>
            <p:nvPr/>
          </p:nvSpPr>
          <p:spPr bwMode="auto">
            <a:xfrm>
              <a:off x="4560" y="3198"/>
              <a:ext cx="192"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7" name="Line 120">
              <a:extLst>
                <a:ext uri="{FF2B5EF4-FFF2-40B4-BE49-F238E27FC236}">
                  <a16:creationId xmlns:a16="http://schemas.microsoft.com/office/drawing/2014/main" id="{527848A5-1791-953E-2428-06EDFB8C7F22}"/>
                </a:ext>
              </a:extLst>
            </p:cNvPr>
            <p:cNvSpPr>
              <a:spLocks noChangeShapeType="1"/>
            </p:cNvSpPr>
            <p:nvPr/>
          </p:nvSpPr>
          <p:spPr bwMode="auto">
            <a:xfrm>
              <a:off x="4740" y="3144"/>
              <a:ext cx="4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9668" name="AutoShape 121">
              <a:extLst>
                <a:ext uri="{FF2B5EF4-FFF2-40B4-BE49-F238E27FC236}">
                  <a16:creationId xmlns:a16="http://schemas.microsoft.com/office/drawing/2014/main" id="{845E46CD-69F1-EE36-8203-A2E53D47A133}"/>
                </a:ext>
              </a:extLst>
            </p:cNvPr>
            <p:cNvSpPr>
              <a:spLocks noChangeArrowheads="1"/>
            </p:cNvSpPr>
            <p:nvPr/>
          </p:nvSpPr>
          <p:spPr bwMode="auto">
            <a:xfrm>
              <a:off x="4752" y="2958"/>
              <a:ext cx="480" cy="288"/>
            </a:xfrm>
            <a:prstGeom prst="triangle">
              <a:avLst>
                <a:gd name="adj" fmla="val 50000"/>
              </a:avLst>
            </a:prstGeom>
            <a:noFill/>
            <a:ln w="6350">
              <a:solidFill>
                <a:srgbClr val="00B050"/>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dirty="0"/>
            </a:p>
          </p:txBody>
        </p:sp>
        <p:sp>
          <p:nvSpPr>
            <p:cNvPr id="69669" name="Text Box 122">
              <a:extLst>
                <a:ext uri="{FF2B5EF4-FFF2-40B4-BE49-F238E27FC236}">
                  <a16:creationId xmlns:a16="http://schemas.microsoft.com/office/drawing/2014/main" id="{FA14B4C0-ADF2-DE23-A782-B9B6CEDB2746}"/>
                </a:ext>
              </a:extLst>
            </p:cNvPr>
            <p:cNvSpPr txBox="1">
              <a:spLocks noChangeArrowheads="1"/>
            </p:cNvSpPr>
            <p:nvPr/>
          </p:nvSpPr>
          <p:spPr bwMode="auto">
            <a:xfrm>
              <a:off x="4704" y="3600"/>
              <a:ext cx="62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eaLnBrk="1" hangingPunct="1">
                <a:spcBef>
                  <a:spcPct val="50000"/>
                </a:spcBef>
                <a:buClrTx/>
                <a:buSzTx/>
              </a:pPr>
              <a:r>
                <a:rPr lang="en-US" altLang="en-US" sz="1200">
                  <a:solidFill>
                    <a:schemeClr val="accent1"/>
                  </a:solidFill>
                  <a:latin typeface="Times New Roman" panose="02020603050405020304" pitchFamily="18" charset="0"/>
                  <a:cs typeface="Arial" panose="020B0604020202020204" pitchFamily="34" charset="0"/>
                </a:rPr>
                <a:t>Subgraph 1</a:t>
              </a:r>
              <a:endParaRPr lang="ru-RU" altLang="en-US" sz="1200">
                <a:solidFill>
                  <a:schemeClr val="accent1"/>
                </a:solidFill>
                <a:latin typeface="Times New Roman" panose="02020603050405020304" pitchFamily="18" charset="0"/>
                <a:cs typeface="Arial" panose="020B0604020202020204" pitchFamily="34" charset="0"/>
              </a:endParaRPr>
            </a:p>
          </p:txBody>
        </p:sp>
      </p:grpSp>
      <p:sp>
        <p:nvSpPr>
          <p:cNvPr id="1319035" name="Rectangle 123">
            <a:extLst>
              <a:ext uri="{FF2B5EF4-FFF2-40B4-BE49-F238E27FC236}">
                <a16:creationId xmlns:a16="http://schemas.microsoft.com/office/drawing/2014/main" id="{9CF8D23F-894F-9CFB-4478-230F782DA978}"/>
              </a:ext>
            </a:extLst>
          </p:cNvPr>
          <p:cNvSpPr>
            <a:spLocks noChangeArrowheads="1"/>
          </p:cNvSpPr>
          <p:nvPr/>
        </p:nvSpPr>
        <p:spPr bwMode="auto">
          <a:xfrm>
            <a:off x="5181600" y="5867400"/>
            <a:ext cx="3124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spcBef>
                <a:spcPct val="65000"/>
              </a:spcBef>
              <a:buSzPct val="135000"/>
              <a:buFont typeface="Wingdings" panose="05000000000000000000" pitchFamily="2" charset="2"/>
              <a:buNone/>
            </a:pPr>
            <a:r>
              <a:rPr lang="en-US" altLang="en-US" sz="1300"/>
              <a:t>In both cases 1 node is saved</a:t>
            </a:r>
            <a:endParaRPr lang="ru-RU" altLang="en-US" sz="1300"/>
          </a:p>
        </p:txBody>
      </p:sp>
      <p:sp>
        <p:nvSpPr>
          <p:cNvPr id="69650" name="Text Box 124">
            <a:extLst>
              <a:ext uri="{FF2B5EF4-FFF2-40B4-BE49-F238E27FC236}">
                <a16:creationId xmlns:a16="http://schemas.microsoft.com/office/drawing/2014/main" id="{7BD18003-8D3A-3D22-DCF5-6B0B9946F50F}"/>
              </a:ext>
            </a:extLst>
          </p:cNvPr>
          <p:cNvSpPr txBox="1">
            <a:spLocks noChangeArrowheads="1"/>
          </p:cNvSpPr>
          <p:nvPr/>
        </p:nvSpPr>
        <p:spPr bwMode="auto">
          <a:xfrm>
            <a:off x="3009900" y="6241041"/>
            <a:ext cx="3733800" cy="23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spcBef>
                <a:spcPct val="50000"/>
              </a:spcBef>
            </a:pPr>
            <a:r>
              <a:rPr lang="en-US" altLang="en-US" sz="1200" dirty="0"/>
              <a:t>Slide Courtesy of Alan Mischenko &amp; Bob Brayton</a:t>
            </a:r>
          </a:p>
        </p:txBody>
      </p:sp>
      <p:sp>
        <p:nvSpPr>
          <p:cNvPr id="2" name="Footer Placeholder 1">
            <a:extLst>
              <a:ext uri="{FF2B5EF4-FFF2-40B4-BE49-F238E27FC236}">
                <a16:creationId xmlns:a16="http://schemas.microsoft.com/office/drawing/2014/main" id="{85B47159-8F72-0997-B840-657CF7A6F9F1}"/>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7347" name="Rectangle 3">
            <a:extLst>
              <a:ext uri="{FF2B5EF4-FFF2-40B4-BE49-F238E27FC236}">
                <a16:creationId xmlns:a16="http://schemas.microsoft.com/office/drawing/2014/main" id="{7D366F97-3ED4-8F23-932E-583CA0940253}"/>
              </a:ext>
            </a:extLst>
          </p:cNvPr>
          <p:cNvSpPr>
            <a:spLocks noGrp="1" noChangeArrowheads="1"/>
          </p:cNvSpPr>
          <p:nvPr>
            <p:ph type="body" idx="1"/>
          </p:nvPr>
        </p:nvSpPr>
        <p:spPr/>
        <p:txBody>
          <a:bodyPr/>
          <a:lstStyle/>
          <a:p>
            <a:pPr>
              <a:buFont typeface="Wingdings" panose="05000000000000000000" pitchFamily="2" charset="2"/>
              <a:buNone/>
            </a:pPr>
            <a:r>
              <a:rPr lang="en-US" altLang="en-US" sz="1800" dirty="0"/>
              <a:t>   iterate </a:t>
            </a:r>
            <a:r>
              <a:rPr lang="en-US" altLang="en-US" sz="1800" dirty="0">
                <a:solidFill>
                  <a:schemeClr val="accent1"/>
                </a:solidFill>
              </a:rPr>
              <a:t>10</a:t>
            </a:r>
            <a:r>
              <a:rPr lang="en-US" altLang="en-US" sz="1800" dirty="0"/>
              <a:t> times {</a:t>
            </a:r>
          </a:p>
          <a:p>
            <a:pPr>
              <a:buFont typeface="Wingdings" panose="05000000000000000000" pitchFamily="2" charset="2"/>
              <a:buNone/>
            </a:pPr>
            <a:r>
              <a:rPr lang="en-US" altLang="en-US" sz="1800" dirty="0"/>
              <a:t>        for </a:t>
            </a:r>
            <a:r>
              <a:rPr lang="en-US" altLang="en-US" sz="1800" i="1" dirty="0">
                <a:solidFill>
                  <a:schemeClr val="accent1"/>
                </a:solidFill>
              </a:rPr>
              <a:t>each</a:t>
            </a:r>
            <a:r>
              <a:rPr lang="en-US" altLang="en-US" sz="1800" dirty="0"/>
              <a:t> AIG node {</a:t>
            </a:r>
          </a:p>
          <a:p>
            <a:pPr>
              <a:buFont typeface="Wingdings" panose="05000000000000000000" pitchFamily="2" charset="2"/>
              <a:buNone/>
            </a:pPr>
            <a:r>
              <a:rPr lang="en-US" altLang="en-US" sz="1800" dirty="0"/>
              <a:t>                for </a:t>
            </a:r>
            <a:r>
              <a:rPr lang="en-US" altLang="en-US" sz="1800" i="1" dirty="0">
                <a:solidFill>
                  <a:schemeClr val="accent1"/>
                </a:solidFill>
              </a:rPr>
              <a:t>each</a:t>
            </a:r>
            <a:r>
              <a:rPr lang="en-US" altLang="en-US" sz="1800" dirty="0"/>
              <a:t> </a:t>
            </a:r>
            <a:r>
              <a:rPr lang="en-US" altLang="en-US" sz="1800" i="1" dirty="0"/>
              <a:t>k</a:t>
            </a:r>
            <a:r>
              <a:rPr lang="en-US" altLang="en-US" sz="1800" dirty="0"/>
              <a:t>-cut</a:t>
            </a:r>
          </a:p>
          <a:p>
            <a:pPr>
              <a:buFont typeface="Wingdings" panose="05000000000000000000" pitchFamily="2" charset="2"/>
              <a:buNone/>
            </a:pPr>
            <a:r>
              <a:rPr lang="en-US" altLang="en-US" sz="1800" dirty="0"/>
              <a:t>			derive node output as function of cut variables</a:t>
            </a:r>
          </a:p>
          <a:p>
            <a:pPr>
              <a:buFont typeface="Wingdings" panose="05000000000000000000" pitchFamily="2" charset="2"/>
              <a:buNone/>
            </a:pPr>
            <a:r>
              <a:rPr lang="en-US" altLang="en-US" sz="1800" dirty="0"/>
              <a:t>                      if ( smaller AIG is in the pre-computed library )</a:t>
            </a:r>
          </a:p>
          <a:p>
            <a:pPr>
              <a:buFont typeface="Wingdings" panose="05000000000000000000" pitchFamily="2" charset="2"/>
              <a:buNone/>
            </a:pPr>
            <a:r>
              <a:rPr lang="en-US" altLang="en-US" sz="1800" dirty="0"/>
              <a:t>  			         </a:t>
            </a:r>
            <a:r>
              <a:rPr lang="en-US" altLang="en-US" sz="1800" i="1" dirty="0">
                <a:solidFill>
                  <a:schemeClr val="accent1"/>
                </a:solidFill>
              </a:rPr>
              <a:t>rewrite</a:t>
            </a:r>
            <a:r>
              <a:rPr lang="en-US" altLang="en-US" sz="1800" dirty="0"/>
              <a:t> using improved AIG structure </a:t>
            </a:r>
          </a:p>
          <a:p>
            <a:pPr>
              <a:buFont typeface="Wingdings" panose="05000000000000000000" pitchFamily="2" charset="2"/>
              <a:buNone/>
            </a:pPr>
            <a:r>
              <a:rPr lang="en-US" altLang="en-US" sz="1800" dirty="0"/>
              <a:t>		}</a:t>
            </a:r>
          </a:p>
          <a:p>
            <a:pPr>
              <a:buFont typeface="Wingdings" panose="05000000000000000000" pitchFamily="2" charset="2"/>
              <a:buNone/>
            </a:pPr>
            <a:r>
              <a:rPr lang="en-US" altLang="en-US" sz="1800" dirty="0"/>
              <a:t>	}</a:t>
            </a:r>
          </a:p>
        </p:txBody>
      </p:sp>
      <p:sp>
        <p:nvSpPr>
          <p:cNvPr id="70658" name="Rectangle 2">
            <a:extLst>
              <a:ext uri="{FF2B5EF4-FFF2-40B4-BE49-F238E27FC236}">
                <a16:creationId xmlns:a16="http://schemas.microsoft.com/office/drawing/2014/main" id="{2A899EAE-E165-4808-9576-43D5BC61987E}"/>
              </a:ext>
            </a:extLst>
          </p:cNvPr>
          <p:cNvSpPr>
            <a:spLocks noGrp="1" noChangeArrowheads="1"/>
          </p:cNvSpPr>
          <p:nvPr>
            <p:ph type="title"/>
          </p:nvPr>
        </p:nvSpPr>
        <p:spPr/>
        <p:txBody>
          <a:bodyPr/>
          <a:lstStyle/>
          <a:p>
            <a:r>
              <a:rPr lang="en-US" altLang="en-US"/>
              <a:t>Combinational Synthesis By AIG Rewriting</a:t>
            </a:r>
          </a:p>
        </p:txBody>
      </p:sp>
      <p:sp>
        <p:nvSpPr>
          <p:cNvPr id="1337348" name="Text Box 4">
            <a:extLst>
              <a:ext uri="{FF2B5EF4-FFF2-40B4-BE49-F238E27FC236}">
                <a16:creationId xmlns:a16="http://schemas.microsoft.com/office/drawing/2014/main" id="{74F7E81F-B4AA-6CAD-BDB6-4097B67301D1}"/>
              </a:ext>
            </a:extLst>
          </p:cNvPr>
          <p:cNvSpPr txBox="1">
            <a:spLocks noChangeArrowheads="1"/>
          </p:cNvSpPr>
          <p:nvPr/>
        </p:nvSpPr>
        <p:spPr bwMode="auto">
          <a:xfrm>
            <a:off x="518056" y="4121574"/>
            <a:ext cx="82296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1" hangingPunct="1">
              <a:buClrTx/>
              <a:buSzTx/>
              <a:defRPr/>
            </a:pPr>
            <a:r>
              <a:rPr lang="en-US" sz="2400" i="1" dirty="0">
                <a:solidFill>
                  <a:schemeClr val="accent1"/>
                </a:solidFill>
                <a:effectLst>
                  <a:outerShdw blurRad="38100" dist="38100" dir="2700000" algn="tl">
                    <a:srgbClr val="C0C0C0"/>
                  </a:outerShdw>
                </a:effectLst>
                <a:latin typeface="Arial" charset="0"/>
                <a:cs typeface="Arial" charset="0"/>
              </a:rPr>
              <a:t>Note: each AIG node has, on average,  5  4-cuts compared to a SIS node with only 1 cut</a:t>
            </a:r>
          </a:p>
          <a:p>
            <a:pPr eaLnBrk="1" hangingPunct="1">
              <a:buClrTx/>
              <a:buSzTx/>
              <a:defRPr/>
            </a:pPr>
            <a:endParaRPr lang="en-US" sz="1200" i="1" dirty="0">
              <a:solidFill>
                <a:schemeClr val="accent1"/>
              </a:solidFill>
              <a:effectLst>
                <a:outerShdw blurRad="38100" dist="38100" dir="2700000" algn="tl">
                  <a:srgbClr val="C0C0C0"/>
                </a:outerShdw>
              </a:effectLst>
              <a:latin typeface="Arial" charset="0"/>
              <a:cs typeface="Arial" charset="0"/>
            </a:endParaRPr>
          </a:p>
          <a:p>
            <a:pPr eaLnBrk="1" hangingPunct="1">
              <a:buClrTx/>
              <a:buSzTx/>
              <a:defRPr/>
            </a:pPr>
            <a:r>
              <a:rPr lang="en-US" sz="2400" i="1" dirty="0">
                <a:solidFill>
                  <a:schemeClr val="accent1"/>
                </a:solidFill>
                <a:effectLst>
                  <a:outerShdw blurRad="38100" dist="38100" dir="2700000" algn="tl">
                    <a:srgbClr val="C0C0C0"/>
                  </a:outerShdw>
                </a:effectLst>
                <a:latin typeface="Arial" charset="0"/>
                <a:cs typeface="Arial" charset="0"/>
              </a:rPr>
              <a:t>Rewriting at a node can be very fast – using hash-table lookups, truth table manipulation, disjoint decomposition</a:t>
            </a:r>
          </a:p>
        </p:txBody>
      </p:sp>
      <p:sp>
        <p:nvSpPr>
          <p:cNvPr id="70661" name="Text Box 5">
            <a:extLst>
              <a:ext uri="{FF2B5EF4-FFF2-40B4-BE49-F238E27FC236}">
                <a16:creationId xmlns:a16="http://schemas.microsoft.com/office/drawing/2014/main" id="{6DFACF98-5137-44F8-1AED-6C36680847A3}"/>
              </a:ext>
            </a:extLst>
          </p:cNvPr>
          <p:cNvSpPr txBox="1">
            <a:spLocks noChangeArrowheads="1"/>
          </p:cNvSpPr>
          <p:nvPr/>
        </p:nvSpPr>
        <p:spPr bwMode="auto">
          <a:xfrm>
            <a:off x="3385138" y="6480966"/>
            <a:ext cx="37338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spcBef>
                <a:spcPct val="50000"/>
              </a:spcBef>
            </a:pPr>
            <a:r>
              <a:rPr lang="en-US" altLang="en-US" sz="1000"/>
              <a:t>Slide Courtesy of Alan Mischenko &amp; Bob Brayton</a:t>
            </a:r>
          </a:p>
        </p:txBody>
      </p:sp>
      <p:sp>
        <p:nvSpPr>
          <p:cNvPr id="2" name="Footer Placeholder 1">
            <a:extLst>
              <a:ext uri="{FF2B5EF4-FFF2-40B4-BE49-F238E27FC236}">
                <a16:creationId xmlns:a16="http://schemas.microsoft.com/office/drawing/2014/main" id="{F9AD70FA-29F7-CEA6-D2F3-A5D38206E512}"/>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CDB8B702-9A1F-5431-19E3-757D09B16546}"/>
              </a:ext>
            </a:extLst>
          </p:cNvPr>
          <p:cNvSpPr>
            <a:spLocks noGrp="1" noChangeArrowheads="1"/>
          </p:cNvSpPr>
          <p:nvPr>
            <p:ph type="title"/>
          </p:nvPr>
        </p:nvSpPr>
        <p:spPr/>
        <p:txBody>
          <a:bodyPr/>
          <a:lstStyle/>
          <a:p>
            <a:r>
              <a:rPr lang="en-US" altLang="en-US"/>
              <a:t>Experimental Results (MCNC)</a:t>
            </a:r>
            <a:endParaRPr lang="ru-RU" altLang="en-US"/>
          </a:p>
        </p:txBody>
      </p:sp>
      <p:graphicFrame>
        <p:nvGraphicFramePr>
          <p:cNvPr id="71683" name="Object 3">
            <a:extLst>
              <a:ext uri="{FF2B5EF4-FFF2-40B4-BE49-F238E27FC236}">
                <a16:creationId xmlns:a16="http://schemas.microsoft.com/office/drawing/2014/main" id="{A8BFC63F-3544-AEA7-D1A1-58D42DA6DB98}"/>
              </a:ext>
            </a:extLst>
          </p:cNvPr>
          <p:cNvGraphicFramePr>
            <a:graphicFrameLocks noGrp="1" noChangeAspect="1"/>
          </p:cNvGraphicFramePr>
          <p:nvPr>
            <p:ph idx="4294967295"/>
            <p:extLst>
              <p:ext uri="{D42A27DB-BD31-4B8C-83A1-F6EECF244321}">
                <p14:modId xmlns:p14="http://schemas.microsoft.com/office/powerpoint/2010/main" val="4062012318"/>
              </p:ext>
            </p:extLst>
          </p:nvPr>
        </p:nvGraphicFramePr>
        <p:xfrm>
          <a:off x="516467" y="1904471"/>
          <a:ext cx="8197850" cy="2874962"/>
        </p:xfrm>
        <a:graphic>
          <a:graphicData uri="http://schemas.openxmlformats.org/presentationml/2006/ole">
            <mc:AlternateContent xmlns:mc="http://schemas.openxmlformats.org/markup-compatibility/2006">
              <mc:Choice xmlns:v="urn:schemas-microsoft-com:vml" Requires="v">
                <p:oleObj name="Document" r:id="rId3" imgW="3409830" imgH="1190715" progId="Word.Document.8">
                  <p:embed/>
                </p:oleObj>
              </mc:Choice>
              <mc:Fallback>
                <p:oleObj name="Document" r:id="rId3" imgW="3409830" imgH="1190715" progId="Word.Document.8">
                  <p:embed/>
                  <p:pic>
                    <p:nvPicPr>
                      <p:cNvPr id="71683" name="Object 3">
                        <a:extLst>
                          <a:ext uri="{FF2B5EF4-FFF2-40B4-BE49-F238E27FC236}">
                            <a16:creationId xmlns:a16="http://schemas.microsoft.com/office/drawing/2014/main" id="{A8BFC63F-3544-AEA7-D1A1-58D42DA6DB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467" y="1904471"/>
                        <a:ext cx="8197850" cy="2874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684" name="Text Box 4">
            <a:extLst>
              <a:ext uri="{FF2B5EF4-FFF2-40B4-BE49-F238E27FC236}">
                <a16:creationId xmlns:a16="http://schemas.microsoft.com/office/drawing/2014/main" id="{CD6FA29C-1018-744F-A24E-FF2A29B0BCF3}"/>
              </a:ext>
            </a:extLst>
          </p:cNvPr>
          <p:cNvSpPr txBox="1">
            <a:spLocks noChangeArrowheads="1"/>
          </p:cNvSpPr>
          <p:nvPr/>
        </p:nvSpPr>
        <p:spPr bwMode="auto">
          <a:xfrm>
            <a:off x="3505200" y="6553200"/>
            <a:ext cx="37338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spcBef>
                <a:spcPct val="50000"/>
              </a:spcBef>
            </a:pPr>
            <a:r>
              <a:rPr lang="en-US" altLang="en-US" sz="1000"/>
              <a:t>Slide Courtesy of Alan Mischenko &amp; Bob Brayton</a:t>
            </a:r>
          </a:p>
        </p:txBody>
      </p:sp>
      <p:sp>
        <p:nvSpPr>
          <p:cNvPr id="71685" name="Text Box 5">
            <a:extLst>
              <a:ext uri="{FF2B5EF4-FFF2-40B4-BE49-F238E27FC236}">
                <a16:creationId xmlns:a16="http://schemas.microsoft.com/office/drawing/2014/main" id="{7BE4E024-271F-5FB4-44D1-28427E9439EF}"/>
              </a:ext>
            </a:extLst>
          </p:cNvPr>
          <p:cNvSpPr txBox="1">
            <a:spLocks noChangeArrowheads="1"/>
          </p:cNvSpPr>
          <p:nvPr/>
        </p:nvSpPr>
        <p:spPr bwMode="auto">
          <a:xfrm>
            <a:off x="1092200" y="4943042"/>
            <a:ext cx="7315200" cy="482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spcBef>
                <a:spcPct val="50000"/>
              </a:spcBef>
            </a:pPr>
            <a:r>
              <a:rPr lang="en-US" altLang="en-US" dirty="0"/>
              <a:t>A. Mischenko, S. Chatterjee, R. Brayton, “DAC-Aware AIG Rewriting: A Fresh Look at Combinational Logic Synthesis”, DAC 2006</a:t>
            </a:r>
          </a:p>
        </p:txBody>
      </p:sp>
      <p:sp>
        <p:nvSpPr>
          <p:cNvPr id="2" name="Footer Placeholder 1">
            <a:extLst>
              <a:ext uri="{FF2B5EF4-FFF2-40B4-BE49-F238E27FC236}">
                <a16:creationId xmlns:a16="http://schemas.microsoft.com/office/drawing/2014/main" id="{A3A047E6-18A8-A3C7-FB02-D448DC7C301D}"/>
              </a:ext>
            </a:extLst>
          </p:cNvPr>
          <p:cNvSpPr>
            <a:spLocks noGrp="1"/>
          </p:cNvSpPr>
          <p:nvPr>
            <p:ph type="ftr" sz="quarter" idx="3"/>
          </p:nvPr>
        </p:nvSpPr>
        <p:spPr/>
        <p:txBody>
          <a:bodyPr/>
          <a:lstStyle/>
          <a:p>
            <a:r>
              <a:rPr lang="en-IN"/>
              <a:t>Kahng ECE 260C SP25 </a:t>
            </a:r>
            <a:endParaRPr lang="en-IN" sz="1000" dirty="0"/>
          </a:p>
        </p:txBody>
      </p:sp>
    </p:spTree>
    <p:extLst>
      <p:ext uri="{BB962C8B-B14F-4D97-AF65-F5344CB8AC3E}">
        <p14:creationId xmlns:p14="http://schemas.microsoft.com/office/powerpoint/2010/main" val="2225724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D9C5E-0B1F-9F84-3EA4-664613564C06}"/>
            </a:ext>
          </a:extLst>
        </p:cNvPr>
        <p:cNvGrpSpPr/>
        <p:nvPr/>
      </p:nvGrpSpPr>
      <p:grpSpPr>
        <a:xfrm>
          <a:off x="0" y="0"/>
          <a:ext cx="0" cy="0"/>
          <a:chOff x="0" y="0"/>
          <a:chExt cx="0" cy="0"/>
        </a:xfrm>
      </p:grpSpPr>
      <p:sp>
        <p:nvSpPr>
          <p:cNvPr id="24579" name="Rectangle 3">
            <a:extLst>
              <a:ext uri="{FF2B5EF4-FFF2-40B4-BE49-F238E27FC236}">
                <a16:creationId xmlns:a16="http://schemas.microsoft.com/office/drawing/2014/main" id="{94AD04D0-E542-F401-7B9C-005A48BE8368}"/>
              </a:ext>
            </a:extLst>
          </p:cNvPr>
          <p:cNvSpPr>
            <a:spLocks noGrp="1" noChangeArrowheads="1"/>
          </p:cNvSpPr>
          <p:nvPr>
            <p:ph type="body" idx="1"/>
          </p:nvPr>
        </p:nvSpPr>
        <p:spPr/>
        <p:txBody>
          <a:bodyPr/>
          <a:lstStyle/>
          <a:p>
            <a:r>
              <a:rPr lang="en-US" altLang="en-US" dirty="0">
                <a:solidFill>
                  <a:schemeClr val="tx1"/>
                </a:solidFill>
              </a:rPr>
              <a:t>Introduction</a:t>
            </a:r>
          </a:p>
          <a:p>
            <a:r>
              <a:rPr lang="en-US" altLang="en-US" dirty="0">
                <a:solidFill>
                  <a:schemeClr val="tx1"/>
                </a:solidFill>
              </a:rPr>
              <a:t>Two-level Logic Synthesis</a:t>
            </a:r>
          </a:p>
          <a:p>
            <a:r>
              <a:rPr lang="en-US" altLang="en-US" dirty="0">
                <a:solidFill>
                  <a:schemeClr val="tx1"/>
                </a:solidFill>
              </a:rPr>
              <a:t>Multi-level Logic Synthesis</a:t>
            </a:r>
          </a:p>
          <a:p>
            <a:pPr lvl="1"/>
            <a:r>
              <a:rPr lang="en-US" altLang="en-US" dirty="0">
                <a:solidFill>
                  <a:schemeClr val="tx1"/>
                </a:solidFill>
              </a:rPr>
              <a:t>Classical</a:t>
            </a:r>
          </a:p>
          <a:p>
            <a:pPr lvl="1"/>
            <a:r>
              <a:rPr lang="en-US" altLang="en-US" dirty="0">
                <a:solidFill>
                  <a:schemeClr val="tx1"/>
                </a:solidFill>
              </a:rPr>
              <a:t>Contemporary</a:t>
            </a:r>
          </a:p>
          <a:p>
            <a:r>
              <a:rPr lang="en-US" altLang="en-US" b="1" dirty="0">
                <a:solidFill>
                  <a:schemeClr val="bg2">
                    <a:lumMod val="50000"/>
                    <a:lumOff val="50000"/>
                  </a:schemeClr>
                </a:solidFill>
              </a:rPr>
              <a:t>Technology Mapping</a:t>
            </a:r>
          </a:p>
          <a:p>
            <a:pPr lvl="1"/>
            <a:r>
              <a:rPr lang="en-US" altLang="en-US" b="1" dirty="0">
                <a:solidFill>
                  <a:schemeClr val="bg2">
                    <a:lumMod val="50000"/>
                    <a:lumOff val="50000"/>
                  </a:schemeClr>
                </a:solidFill>
              </a:rPr>
              <a:t>Classical</a:t>
            </a:r>
          </a:p>
          <a:p>
            <a:pPr lvl="1"/>
            <a:r>
              <a:rPr lang="en-US" altLang="en-US" dirty="0">
                <a:solidFill>
                  <a:schemeClr val="tx1"/>
                </a:solidFill>
              </a:rPr>
              <a:t>Contemporary</a:t>
            </a:r>
          </a:p>
        </p:txBody>
      </p:sp>
      <p:sp>
        <p:nvSpPr>
          <p:cNvPr id="24578" name="Rectangle 2">
            <a:extLst>
              <a:ext uri="{FF2B5EF4-FFF2-40B4-BE49-F238E27FC236}">
                <a16:creationId xmlns:a16="http://schemas.microsoft.com/office/drawing/2014/main" id="{578D5A5E-9128-1F17-10D8-97FD926F19E3}"/>
              </a:ext>
            </a:extLst>
          </p:cNvPr>
          <p:cNvSpPr>
            <a:spLocks noGrp="1" noChangeArrowheads="1"/>
          </p:cNvSpPr>
          <p:nvPr>
            <p:ph type="title"/>
          </p:nvPr>
        </p:nvSpPr>
        <p:spPr/>
        <p:txBody>
          <a:bodyPr/>
          <a:lstStyle/>
          <a:p>
            <a:r>
              <a:rPr lang="en-US" altLang="en-US"/>
              <a:t>Outline</a:t>
            </a:r>
          </a:p>
        </p:txBody>
      </p:sp>
      <p:sp>
        <p:nvSpPr>
          <p:cNvPr id="2" name="Footer Placeholder 1">
            <a:extLst>
              <a:ext uri="{FF2B5EF4-FFF2-40B4-BE49-F238E27FC236}">
                <a16:creationId xmlns:a16="http://schemas.microsoft.com/office/drawing/2014/main" id="{C7C32CC3-37AD-CB63-2D80-9C6B2233716B}"/>
              </a:ext>
            </a:extLst>
          </p:cNvPr>
          <p:cNvSpPr>
            <a:spLocks noGrp="1"/>
          </p:cNvSpPr>
          <p:nvPr>
            <p:ph type="ftr" sz="quarter" idx="3"/>
          </p:nvPr>
        </p:nvSpPr>
        <p:spPr/>
        <p:txBody>
          <a:bodyPr/>
          <a:lstStyle/>
          <a:p>
            <a:r>
              <a:rPr lang="en-IN"/>
              <a:t>Kahng ECE 260C SP25 </a:t>
            </a:r>
            <a:endParaRPr lang="en-IN" sz="1000" dirty="0"/>
          </a:p>
        </p:txBody>
      </p:sp>
    </p:spTree>
    <p:extLst>
      <p:ext uri="{BB962C8B-B14F-4D97-AF65-F5344CB8AC3E}">
        <p14:creationId xmlns:p14="http://schemas.microsoft.com/office/powerpoint/2010/main" val="32951334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3ECB2AE4-CDE3-4F0B-B1C2-221BC6668C0C}"/>
              </a:ext>
            </a:extLst>
          </p:cNvPr>
          <p:cNvSpPr>
            <a:spLocks noGrp="1" noChangeArrowheads="1"/>
          </p:cNvSpPr>
          <p:nvPr>
            <p:ph type="body" idx="1"/>
          </p:nvPr>
        </p:nvSpPr>
        <p:spPr/>
        <p:txBody>
          <a:bodyPr/>
          <a:lstStyle/>
          <a:p>
            <a:pPr>
              <a:buFont typeface="Wingdings" panose="05000000000000000000" pitchFamily="2" charset="2"/>
              <a:buNone/>
            </a:pPr>
            <a:r>
              <a:rPr lang="en-US" altLang="en-US" dirty="0"/>
              <a:t>Technology-dependent optimization consists of</a:t>
            </a:r>
          </a:p>
          <a:p>
            <a:r>
              <a:rPr lang="en-US" altLang="en-US" dirty="0"/>
              <a:t>Technology mapping: maps logic network to a set of gates from technology libraries</a:t>
            </a:r>
          </a:p>
          <a:p>
            <a:r>
              <a:rPr lang="en-US" altLang="en-US" dirty="0"/>
              <a:t>Local transformations</a:t>
            </a:r>
          </a:p>
          <a:p>
            <a:pPr lvl="1"/>
            <a:r>
              <a:rPr lang="en-US" altLang="en-US" dirty="0"/>
              <a:t>Discrete resizing</a:t>
            </a:r>
          </a:p>
          <a:p>
            <a:pPr lvl="1"/>
            <a:r>
              <a:rPr lang="en-US" altLang="en-US" dirty="0"/>
              <a:t>Cloning</a:t>
            </a:r>
          </a:p>
          <a:p>
            <a:pPr lvl="1"/>
            <a:r>
              <a:rPr lang="en-US" altLang="en-US" dirty="0"/>
              <a:t>Fanout optimization (buffering)</a:t>
            </a:r>
          </a:p>
          <a:p>
            <a:pPr lvl="1"/>
            <a:r>
              <a:rPr lang="en-US" altLang="en-US" dirty="0"/>
              <a:t>Logic restructuring</a:t>
            </a:r>
          </a:p>
        </p:txBody>
      </p:sp>
      <p:sp>
        <p:nvSpPr>
          <p:cNvPr id="38914" name="Rectangle 2">
            <a:extLst>
              <a:ext uri="{FF2B5EF4-FFF2-40B4-BE49-F238E27FC236}">
                <a16:creationId xmlns:a16="http://schemas.microsoft.com/office/drawing/2014/main" id="{4F446D9E-FFEC-7B08-207E-B2DE68227C3F}"/>
              </a:ext>
            </a:extLst>
          </p:cNvPr>
          <p:cNvSpPr>
            <a:spLocks noGrp="1" noChangeArrowheads="1"/>
          </p:cNvSpPr>
          <p:nvPr>
            <p:ph type="title"/>
          </p:nvPr>
        </p:nvSpPr>
        <p:spPr/>
        <p:txBody>
          <a:bodyPr/>
          <a:lstStyle/>
          <a:p>
            <a:r>
              <a:rPr lang="en-US" altLang="en-US"/>
              <a:t>Technology-Dependent Optimization</a:t>
            </a:r>
          </a:p>
        </p:txBody>
      </p:sp>
      <p:sp>
        <p:nvSpPr>
          <p:cNvPr id="38916" name="Rectangle 4">
            <a:extLst>
              <a:ext uri="{FF2B5EF4-FFF2-40B4-BE49-F238E27FC236}">
                <a16:creationId xmlns:a16="http://schemas.microsoft.com/office/drawing/2014/main" id="{288A5C8D-1E12-5CBE-B00A-590ADBEEE349}"/>
              </a:ext>
            </a:extLst>
          </p:cNvPr>
          <p:cNvSpPr>
            <a:spLocks noChangeArrowheads="1"/>
          </p:cNvSpPr>
          <p:nvPr/>
        </p:nvSpPr>
        <p:spPr bwMode="auto">
          <a:xfrm>
            <a:off x="4060531" y="6094901"/>
            <a:ext cx="2119170" cy="26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spcBef>
                <a:spcPct val="50000"/>
              </a:spcBef>
            </a:pPr>
            <a:r>
              <a:rPr lang="en-US" altLang="en-US" b="0" dirty="0"/>
              <a:t>Slide courtesy of Keutzer</a:t>
            </a:r>
          </a:p>
        </p:txBody>
      </p:sp>
      <p:sp>
        <p:nvSpPr>
          <p:cNvPr id="2" name="Footer Placeholder 1">
            <a:extLst>
              <a:ext uri="{FF2B5EF4-FFF2-40B4-BE49-F238E27FC236}">
                <a16:creationId xmlns:a16="http://schemas.microsoft.com/office/drawing/2014/main" id="{7836EDD6-32AC-398D-5DFE-ECCAE80DE67D}"/>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a:extLst>
              <a:ext uri="{FF2B5EF4-FFF2-40B4-BE49-F238E27FC236}">
                <a16:creationId xmlns:a16="http://schemas.microsoft.com/office/drawing/2014/main" id="{E6E418B8-5627-A658-0E99-2544BE9E0CE5}"/>
              </a:ext>
            </a:extLst>
          </p:cNvPr>
          <p:cNvSpPr>
            <a:spLocks noGrp="1" noChangeArrowheads="1"/>
          </p:cNvSpPr>
          <p:nvPr>
            <p:ph type="body" idx="1"/>
          </p:nvPr>
        </p:nvSpPr>
        <p:spPr/>
        <p:txBody>
          <a:bodyPr/>
          <a:lstStyle/>
          <a:p>
            <a:pPr indent="-457200">
              <a:buNone/>
            </a:pPr>
            <a:r>
              <a:rPr lang="en-US" altLang="en-US" dirty="0"/>
              <a:t>Input</a:t>
            </a:r>
          </a:p>
          <a:p>
            <a:pPr marL="876300" lvl="1" indent="-381000"/>
            <a:r>
              <a:rPr lang="en-US" altLang="en-US" dirty="0"/>
              <a:t>Technology independent, optimized logic </a:t>
            </a:r>
            <a:r>
              <a:rPr lang="en-US" altLang="en-US" dirty="0">
                <a:solidFill>
                  <a:schemeClr val="accent1"/>
                </a:solidFill>
              </a:rPr>
              <a:t>network</a:t>
            </a:r>
          </a:p>
          <a:p>
            <a:pPr marL="876300" lvl="1" indent="-381000"/>
            <a:r>
              <a:rPr lang="en-US" altLang="en-US" dirty="0"/>
              <a:t>Description of the gates in the </a:t>
            </a:r>
            <a:r>
              <a:rPr lang="en-US" altLang="en-US" dirty="0">
                <a:solidFill>
                  <a:schemeClr val="accent1"/>
                </a:solidFill>
              </a:rPr>
              <a:t>library</a:t>
            </a:r>
            <a:r>
              <a:rPr lang="en-US" altLang="en-US" dirty="0"/>
              <a:t> with their cost</a:t>
            </a:r>
          </a:p>
          <a:p>
            <a:pPr indent="-457200">
              <a:buNone/>
            </a:pPr>
            <a:r>
              <a:rPr lang="en-US" altLang="en-US" dirty="0"/>
              <a:t>Output</a:t>
            </a:r>
          </a:p>
          <a:p>
            <a:pPr marL="876300" lvl="1" indent="-381000"/>
            <a:r>
              <a:rPr lang="en-US" altLang="en-US" dirty="0">
                <a:solidFill>
                  <a:schemeClr val="accent1"/>
                </a:solidFill>
              </a:rPr>
              <a:t>Netlist of gates</a:t>
            </a:r>
            <a:r>
              <a:rPr lang="en-US" altLang="en-US" dirty="0"/>
              <a:t> (from library) which minimizes total cost</a:t>
            </a:r>
          </a:p>
          <a:p>
            <a:pPr indent="-457200">
              <a:buNone/>
            </a:pPr>
            <a:r>
              <a:rPr lang="en-US" altLang="en-US" dirty="0"/>
              <a:t>General Approach</a:t>
            </a:r>
          </a:p>
          <a:p>
            <a:pPr marL="876300" lvl="1" indent="-381000"/>
            <a:r>
              <a:rPr lang="en-US" altLang="en-US" dirty="0"/>
              <a:t>Construct a subject DAG for the network</a:t>
            </a:r>
          </a:p>
          <a:p>
            <a:pPr marL="876300" lvl="1" indent="-381000"/>
            <a:r>
              <a:rPr lang="en-US" altLang="en-US" dirty="0"/>
              <a:t>Represent each gate in the target library by pattern DAG’s</a:t>
            </a:r>
          </a:p>
          <a:p>
            <a:pPr marL="876300" lvl="1" indent="-381000"/>
            <a:r>
              <a:rPr lang="en-US" altLang="en-US" dirty="0"/>
              <a:t>Find an optimal-cost covering of subject DAG using the collection of pattern DAG’s</a:t>
            </a:r>
          </a:p>
          <a:p>
            <a:pPr marL="876300" lvl="1" indent="-381000"/>
            <a:r>
              <a:rPr lang="en-US" altLang="en-US" dirty="0"/>
              <a:t>Canonical form: 2-input NAND gates and inverters</a:t>
            </a:r>
          </a:p>
          <a:p>
            <a:pPr marL="0" indent="0">
              <a:buNone/>
            </a:pPr>
            <a:endParaRPr lang="en-US" altLang="en-US" dirty="0"/>
          </a:p>
          <a:p>
            <a:pPr marL="0" indent="0">
              <a:buNone/>
            </a:pPr>
            <a:endParaRPr lang="en-US" altLang="en-US" dirty="0"/>
          </a:p>
          <a:p>
            <a:pPr marL="0" indent="0">
              <a:buNone/>
            </a:pPr>
            <a:r>
              <a:rPr lang="en-US" altLang="en-US" sz="1800" b="1" dirty="0"/>
              <a:t>DAGON: Technology Binding and Local Optimization by DAG Matching</a:t>
            </a:r>
          </a:p>
          <a:p>
            <a:pPr marL="0" indent="0">
              <a:buNone/>
            </a:pPr>
            <a:r>
              <a:rPr lang="en-US" altLang="en-US" sz="1800" b="1" dirty="0"/>
              <a:t>(K. </a:t>
            </a:r>
            <a:r>
              <a:rPr lang="en-US" altLang="en-US" sz="1800" b="1" dirty="0" err="1"/>
              <a:t>Keutzner</a:t>
            </a:r>
            <a:r>
              <a:rPr lang="en-US" altLang="en-US" sz="1800" b="1" dirty="0"/>
              <a:t>, 1987)</a:t>
            </a:r>
          </a:p>
          <a:p>
            <a:pPr marL="0" indent="0">
              <a:buNone/>
            </a:pPr>
            <a:endParaRPr lang="en-US" altLang="en-US" dirty="0"/>
          </a:p>
        </p:txBody>
      </p:sp>
      <p:sp>
        <p:nvSpPr>
          <p:cNvPr id="40962" name="Rectangle 2">
            <a:extLst>
              <a:ext uri="{FF2B5EF4-FFF2-40B4-BE49-F238E27FC236}">
                <a16:creationId xmlns:a16="http://schemas.microsoft.com/office/drawing/2014/main" id="{637E1C84-B8B9-A3CC-C2E2-6B53C820C3A4}"/>
              </a:ext>
            </a:extLst>
          </p:cNvPr>
          <p:cNvSpPr>
            <a:spLocks noGrp="1" noChangeArrowheads="1"/>
          </p:cNvSpPr>
          <p:nvPr>
            <p:ph type="title"/>
          </p:nvPr>
        </p:nvSpPr>
        <p:spPr/>
        <p:txBody>
          <a:bodyPr/>
          <a:lstStyle/>
          <a:p>
            <a:r>
              <a:rPr lang="en-US" altLang="en-US" dirty="0"/>
              <a:t>Classical Technology Mapping</a:t>
            </a:r>
          </a:p>
        </p:txBody>
      </p:sp>
      <p:sp>
        <p:nvSpPr>
          <p:cNvPr id="2" name="Footer Placeholder 1">
            <a:extLst>
              <a:ext uri="{FF2B5EF4-FFF2-40B4-BE49-F238E27FC236}">
                <a16:creationId xmlns:a16="http://schemas.microsoft.com/office/drawing/2014/main" id="{D56A6BD8-F6A9-1EDD-05A4-55FBA0707011}"/>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a:extLst>
              <a:ext uri="{FF2B5EF4-FFF2-40B4-BE49-F238E27FC236}">
                <a16:creationId xmlns:a16="http://schemas.microsoft.com/office/drawing/2014/main" id="{5AE78761-0ADA-C6B4-34F8-0A9896782384}"/>
              </a:ext>
            </a:extLst>
          </p:cNvPr>
          <p:cNvSpPr>
            <a:spLocks noGrp="1" noChangeArrowheads="1"/>
          </p:cNvSpPr>
          <p:nvPr>
            <p:ph type="body" idx="1"/>
          </p:nvPr>
        </p:nvSpPr>
        <p:spPr/>
        <p:txBody>
          <a:bodyPr>
            <a:normAutofit/>
          </a:bodyPr>
          <a:lstStyle/>
          <a:p>
            <a:r>
              <a:rPr lang="en-US" altLang="en-US"/>
              <a:t>DAG covering is an NP-hard problem</a:t>
            </a:r>
          </a:p>
          <a:p>
            <a:r>
              <a:rPr lang="en-US" altLang="en-US"/>
              <a:t>Solve the sub-problem optimally</a:t>
            </a:r>
          </a:p>
          <a:p>
            <a:pPr lvl="1"/>
            <a:r>
              <a:rPr lang="en-US" altLang="en-US"/>
              <a:t>Partition DAG into a forest of trees</a:t>
            </a:r>
          </a:p>
          <a:p>
            <a:pPr lvl="1"/>
            <a:r>
              <a:rPr lang="en-US" altLang="en-US"/>
              <a:t>Solve each tree optimally using tree covering</a:t>
            </a:r>
          </a:p>
          <a:p>
            <a:pPr lvl="1"/>
            <a:r>
              <a:rPr lang="en-US" altLang="en-US"/>
              <a:t>Stitch trees back together</a:t>
            </a:r>
          </a:p>
        </p:txBody>
      </p:sp>
      <p:sp>
        <p:nvSpPr>
          <p:cNvPr id="41986" name="Rectangle 2">
            <a:extLst>
              <a:ext uri="{FF2B5EF4-FFF2-40B4-BE49-F238E27FC236}">
                <a16:creationId xmlns:a16="http://schemas.microsoft.com/office/drawing/2014/main" id="{CC18F6EB-13EE-4A3F-F707-8FC883A9F2F6}"/>
              </a:ext>
            </a:extLst>
          </p:cNvPr>
          <p:cNvSpPr>
            <a:spLocks noGrp="1" noChangeArrowheads="1"/>
          </p:cNvSpPr>
          <p:nvPr>
            <p:ph type="title"/>
          </p:nvPr>
        </p:nvSpPr>
        <p:spPr/>
        <p:txBody>
          <a:bodyPr/>
          <a:lstStyle/>
          <a:p>
            <a:r>
              <a:rPr lang="en-US" altLang="en-US"/>
              <a:t>DAG Covering</a:t>
            </a:r>
          </a:p>
        </p:txBody>
      </p:sp>
      <p:grpSp>
        <p:nvGrpSpPr>
          <p:cNvPr id="41988" name="Group 4">
            <a:extLst>
              <a:ext uri="{FF2B5EF4-FFF2-40B4-BE49-F238E27FC236}">
                <a16:creationId xmlns:a16="http://schemas.microsoft.com/office/drawing/2014/main" id="{FD7F1BCE-BDA4-79B6-984E-54826D268C2A}"/>
              </a:ext>
            </a:extLst>
          </p:cNvPr>
          <p:cNvGrpSpPr>
            <a:grpSpLocks/>
          </p:cNvGrpSpPr>
          <p:nvPr/>
        </p:nvGrpSpPr>
        <p:grpSpPr bwMode="auto">
          <a:xfrm>
            <a:off x="1676402" y="2679702"/>
            <a:ext cx="5559425" cy="3751263"/>
            <a:chOff x="1276" y="2064"/>
            <a:chExt cx="3502" cy="2363"/>
          </a:xfrm>
        </p:grpSpPr>
        <p:sp>
          <p:nvSpPr>
            <p:cNvPr id="41990" name="Line 5">
              <a:extLst>
                <a:ext uri="{FF2B5EF4-FFF2-40B4-BE49-F238E27FC236}">
                  <a16:creationId xmlns:a16="http://schemas.microsoft.com/office/drawing/2014/main" id="{13FD60EC-0F17-34E1-78C1-C57C17222F22}"/>
                </a:ext>
              </a:extLst>
            </p:cNvPr>
            <p:cNvSpPr>
              <a:spLocks noChangeShapeType="1"/>
            </p:cNvSpPr>
            <p:nvPr/>
          </p:nvSpPr>
          <p:spPr bwMode="auto">
            <a:xfrm flipV="1">
              <a:off x="3592" y="3085"/>
              <a:ext cx="91" cy="12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1" name="Line 6">
              <a:extLst>
                <a:ext uri="{FF2B5EF4-FFF2-40B4-BE49-F238E27FC236}">
                  <a16:creationId xmlns:a16="http://schemas.microsoft.com/office/drawing/2014/main" id="{CF889AF8-9CDF-1E1F-962E-70DB446758B5}"/>
                </a:ext>
              </a:extLst>
            </p:cNvPr>
            <p:cNvSpPr>
              <a:spLocks noChangeShapeType="1"/>
            </p:cNvSpPr>
            <p:nvPr/>
          </p:nvSpPr>
          <p:spPr bwMode="auto">
            <a:xfrm flipH="1" flipV="1">
              <a:off x="3683" y="3086"/>
              <a:ext cx="91" cy="121"/>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2" name="Line 7">
              <a:extLst>
                <a:ext uri="{FF2B5EF4-FFF2-40B4-BE49-F238E27FC236}">
                  <a16:creationId xmlns:a16="http://schemas.microsoft.com/office/drawing/2014/main" id="{6A270153-364A-5630-6DB9-2FEA7CBE4773}"/>
                </a:ext>
              </a:extLst>
            </p:cNvPr>
            <p:cNvSpPr>
              <a:spLocks noChangeShapeType="1"/>
            </p:cNvSpPr>
            <p:nvPr/>
          </p:nvSpPr>
          <p:spPr bwMode="auto">
            <a:xfrm>
              <a:off x="3592" y="3207"/>
              <a:ext cx="18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3" name="Line 8">
              <a:extLst>
                <a:ext uri="{FF2B5EF4-FFF2-40B4-BE49-F238E27FC236}">
                  <a16:creationId xmlns:a16="http://schemas.microsoft.com/office/drawing/2014/main" id="{4176478D-C8D1-AA45-BA92-4A0706342CBA}"/>
                </a:ext>
              </a:extLst>
            </p:cNvPr>
            <p:cNvSpPr>
              <a:spLocks noChangeShapeType="1"/>
            </p:cNvSpPr>
            <p:nvPr/>
          </p:nvSpPr>
          <p:spPr bwMode="auto">
            <a:xfrm flipV="1">
              <a:off x="4322" y="2191"/>
              <a:ext cx="91" cy="12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4" name="Line 9">
              <a:extLst>
                <a:ext uri="{FF2B5EF4-FFF2-40B4-BE49-F238E27FC236}">
                  <a16:creationId xmlns:a16="http://schemas.microsoft.com/office/drawing/2014/main" id="{4121DD34-4493-779A-9966-A39F3ACFB647}"/>
                </a:ext>
              </a:extLst>
            </p:cNvPr>
            <p:cNvSpPr>
              <a:spLocks noChangeShapeType="1"/>
            </p:cNvSpPr>
            <p:nvPr/>
          </p:nvSpPr>
          <p:spPr bwMode="auto">
            <a:xfrm flipH="1" flipV="1">
              <a:off x="4413" y="2191"/>
              <a:ext cx="91" cy="12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5" name="Line 10">
              <a:extLst>
                <a:ext uri="{FF2B5EF4-FFF2-40B4-BE49-F238E27FC236}">
                  <a16:creationId xmlns:a16="http://schemas.microsoft.com/office/drawing/2014/main" id="{7BC0B727-F0B3-92CC-F5CB-CF9422AF484A}"/>
                </a:ext>
              </a:extLst>
            </p:cNvPr>
            <p:cNvSpPr>
              <a:spLocks noChangeShapeType="1"/>
            </p:cNvSpPr>
            <p:nvPr/>
          </p:nvSpPr>
          <p:spPr bwMode="auto">
            <a:xfrm>
              <a:off x="4322" y="2313"/>
              <a:ext cx="18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6" name="Line 11">
              <a:extLst>
                <a:ext uri="{FF2B5EF4-FFF2-40B4-BE49-F238E27FC236}">
                  <a16:creationId xmlns:a16="http://schemas.microsoft.com/office/drawing/2014/main" id="{AEEE1A11-2DF4-2DFD-46A3-B83832B23F89}"/>
                </a:ext>
              </a:extLst>
            </p:cNvPr>
            <p:cNvSpPr>
              <a:spLocks noChangeShapeType="1"/>
            </p:cNvSpPr>
            <p:nvPr/>
          </p:nvSpPr>
          <p:spPr bwMode="auto">
            <a:xfrm>
              <a:off x="4455" y="2785"/>
              <a:ext cx="2" cy="71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7" name="Line 12">
              <a:extLst>
                <a:ext uri="{FF2B5EF4-FFF2-40B4-BE49-F238E27FC236}">
                  <a16:creationId xmlns:a16="http://schemas.microsoft.com/office/drawing/2014/main" id="{A42597DD-3109-BD1A-A521-D976357E8195}"/>
                </a:ext>
              </a:extLst>
            </p:cNvPr>
            <p:cNvSpPr>
              <a:spLocks noChangeShapeType="1"/>
            </p:cNvSpPr>
            <p:nvPr/>
          </p:nvSpPr>
          <p:spPr bwMode="auto">
            <a:xfrm>
              <a:off x="2861" y="4331"/>
              <a:ext cx="0" cy="8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8" name="Line 13">
              <a:extLst>
                <a:ext uri="{FF2B5EF4-FFF2-40B4-BE49-F238E27FC236}">
                  <a16:creationId xmlns:a16="http://schemas.microsoft.com/office/drawing/2014/main" id="{87F0B48D-543C-E961-08CD-B6708E9436E8}"/>
                </a:ext>
              </a:extLst>
            </p:cNvPr>
            <p:cNvSpPr>
              <a:spLocks noChangeShapeType="1"/>
            </p:cNvSpPr>
            <p:nvPr/>
          </p:nvSpPr>
          <p:spPr bwMode="auto">
            <a:xfrm>
              <a:off x="2778" y="4331"/>
              <a:ext cx="0" cy="8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999" name="Line 14">
              <a:extLst>
                <a:ext uri="{FF2B5EF4-FFF2-40B4-BE49-F238E27FC236}">
                  <a16:creationId xmlns:a16="http://schemas.microsoft.com/office/drawing/2014/main" id="{A7F25F1B-7BE6-E563-F6C0-09E7BBFDADB2}"/>
                </a:ext>
              </a:extLst>
            </p:cNvPr>
            <p:cNvSpPr>
              <a:spLocks noChangeShapeType="1"/>
            </p:cNvSpPr>
            <p:nvPr/>
          </p:nvSpPr>
          <p:spPr bwMode="auto">
            <a:xfrm>
              <a:off x="3683" y="3207"/>
              <a:ext cx="0" cy="8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0" name="Line 15">
              <a:extLst>
                <a:ext uri="{FF2B5EF4-FFF2-40B4-BE49-F238E27FC236}">
                  <a16:creationId xmlns:a16="http://schemas.microsoft.com/office/drawing/2014/main" id="{A1C25045-9FAD-0736-B14E-9E595C067D4A}"/>
                </a:ext>
              </a:extLst>
            </p:cNvPr>
            <p:cNvSpPr>
              <a:spLocks noChangeShapeType="1"/>
            </p:cNvSpPr>
            <p:nvPr/>
          </p:nvSpPr>
          <p:spPr bwMode="auto">
            <a:xfrm>
              <a:off x="2816" y="3939"/>
              <a:ext cx="0" cy="81"/>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1" name="Line 16">
              <a:extLst>
                <a:ext uri="{FF2B5EF4-FFF2-40B4-BE49-F238E27FC236}">
                  <a16:creationId xmlns:a16="http://schemas.microsoft.com/office/drawing/2014/main" id="{15ED8D83-6D0D-BBEC-B4B7-CED3D55260F7}"/>
                </a:ext>
              </a:extLst>
            </p:cNvPr>
            <p:cNvSpPr>
              <a:spLocks noChangeShapeType="1"/>
            </p:cNvSpPr>
            <p:nvPr/>
          </p:nvSpPr>
          <p:spPr bwMode="auto">
            <a:xfrm>
              <a:off x="1859" y="2842"/>
              <a:ext cx="0" cy="8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2" name="Line 17">
              <a:extLst>
                <a:ext uri="{FF2B5EF4-FFF2-40B4-BE49-F238E27FC236}">
                  <a16:creationId xmlns:a16="http://schemas.microsoft.com/office/drawing/2014/main" id="{DCF4B91F-AB92-09C8-F3CC-EDC1514D6442}"/>
                </a:ext>
              </a:extLst>
            </p:cNvPr>
            <p:cNvSpPr>
              <a:spLocks noChangeShapeType="1"/>
            </p:cNvSpPr>
            <p:nvPr/>
          </p:nvSpPr>
          <p:spPr bwMode="auto">
            <a:xfrm>
              <a:off x="3683" y="3289"/>
              <a:ext cx="0" cy="8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3" name="Line 18">
              <a:extLst>
                <a:ext uri="{FF2B5EF4-FFF2-40B4-BE49-F238E27FC236}">
                  <a16:creationId xmlns:a16="http://schemas.microsoft.com/office/drawing/2014/main" id="{604FF370-518C-ECF4-3725-D91BB6BFEB9F}"/>
                </a:ext>
              </a:extLst>
            </p:cNvPr>
            <p:cNvSpPr>
              <a:spLocks noChangeShapeType="1"/>
            </p:cNvSpPr>
            <p:nvPr/>
          </p:nvSpPr>
          <p:spPr bwMode="auto">
            <a:xfrm>
              <a:off x="1859" y="3370"/>
              <a:ext cx="95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4" name="Line 19">
              <a:extLst>
                <a:ext uri="{FF2B5EF4-FFF2-40B4-BE49-F238E27FC236}">
                  <a16:creationId xmlns:a16="http://schemas.microsoft.com/office/drawing/2014/main" id="{D5CCED2D-D3DC-8B5B-47A5-5A3D904AE39D}"/>
                </a:ext>
              </a:extLst>
            </p:cNvPr>
            <p:cNvSpPr>
              <a:spLocks noChangeShapeType="1"/>
            </p:cNvSpPr>
            <p:nvPr/>
          </p:nvSpPr>
          <p:spPr bwMode="auto">
            <a:xfrm>
              <a:off x="2816" y="3370"/>
              <a:ext cx="86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5" name="Line 20">
              <a:extLst>
                <a:ext uri="{FF2B5EF4-FFF2-40B4-BE49-F238E27FC236}">
                  <a16:creationId xmlns:a16="http://schemas.microsoft.com/office/drawing/2014/main" id="{2765429B-2EE5-CA61-45CE-26E518AC8E3D}"/>
                </a:ext>
              </a:extLst>
            </p:cNvPr>
            <p:cNvSpPr>
              <a:spLocks noChangeShapeType="1"/>
            </p:cNvSpPr>
            <p:nvPr/>
          </p:nvSpPr>
          <p:spPr bwMode="auto">
            <a:xfrm>
              <a:off x="2816" y="2232"/>
              <a:ext cx="0" cy="113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6" name="Line 21">
              <a:extLst>
                <a:ext uri="{FF2B5EF4-FFF2-40B4-BE49-F238E27FC236}">
                  <a16:creationId xmlns:a16="http://schemas.microsoft.com/office/drawing/2014/main" id="{D105BA45-D4B6-A763-C770-4F4DFACBCE16}"/>
                </a:ext>
              </a:extLst>
            </p:cNvPr>
            <p:cNvSpPr>
              <a:spLocks noChangeShapeType="1"/>
            </p:cNvSpPr>
            <p:nvPr/>
          </p:nvSpPr>
          <p:spPr bwMode="auto">
            <a:xfrm>
              <a:off x="2816" y="3370"/>
              <a:ext cx="0" cy="56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7" name="Line 22">
              <a:extLst>
                <a:ext uri="{FF2B5EF4-FFF2-40B4-BE49-F238E27FC236}">
                  <a16:creationId xmlns:a16="http://schemas.microsoft.com/office/drawing/2014/main" id="{E8AEABC7-A955-6AAE-11E1-FC38FE3E3BCB}"/>
                </a:ext>
              </a:extLst>
            </p:cNvPr>
            <p:cNvSpPr>
              <a:spLocks noChangeShapeType="1"/>
            </p:cNvSpPr>
            <p:nvPr/>
          </p:nvSpPr>
          <p:spPr bwMode="auto">
            <a:xfrm>
              <a:off x="1859" y="2923"/>
              <a:ext cx="0" cy="44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8" name="Line 23">
              <a:extLst>
                <a:ext uri="{FF2B5EF4-FFF2-40B4-BE49-F238E27FC236}">
                  <a16:creationId xmlns:a16="http://schemas.microsoft.com/office/drawing/2014/main" id="{6C201CF3-9BBD-5429-EC64-071899D5E894}"/>
                </a:ext>
              </a:extLst>
            </p:cNvPr>
            <p:cNvSpPr>
              <a:spLocks noChangeShapeType="1"/>
            </p:cNvSpPr>
            <p:nvPr/>
          </p:nvSpPr>
          <p:spPr bwMode="auto">
            <a:xfrm>
              <a:off x="1814" y="2352"/>
              <a:ext cx="0" cy="144"/>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09" name="Line 24">
              <a:extLst>
                <a:ext uri="{FF2B5EF4-FFF2-40B4-BE49-F238E27FC236}">
                  <a16:creationId xmlns:a16="http://schemas.microsoft.com/office/drawing/2014/main" id="{60581A82-F1F7-04D5-CD3B-01E35BC1D7CC}"/>
                </a:ext>
              </a:extLst>
            </p:cNvPr>
            <p:cNvSpPr>
              <a:spLocks noChangeShapeType="1"/>
            </p:cNvSpPr>
            <p:nvPr/>
          </p:nvSpPr>
          <p:spPr bwMode="auto">
            <a:xfrm>
              <a:off x="1433" y="3524"/>
              <a:ext cx="0" cy="20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0" name="Line 25">
              <a:extLst>
                <a:ext uri="{FF2B5EF4-FFF2-40B4-BE49-F238E27FC236}">
                  <a16:creationId xmlns:a16="http://schemas.microsoft.com/office/drawing/2014/main" id="{95F402D2-9A81-3387-F6BA-0B60FC60ED5C}"/>
                </a:ext>
              </a:extLst>
            </p:cNvPr>
            <p:cNvSpPr>
              <a:spLocks noChangeShapeType="1"/>
            </p:cNvSpPr>
            <p:nvPr/>
          </p:nvSpPr>
          <p:spPr bwMode="auto">
            <a:xfrm>
              <a:off x="1342" y="3524"/>
              <a:ext cx="0" cy="20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1" name="Line 26">
              <a:extLst>
                <a:ext uri="{FF2B5EF4-FFF2-40B4-BE49-F238E27FC236}">
                  <a16:creationId xmlns:a16="http://schemas.microsoft.com/office/drawing/2014/main" id="{4A1C4283-20C1-3005-64EA-49FA1C206448}"/>
                </a:ext>
              </a:extLst>
            </p:cNvPr>
            <p:cNvSpPr>
              <a:spLocks noChangeShapeType="1"/>
            </p:cNvSpPr>
            <p:nvPr/>
          </p:nvSpPr>
          <p:spPr bwMode="auto">
            <a:xfrm>
              <a:off x="1767" y="2842"/>
              <a:ext cx="0" cy="81"/>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2" name="Line 27">
              <a:extLst>
                <a:ext uri="{FF2B5EF4-FFF2-40B4-BE49-F238E27FC236}">
                  <a16:creationId xmlns:a16="http://schemas.microsoft.com/office/drawing/2014/main" id="{9BF60346-A052-3CC8-2360-BE8F713DA600}"/>
                </a:ext>
              </a:extLst>
            </p:cNvPr>
            <p:cNvSpPr>
              <a:spLocks noChangeShapeType="1"/>
            </p:cNvSpPr>
            <p:nvPr/>
          </p:nvSpPr>
          <p:spPr bwMode="auto">
            <a:xfrm>
              <a:off x="1380" y="2928"/>
              <a:ext cx="396"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3" name="Line 28">
              <a:extLst>
                <a:ext uri="{FF2B5EF4-FFF2-40B4-BE49-F238E27FC236}">
                  <a16:creationId xmlns:a16="http://schemas.microsoft.com/office/drawing/2014/main" id="{97F056F9-C15E-CD5B-4D0F-1EB45BDB4B82}"/>
                </a:ext>
              </a:extLst>
            </p:cNvPr>
            <p:cNvSpPr>
              <a:spLocks noChangeShapeType="1"/>
            </p:cNvSpPr>
            <p:nvPr/>
          </p:nvSpPr>
          <p:spPr bwMode="auto">
            <a:xfrm>
              <a:off x="1378" y="2929"/>
              <a:ext cx="0" cy="24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4" name="Line 29">
              <a:extLst>
                <a:ext uri="{FF2B5EF4-FFF2-40B4-BE49-F238E27FC236}">
                  <a16:creationId xmlns:a16="http://schemas.microsoft.com/office/drawing/2014/main" id="{67F98DBA-CACD-14F3-6F54-2BAC0A532BB4}"/>
                </a:ext>
              </a:extLst>
            </p:cNvPr>
            <p:cNvSpPr>
              <a:spLocks noChangeShapeType="1"/>
            </p:cNvSpPr>
            <p:nvPr/>
          </p:nvSpPr>
          <p:spPr bwMode="auto">
            <a:xfrm>
              <a:off x="4459" y="4331"/>
              <a:ext cx="0" cy="8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5" name="Line 30">
              <a:extLst>
                <a:ext uri="{FF2B5EF4-FFF2-40B4-BE49-F238E27FC236}">
                  <a16:creationId xmlns:a16="http://schemas.microsoft.com/office/drawing/2014/main" id="{873E0F6C-89F8-C695-5B61-3EDC5626C869}"/>
                </a:ext>
              </a:extLst>
            </p:cNvPr>
            <p:cNvSpPr>
              <a:spLocks noChangeShapeType="1"/>
            </p:cNvSpPr>
            <p:nvPr/>
          </p:nvSpPr>
          <p:spPr bwMode="auto">
            <a:xfrm>
              <a:off x="4375" y="4339"/>
              <a:ext cx="0" cy="8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6" name="Line 31">
              <a:extLst>
                <a:ext uri="{FF2B5EF4-FFF2-40B4-BE49-F238E27FC236}">
                  <a16:creationId xmlns:a16="http://schemas.microsoft.com/office/drawing/2014/main" id="{E1D21EDF-9B98-BA97-C36E-3DEF5BFACB84}"/>
                </a:ext>
              </a:extLst>
            </p:cNvPr>
            <p:cNvSpPr>
              <a:spLocks noChangeShapeType="1"/>
            </p:cNvSpPr>
            <p:nvPr/>
          </p:nvSpPr>
          <p:spPr bwMode="auto">
            <a:xfrm>
              <a:off x="4504" y="3858"/>
              <a:ext cx="0" cy="8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7" name="Line 32">
              <a:extLst>
                <a:ext uri="{FF2B5EF4-FFF2-40B4-BE49-F238E27FC236}">
                  <a16:creationId xmlns:a16="http://schemas.microsoft.com/office/drawing/2014/main" id="{0652B5FE-8D36-95AC-FA0C-899AD3917043}"/>
                </a:ext>
              </a:extLst>
            </p:cNvPr>
            <p:cNvSpPr>
              <a:spLocks noChangeShapeType="1"/>
            </p:cNvSpPr>
            <p:nvPr/>
          </p:nvSpPr>
          <p:spPr bwMode="auto">
            <a:xfrm>
              <a:off x="4504" y="3939"/>
              <a:ext cx="0" cy="4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8" name="Line 33">
              <a:extLst>
                <a:ext uri="{FF2B5EF4-FFF2-40B4-BE49-F238E27FC236}">
                  <a16:creationId xmlns:a16="http://schemas.microsoft.com/office/drawing/2014/main" id="{83BA9E7C-AC70-6F0D-16FD-762A204EDB79}"/>
                </a:ext>
              </a:extLst>
            </p:cNvPr>
            <p:cNvSpPr>
              <a:spLocks noChangeShapeType="1"/>
            </p:cNvSpPr>
            <p:nvPr/>
          </p:nvSpPr>
          <p:spPr bwMode="auto">
            <a:xfrm>
              <a:off x="4504" y="3980"/>
              <a:ext cx="27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19" name="Line 34">
              <a:extLst>
                <a:ext uri="{FF2B5EF4-FFF2-40B4-BE49-F238E27FC236}">
                  <a16:creationId xmlns:a16="http://schemas.microsoft.com/office/drawing/2014/main" id="{580872A5-D5FD-9F99-B7F0-94FA14380A20}"/>
                </a:ext>
              </a:extLst>
            </p:cNvPr>
            <p:cNvSpPr>
              <a:spLocks noChangeShapeType="1"/>
            </p:cNvSpPr>
            <p:nvPr/>
          </p:nvSpPr>
          <p:spPr bwMode="auto">
            <a:xfrm>
              <a:off x="4778" y="3980"/>
              <a:ext cx="0" cy="44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0" name="Line 35">
              <a:extLst>
                <a:ext uri="{FF2B5EF4-FFF2-40B4-BE49-F238E27FC236}">
                  <a16:creationId xmlns:a16="http://schemas.microsoft.com/office/drawing/2014/main" id="{EFA66D12-D132-DA7D-A760-DFEDF94952B4}"/>
                </a:ext>
              </a:extLst>
            </p:cNvPr>
            <p:cNvSpPr>
              <a:spLocks noChangeShapeType="1"/>
            </p:cNvSpPr>
            <p:nvPr/>
          </p:nvSpPr>
          <p:spPr bwMode="auto">
            <a:xfrm>
              <a:off x="4413" y="3939"/>
              <a:ext cx="0" cy="8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1" name="Line 36">
              <a:extLst>
                <a:ext uri="{FF2B5EF4-FFF2-40B4-BE49-F238E27FC236}">
                  <a16:creationId xmlns:a16="http://schemas.microsoft.com/office/drawing/2014/main" id="{2EA6D4AC-2CF3-9780-7863-7653C70F5B1C}"/>
                </a:ext>
              </a:extLst>
            </p:cNvPr>
            <p:cNvSpPr>
              <a:spLocks noChangeShapeType="1"/>
            </p:cNvSpPr>
            <p:nvPr/>
          </p:nvSpPr>
          <p:spPr bwMode="auto">
            <a:xfrm>
              <a:off x="4413" y="3858"/>
              <a:ext cx="0" cy="8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2" name="Line 37">
              <a:extLst>
                <a:ext uri="{FF2B5EF4-FFF2-40B4-BE49-F238E27FC236}">
                  <a16:creationId xmlns:a16="http://schemas.microsoft.com/office/drawing/2014/main" id="{E904CCC4-A658-43CD-4A60-6B0C6F341EDC}"/>
                </a:ext>
              </a:extLst>
            </p:cNvPr>
            <p:cNvSpPr>
              <a:spLocks noChangeShapeType="1"/>
            </p:cNvSpPr>
            <p:nvPr/>
          </p:nvSpPr>
          <p:spPr bwMode="auto">
            <a:xfrm>
              <a:off x="4367" y="2801"/>
              <a:ext cx="0" cy="8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3" name="Line 38">
              <a:extLst>
                <a:ext uri="{FF2B5EF4-FFF2-40B4-BE49-F238E27FC236}">
                  <a16:creationId xmlns:a16="http://schemas.microsoft.com/office/drawing/2014/main" id="{AA65EBD5-8E1F-0C58-DDED-FA0DA6298F40}"/>
                </a:ext>
              </a:extLst>
            </p:cNvPr>
            <p:cNvSpPr>
              <a:spLocks noChangeShapeType="1"/>
            </p:cNvSpPr>
            <p:nvPr/>
          </p:nvSpPr>
          <p:spPr bwMode="auto">
            <a:xfrm>
              <a:off x="3683" y="2963"/>
              <a:ext cx="0" cy="8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4" name="Line 39">
              <a:extLst>
                <a:ext uri="{FF2B5EF4-FFF2-40B4-BE49-F238E27FC236}">
                  <a16:creationId xmlns:a16="http://schemas.microsoft.com/office/drawing/2014/main" id="{2942B6A5-C87C-3FA0-88B1-2A349A733B69}"/>
                </a:ext>
              </a:extLst>
            </p:cNvPr>
            <p:cNvSpPr>
              <a:spLocks noChangeShapeType="1"/>
            </p:cNvSpPr>
            <p:nvPr/>
          </p:nvSpPr>
          <p:spPr bwMode="auto">
            <a:xfrm>
              <a:off x="3683" y="2882"/>
              <a:ext cx="68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5" name="Line 40">
              <a:extLst>
                <a:ext uri="{FF2B5EF4-FFF2-40B4-BE49-F238E27FC236}">
                  <a16:creationId xmlns:a16="http://schemas.microsoft.com/office/drawing/2014/main" id="{AF63FE7F-D58E-F90B-1D0B-B85D18D02EDA}"/>
                </a:ext>
              </a:extLst>
            </p:cNvPr>
            <p:cNvSpPr>
              <a:spLocks noChangeShapeType="1"/>
            </p:cNvSpPr>
            <p:nvPr/>
          </p:nvSpPr>
          <p:spPr bwMode="auto">
            <a:xfrm>
              <a:off x="3683" y="2882"/>
              <a:ext cx="0" cy="8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6" name="Line 41">
              <a:extLst>
                <a:ext uri="{FF2B5EF4-FFF2-40B4-BE49-F238E27FC236}">
                  <a16:creationId xmlns:a16="http://schemas.microsoft.com/office/drawing/2014/main" id="{59E14FBE-CC87-4EED-655A-3D6EE87F1485}"/>
                </a:ext>
              </a:extLst>
            </p:cNvPr>
            <p:cNvSpPr>
              <a:spLocks noChangeShapeType="1"/>
            </p:cNvSpPr>
            <p:nvPr/>
          </p:nvSpPr>
          <p:spPr bwMode="auto">
            <a:xfrm>
              <a:off x="4413" y="2394"/>
              <a:ext cx="0" cy="8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7" name="Line 42">
              <a:extLst>
                <a:ext uri="{FF2B5EF4-FFF2-40B4-BE49-F238E27FC236}">
                  <a16:creationId xmlns:a16="http://schemas.microsoft.com/office/drawing/2014/main" id="{59D2050A-3775-FB70-4354-A376F0D4EC82}"/>
                </a:ext>
              </a:extLst>
            </p:cNvPr>
            <p:cNvSpPr>
              <a:spLocks noChangeShapeType="1"/>
            </p:cNvSpPr>
            <p:nvPr/>
          </p:nvSpPr>
          <p:spPr bwMode="auto">
            <a:xfrm>
              <a:off x="4413" y="2313"/>
              <a:ext cx="0" cy="8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8" name="Line 43">
              <a:extLst>
                <a:ext uri="{FF2B5EF4-FFF2-40B4-BE49-F238E27FC236}">
                  <a16:creationId xmlns:a16="http://schemas.microsoft.com/office/drawing/2014/main" id="{9D5FA701-2047-C213-6A6B-4C902A924EE7}"/>
                </a:ext>
              </a:extLst>
            </p:cNvPr>
            <p:cNvSpPr>
              <a:spLocks noChangeShapeType="1"/>
            </p:cNvSpPr>
            <p:nvPr/>
          </p:nvSpPr>
          <p:spPr bwMode="auto">
            <a:xfrm flipH="1">
              <a:off x="4413" y="2064"/>
              <a:ext cx="3" cy="13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29" name="Line 44">
              <a:extLst>
                <a:ext uri="{FF2B5EF4-FFF2-40B4-BE49-F238E27FC236}">
                  <a16:creationId xmlns:a16="http://schemas.microsoft.com/office/drawing/2014/main" id="{51CC2E07-7978-AAF6-3A37-B11CD32652D9}"/>
                </a:ext>
              </a:extLst>
            </p:cNvPr>
            <p:cNvSpPr>
              <a:spLocks noChangeShapeType="1"/>
            </p:cNvSpPr>
            <p:nvPr/>
          </p:nvSpPr>
          <p:spPr bwMode="auto">
            <a:xfrm flipV="1">
              <a:off x="1280" y="3314"/>
              <a:ext cx="0" cy="20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0" name="Line 45">
              <a:extLst>
                <a:ext uri="{FF2B5EF4-FFF2-40B4-BE49-F238E27FC236}">
                  <a16:creationId xmlns:a16="http://schemas.microsoft.com/office/drawing/2014/main" id="{E3C52AC3-16B6-FC0B-92D8-D7EAEBBA4184}"/>
                </a:ext>
              </a:extLst>
            </p:cNvPr>
            <p:cNvSpPr>
              <a:spLocks noChangeShapeType="1"/>
            </p:cNvSpPr>
            <p:nvPr/>
          </p:nvSpPr>
          <p:spPr bwMode="auto">
            <a:xfrm flipV="1">
              <a:off x="1482" y="3314"/>
              <a:ext cx="0" cy="20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1" name="Line 46">
              <a:extLst>
                <a:ext uri="{FF2B5EF4-FFF2-40B4-BE49-F238E27FC236}">
                  <a16:creationId xmlns:a16="http://schemas.microsoft.com/office/drawing/2014/main" id="{72C14E0D-0CEB-10AA-A224-93A23438A14D}"/>
                </a:ext>
              </a:extLst>
            </p:cNvPr>
            <p:cNvSpPr>
              <a:spLocks noChangeShapeType="1"/>
            </p:cNvSpPr>
            <p:nvPr/>
          </p:nvSpPr>
          <p:spPr bwMode="auto">
            <a:xfrm>
              <a:off x="1276" y="3514"/>
              <a:ext cx="20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2" name="Arc 47">
              <a:extLst>
                <a:ext uri="{FF2B5EF4-FFF2-40B4-BE49-F238E27FC236}">
                  <a16:creationId xmlns:a16="http://schemas.microsoft.com/office/drawing/2014/main" id="{FD30D518-DFBA-344E-4B49-04F7E075C4E1}"/>
                </a:ext>
              </a:extLst>
            </p:cNvPr>
            <p:cNvSpPr>
              <a:spLocks/>
            </p:cNvSpPr>
            <p:nvPr/>
          </p:nvSpPr>
          <p:spPr bwMode="auto">
            <a:xfrm>
              <a:off x="1277" y="3223"/>
              <a:ext cx="106" cy="96"/>
            </a:xfrm>
            <a:custGeom>
              <a:avLst/>
              <a:gdLst>
                <a:gd name="T0" fmla="*/ 0 w 21600"/>
                <a:gd name="T1" fmla="*/ 96 h 21599"/>
                <a:gd name="T2" fmla="*/ 105 w 21600"/>
                <a:gd name="T3" fmla="*/ 0 h 21599"/>
                <a:gd name="T4" fmla="*/ 106 w 21600"/>
                <a:gd name="T5" fmla="*/ 96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9"/>
                  </a:moveTo>
                  <a:cubicBezTo>
                    <a:pt x="0" y="9749"/>
                    <a:pt x="9546" y="112"/>
                    <a:pt x="21394" y="-1"/>
                  </a:cubicBezTo>
                </a:path>
                <a:path w="21600" h="21599" stroke="0" extrusionOk="0">
                  <a:moveTo>
                    <a:pt x="0" y="21599"/>
                  </a:moveTo>
                  <a:cubicBezTo>
                    <a:pt x="0" y="9749"/>
                    <a:pt x="9546" y="112"/>
                    <a:pt x="21394" y="-1"/>
                  </a:cubicBezTo>
                  <a:lnTo>
                    <a:pt x="21600" y="21599"/>
                  </a:lnTo>
                  <a:lnTo>
                    <a:pt x="0" y="21599"/>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3" name="Arc 48">
              <a:extLst>
                <a:ext uri="{FF2B5EF4-FFF2-40B4-BE49-F238E27FC236}">
                  <a16:creationId xmlns:a16="http://schemas.microsoft.com/office/drawing/2014/main" id="{32BF3DE2-AEE7-02CB-4361-C1160E637ADA}"/>
                </a:ext>
              </a:extLst>
            </p:cNvPr>
            <p:cNvSpPr>
              <a:spLocks/>
            </p:cNvSpPr>
            <p:nvPr/>
          </p:nvSpPr>
          <p:spPr bwMode="auto">
            <a:xfrm>
              <a:off x="1377" y="3223"/>
              <a:ext cx="107" cy="96"/>
            </a:xfrm>
            <a:custGeom>
              <a:avLst/>
              <a:gdLst>
                <a:gd name="T0" fmla="*/ 0 w 21805"/>
                <a:gd name="T1" fmla="*/ 0 h 21600"/>
                <a:gd name="T2" fmla="*/ 107 w 21805"/>
                <a:gd name="T3" fmla="*/ 96 h 21600"/>
                <a:gd name="T4" fmla="*/ 1 w 21805"/>
                <a:gd name="T5" fmla="*/ 96 h 21600"/>
                <a:gd name="T6" fmla="*/ 0 60000 65536"/>
                <a:gd name="T7" fmla="*/ 0 60000 65536"/>
                <a:gd name="T8" fmla="*/ 0 60000 65536"/>
              </a:gdLst>
              <a:ahLst/>
              <a:cxnLst>
                <a:cxn ang="T6">
                  <a:pos x="T0" y="T1"/>
                </a:cxn>
                <a:cxn ang="T7">
                  <a:pos x="T2" y="T3"/>
                </a:cxn>
                <a:cxn ang="T8">
                  <a:pos x="T4" y="T5"/>
                </a:cxn>
              </a:cxnLst>
              <a:rect l="0" t="0" r="r" b="b"/>
              <a:pathLst>
                <a:path w="21805" h="21600" fill="none" extrusionOk="0">
                  <a:moveTo>
                    <a:pt x="-1" y="0"/>
                  </a:moveTo>
                  <a:cubicBezTo>
                    <a:pt x="68" y="0"/>
                    <a:pt x="136" y="-1"/>
                    <a:pt x="205" y="0"/>
                  </a:cubicBezTo>
                  <a:cubicBezTo>
                    <a:pt x="12134" y="0"/>
                    <a:pt x="21805" y="9670"/>
                    <a:pt x="21805" y="21600"/>
                  </a:cubicBezTo>
                </a:path>
                <a:path w="21805" h="21600" stroke="0" extrusionOk="0">
                  <a:moveTo>
                    <a:pt x="-1" y="0"/>
                  </a:moveTo>
                  <a:cubicBezTo>
                    <a:pt x="68" y="0"/>
                    <a:pt x="136" y="-1"/>
                    <a:pt x="205" y="0"/>
                  </a:cubicBezTo>
                  <a:cubicBezTo>
                    <a:pt x="12134" y="0"/>
                    <a:pt x="21805" y="9670"/>
                    <a:pt x="21805" y="21600"/>
                  </a:cubicBezTo>
                  <a:lnTo>
                    <a:pt x="205" y="21600"/>
                  </a:lnTo>
                  <a:lnTo>
                    <a:pt x="-1"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4" name="Oval 49">
              <a:extLst>
                <a:ext uri="{FF2B5EF4-FFF2-40B4-BE49-F238E27FC236}">
                  <a16:creationId xmlns:a16="http://schemas.microsoft.com/office/drawing/2014/main" id="{19854BED-D60D-3A8C-8E45-14DC71C95082}"/>
                </a:ext>
              </a:extLst>
            </p:cNvPr>
            <p:cNvSpPr>
              <a:spLocks noChangeArrowheads="1"/>
            </p:cNvSpPr>
            <p:nvPr/>
          </p:nvSpPr>
          <p:spPr bwMode="auto">
            <a:xfrm>
              <a:off x="1349" y="3168"/>
              <a:ext cx="56" cy="56"/>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grpSp>
          <p:nvGrpSpPr>
            <p:cNvPr id="42035" name="Group 50">
              <a:extLst>
                <a:ext uri="{FF2B5EF4-FFF2-40B4-BE49-F238E27FC236}">
                  <a16:creationId xmlns:a16="http://schemas.microsoft.com/office/drawing/2014/main" id="{AD84CFB7-AA79-236E-7C62-B57319B67158}"/>
                </a:ext>
              </a:extLst>
            </p:cNvPr>
            <p:cNvGrpSpPr>
              <a:grpSpLocks/>
            </p:cNvGrpSpPr>
            <p:nvPr/>
          </p:nvGrpSpPr>
          <p:grpSpPr bwMode="auto">
            <a:xfrm>
              <a:off x="1708" y="2496"/>
              <a:ext cx="206" cy="354"/>
              <a:chOff x="1468" y="1488"/>
              <a:chExt cx="206" cy="354"/>
            </a:xfrm>
          </p:grpSpPr>
          <p:sp>
            <p:nvSpPr>
              <p:cNvPr id="42068" name="Line 51">
                <a:extLst>
                  <a:ext uri="{FF2B5EF4-FFF2-40B4-BE49-F238E27FC236}">
                    <a16:creationId xmlns:a16="http://schemas.microsoft.com/office/drawing/2014/main" id="{04CE3F20-4F44-0109-3B84-5762BB53A1B1}"/>
                  </a:ext>
                </a:extLst>
              </p:cNvPr>
              <p:cNvSpPr>
                <a:spLocks noChangeShapeType="1"/>
              </p:cNvSpPr>
              <p:nvPr/>
            </p:nvSpPr>
            <p:spPr bwMode="auto">
              <a:xfrm flipV="1">
                <a:off x="1472" y="1634"/>
                <a:ext cx="0" cy="20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69" name="Line 52">
                <a:extLst>
                  <a:ext uri="{FF2B5EF4-FFF2-40B4-BE49-F238E27FC236}">
                    <a16:creationId xmlns:a16="http://schemas.microsoft.com/office/drawing/2014/main" id="{9AA755E3-BAEF-729E-6C67-13E1D4BC558D}"/>
                  </a:ext>
                </a:extLst>
              </p:cNvPr>
              <p:cNvSpPr>
                <a:spLocks noChangeShapeType="1"/>
              </p:cNvSpPr>
              <p:nvPr/>
            </p:nvSpPr>
            <p:spPr bwMode="auto">
              <a:xfrm flipV="1">
                <a:off x="1674" y="1634"/>
                <a:ext cx="0" cy="20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70" name="Line 53">
                <a:extLst>
                  <a:ext uri="{FF2B5EF4-FFF2-40B4-BE49-F238E27FC236}">
                    <a16:creationId xmlns:a16="http://schemas.microsoft.com/office/drawing/2014/main" id="{3FC75F01-2EDB-90D0-A8B3-CC1C24E38A47}"/>
                  </a:ext>
                </a:extLst>
              </p:cNvPr>
              <p:cNvSpPr>
                <a:spLocks noChangeShapeType="1"/>
              </p:cNvSpPr>
              <p:nvPr/>
            </p:nvSpPr>
            <p:spPr bwMode="auto">
              <a:xfrm>
                <a:off x="1468" y="1834"/>
                <a:ext cx="20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71" name="Arc 54">
                <a:extLst>
                  <a:ext uri="{FF2B5EF4-FFF2-40B4-BE49-F238E27FC236}">
                    <a16:creationId xmlns:a16="http://schemas.microsoft.com/office/drawing/2014/main" id="{6BEBD45A-5BA0-328A-41DE-25132264E85A}"/>
                  </a:ext>
                </a:extLst>
              </p:cNvPr>
              <p:cNvSpPr>
                <a:spLocks/>
              </p:cNvSpPr>
              <p:nvPr/>
            </p:nvSpPr>
            <p:spPr bwMode="auto">
              <a:xfrm>
                <a:off x="1469" y="1543"/>
                <a:ext cx="106" cy="96"/>
              </a:xfrm>
              <a:custGeom>
                <a:avLst/>
                <a:gdLst>
                  <a:gd name="T0" fmla="*/ 0 w 21600"/>
                  <a:gd name="T1" fmla="*/ 96 h 21599"/>
                  <a:gd name="T2" fmla="*/ 105 w 21600"/>
                  <a:gd name="T3" fmla="*/ 0 h 21599"/>
                  <a:gd name="T4" fmla="*/ 106 w 21600"/>
                  <a:gd name="T5" fmla="*/ 96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9"/>
                    </a:moveTo>
                    <a:cubicBezTo>
                      <a:pt x="0" y="9749"/>
                      <a:pt x="9546" y="112"/>
                      <a:pt x="21394" y="-1"/>
                    </a:cubicBezTo>
                  </a:path>
                  <a:path w="21600" h="21599" stroke="0" extrusionOk="0">
                    <a:moveTo>
                      <a:pt x="0" y="21599"/>
                    </a:moveTo>
                    <a:cubicBezTo>
                      <a:pt x="0" y="9749"/>
                      <a:pt x="9546" y="112"/>
                      <a:pt x="21394" y="-1"/>
                    </a:cubicBezTo>
                    <a:lnTo>
                      <a:pt x="21600" y="21599"/>
                    </a:lnTo>
                    <a:lnTo>
                      <a:pt x="0" y="21599"/>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72" name="Arc 55">
                <a:extLst>
                  <a:ext uri="{FF2B5EF4-FFF2-40B4-BE49-F238E27FC236}">
                    <a16:creationId xmlns:a16="http://schemas.microsoft.com/office/drawing/2014/main" id="{5FAF17BD-F9A0-A8FC-7269-A72BEC0831A7}"/>
                  </a:ext>
                </a:extLst>
              </p:cNvPr>
              <p:cNvSpPr>
                <a:spLocks/>
              </p:cNvSpPr>
              <p:nvPr/>
            </p:nvSpPr>
            <p:spPr bwMode="auto">
              <a:xfrm>
                <a:off x="1565" y="1543"/>
                <a:ext cx="107" cy="96"/>
              </a:xfrm>
              <a:custGeom>
                <a:avLst/>
                <a:gdLst>
                  <a:gd name="T0" fmla="*/ 0 w 21805"/>
                  <a:gd name="T1" fmla="*/ 0 h 21600"/>
                  <a:gd name="T2" fmla="*/ 107 w 21805"/>
                  <a:gd name="T3" fmla="*/ 96 h 21600"/>
                  <a:gd name="T4" fmla="*/ 1 w 21805"/>
                  <a:gd name="T5" fmla="*/ 96 h 21600"/>
                  <a:gd name="T6" fmla="*/ 0 60000 65536"/>
                  <a:gd name="T7" fmla="*/ 0 60000 65536"/>
                  <a:gd name="T8" fmla="*/ 0 60000 65536"/>
                </a:gdLst>
                <a:ahLst/>
                <a:cxnLst>
                  <a:cxn ang="T6">
                    <a:pos x="T0" y="T1"/>
                  </a:cxn>
                  <a:cxn ang="T7">
                    <a:pos x="T2" y="T3"/>
                  </a:cxn>
                  <a:cxn ang="T8">
                    <a:pos x="T4" y="T5"/>
                  </a:cxn>
                </a:cxnLst>
                <a:rect l="0" t="0" r="r" b="b"/>
                <a:pathLst>
                  <a:path w="21805" h="21600" fill="none" extrusionOk="0">
                    <a:moveTo>
                      <a:pt x="-1" y="0"/>
                    </a:moveTo>
                    <a:cubicBezTo>
                      <a:pt x="68" y="0"/>
                      <a:pt x="136" y="-1"/>
                      <a:pt x="205" y="0"/>
                    </a:cubicBezTo>
                    <a:cubicBezTo>
                      <a:pt x="12134" y="0"/>
                      <a:pt x="21805" y="9670"/>
                      <a:pt x="21805" y="21600"/>
                    </a:cubicBezTo>
                  </a:path>
                  <a:path w="21805" h="21600" stroke="0" extrusionOk="0">
                    <a:moveTo>
                      <a:pt x="-1" y="0"/>
                    </a:moveTo>
                    <a:cubicBezTo>
                      <a:pt x="68" y="0"/>
                      <a:pt x="136" y="-1"/>
                      <a:pt x="205" y="0"/>
                    </a:cubicBezTo>
                    <a:cubicBezTo>
                      <a:pt x="12134" y="0"/>
                      <a:pt x="21805" y="9670"/>
                      <a:pt x="21805" y="21600"/>
                    </a:cubicBezTo>
                    <a:lnTo>
                      <a:pt x="205" y="21600"/>
                    </a:lnTo>
                    <a:lnTo>
                      <a:pt x="-1"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73" name="Oval 56">
                <a:extLst>
                  <a:ext uri="{FF2B5EF4-FFF2-40B4-BE49-F238E27FC236}">
                    <a16:creationId xmlns:a16="http://schemas.microsoft.com/office/drawing/2014/main" id="{B01EF15A-DF6D-AB07-72C1-F1DBB8E136FB}"/>
                  </a:ext>
                </a:extLst>
              </p:cNvPr>
              <p:cNvSpPr>
                <a:spLocks noChangeArrowheads="1"/>
              </p:cNvSpPr>
              <p:nvPr/>
            </p:nvSpPr>
            <p:spPr bwMode="auto">
              <a:xfrm>
                <a:off x="1541" y="1488"/>
                <a:ext cx="56" cy="56"/>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grpSp>
        <p:sp>
          <p:nvSpPr>
            <p:cNvPr id="42036" name="Line 57">
              <a:extLst>
                <a:ext uri="{FF2B5EF4-FFF2-40B4-BE49-F238E27FC236}">
                  <a16:creationId xmlns:a16="http://schemas.microsoft.com/office/drawing/2014/main" id="{80CD1492-D612-ABB6-1045-288B664D80D9}"/>
                </a:ext>
              </a:extLst>
            </p:cNvPr>
            <p:cNvSpPr>
              <a:spLocks noChangeShapeType="1"/>
            </p:cNvSpPr>
            <p:nvPr/>
          </p:nvSpPr>
          <p:spPr bwMode="auto">
            <a:xfrm flipV="1">
              <a:off x="2720" y="4130"/>
              <a:ext cx="0" cy="20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7" name="Line 58">
              <a:extLst>
                <a:ext uri="{FF2B5EF4-FFF2-40B4-BE49-F238E27FC236}">
                  <a16:creationId xmlns:a16="http://schemas.microsoft.com/office/drawing/2014/main" id="{ACD91C11-4E02-1039-B7E9-8B805E30058E}"/>
                </a:ext>
              </a:extLst>
            </p:cNvPr>
            <p:cNvSpPr>
              <a:spLocks noChangeShapeType="1"/>
            </p:cNvSpPr>
            <p:nvPr/>
          </p:nvSpPr>
          <p:spPr bwMode="auto">
            <a:xfrm flipV="1">
              <a:off x="2922" y="4130"/>
              <a:ext cx="0" cy="20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8" name="Line 59">
              <a:extLst>
                <a:ext uri="{FF2B5EF4-FFF2-40B4-BE49-F238E27FC236}">
                  <a16:creationId xmlns:a16="http://schemas.microsoft.com/office/drawing/2014/main" id="{BCD09B6B-3F70-B373-45AC-1C36C22B551D}"/>
                </a:ext>
              </a:extLst>
            </p:cNvPr>
            <p:cNvSpPr>
              <a:spLocks noChangeShapeType="1"/>
            </p:cNvSpPr>
            <p:nvPr/>
          </p:nvSpPr>
          <p:spPr bwMode="auto">
            <a:xfrm>
              <a:off x="2716" y="4330"/>
              <a:ext cx="20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39" name="Arc 60">
              <a:extLst>
                <a:ext uri="{FF2B5EF4-FFF2-40B4-BE49-F238E27FC236}">
                  <a16:creationId xmlns:a16="http://schemas.microsoft.com/office/drawing/2014/main" id="{0D4EDA0C-B2AC-2AF4-5B3E-77358B16AE37}"/>
                </a:ext>
              </a:extLst>
            </p:cNvPr>
            <p:cNvSpPr>
              <a:spLocks/>
            </p:cNvSpPr>
            <p:nvPr/>
          </p:nvSpPr>
          <p:spPr bwMode="auto">
            <a:xfrm>
              <a:off x="2717" y="4039"/>
              <a:ext cx="106" cy="96"/>
            </a:xfrm>
            <a:custGeom>
              <a:avLst/>
              <a:gdLst>
                <a:gd name="T0" fmla="*/ 0 w 21600"/>
                <a:gd name="T1" fmla="*/ 96 h 21599"/>
                <a:gd name="T2" fmla="*/ 105 w 21600"/>
                <a:gd name="T3" fmla="*/ 0 h 21599"/>
                <a:gd name="T4" fmla="*/ 106 w 21600"/>
                <a:gd name="T5" fmla="*/ 96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9"/>
                  </a:moveTo>
                  <a:cubicBezTo>
                    <a:pt x="0" y="9749"/>
                    <a:pt x="9546" y="112"/>
                    <a:pt x="21394" y="-1"/>
                  </a:cubicBezTo>
                </a:path>
                <a:path w="21600" h="21599" stroke="0" extrusionOk="0">
                  <a:moveTo>
                    <a:pt x="0" y="21599"/>
                  </a:moveTo>
                  <a:cubicBezTo>
                    <a:pt x="0" y="9749"/>
                    <a:pt x="9546" y="112"/>
                    <a:pt x="21394" y="-1"/>
                  </a:cubicBezTo>
                  <a:lnTo>
                    <a:pt x="21600" y="21599"/>
                  </a:lnTo>
                  <a:lnTo>
                    <a:pt x="0" y="21599"/>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40" name="Arc 61">
              <a:extLst>
                <a:ext uri="{FF2B5EF4-FFF2-40B4-BE49-F238E27FC236}">
                  <a16:creationId xmlns:a16="http://schemas.microsoft.com/office/drawing/2014/main" id="{C6BA0686-382A-1A7A-AC59-C7BAE6A77560}"/>
                </a:ext>
              </a:extLst>
            </p:cNvPr>
            <p:cNvSpPr>
              <a:spLocks/>
            </p:cNvSpPr>
            <p:nvPr/>
          </p:nvSpPr>
          <p:spPr bwMode="auto">
            <a:xfrm>
              <a:off x="2817" y="4039"/>
              <a:ext cx="107" cy="96"/>
            </a:xfrm>
            <a:custGeom>
              <a:avLst/>
              <a:gdLst>
                <a:gd name="T0" fmla="*/ 0 w 21805"/>
                <a:gd name="T1" fmla="*/ 0 h 21600"/>
                <a:gd name="T2" fmla="*/ 107 w 21805"/>
                <a:gd name="T3" fmla="*/ 96 h 21600"/>
                <a:gd name="T4" fmla="*/ 1 w 21805"/>
                <a:gd name="T5" fmla="*/ 96 h 21600"/>
                <a:gd name="T6" fmla="*/ 0 60000 65536"/>
                <a:gd name="T7" fmla="*/ 0 60000 65536"/>
                <a:gd name="T8" fmla="*/ 0 60000 65536"/>
              </a:gdLst>
              <a:ahLst/>
              <a:cxnLst>
                <a:cxn ang="T6">
                  <a:pos x="T0" y="T1"/>
                </a:cxn>
                <a:cxn ang="T7">
                  <a:pos x="T2" y="T3"/>
                </a:cxn>
                <a:cxn ang="T8">
                  <a:pos x="T4" y="T5"/>
                </a:cxn>
              </a:cxnLst>
              <a:rect l="0" t="0" r="r" b="b"/>
              <a:pathLst>
                <a:path w="21805" h="21600" fill="none" extrusionOk="0">
                  <a:moveTo>
                    <a:pt x="-1" y="0"/>
                  </a:moveTo>
                  <a:cubicBezTo>
                    <a:pt x="68" y="0"/>
                    <a:pt x="136" y="-1"/>
                    <a:pt x="205" y="0"/>
                  </a:cubicBezTo>
                  <a:cubicBezTo>
                    <a:pt x="12134" y="0"/>
                    <a:pt x="21805" y="9670"/>
                    <a:pt x="21805" y="21600"/>
                  </a:cubicBezTo>
                </a:path>
                <a:path w="21805" h="21600" stroke="0" extrusionOk="0">
                  <a:moveTo>
                    <a:pt x="-1" y="0"/>
                  </a:moveTo>
                  <a:cubicBezTo>
                    <a:pt x="68" y="0"/>
                    <a:pt x="136" y="-1"/>
                    <a:pt x="205" y="0"/>
                  </a:cubicBezTo>
                  <a:cubicBezTo>
                    <a:pt x="12134" y="0"/>
                    <a:pt x="21805" y="9670"/>
                    <a:pt x="21805" y="21600"/>
                  </a:cubicBezTo>
                  <a:lnTo>
                    <a:pt x="205" y="21600"/>
                  </a:lnTo>
                  <a:lnTo>
                    <a:pt x="-1"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41" name="Oval 62">
              <a:extLst>
                <a:ext uri="{FF2B5EF4-FFF2-40B4-BE49-F238E27FC236}">
                  <a16:creationId xmlns:a16="http://schemas.microsoft.com/office/drawing/2014/main" id="{9DFBE95F-E74E-E653-BB35-C26CBCA12D70}"/>
                </a:ext>
              </a:extLst>
            </p:cNvPr>
            <p:cNvSpPr>
              <a:spLocks noChangeArrowheads="1"/>
            </p:cNvSpPr>
            <p:nvPr/>
          </p:nvSpPr>
          <p:spPr bwMode="auto">
            <a:xfrm>
              <a:off x="2789" y="3984"/>
              <a:ext cx="56" cy="56"/>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2042" name="Line 63">
              <a:extLst>
                <a:ext uri="{FF2B5EF4-FFF2-40B4-BE49-F238E27FC236}">
                  <a16:creationId xmlns:a16="http://schemas.microsoft.com/office/drawing/2014/main" id="{1A7A3BC6-8D6F-8E5B-B4FA-985569792A1B}"/>
                </a:ext>
              </a:extLst>
            </p:cNvPr>
            <p:cNvSpPr>
              <a:spLocks noChangeShapeType="1"/>
            </p:cNvSpPr>
            <p:nvPr/>
          </p:nvSpPr>
          <p:spPr bwMode="auto">
            <a:xfrm flipV="1">
              <a:off x="4304" y="4130"/>
              <a:ext cx="0" cy="20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43" name="Line 64">
              <a:extLst>
                <a:ext uri="{FF2B5EF4-FFF2-40B4-BE49-F238E27FC236}">
                  <a16:creationId xmlns:a16="http://schemas.microsoft.com/office/drawing/2014/main" id="{971162D0-F33D-FA3E-0683-023EEC98A46F}"/>
                </a:ext>
              </a:extLst>
            </p:cNvPr>
            <p:cNvSpPr>
              <a:spLocks noChangeShapeType="1"/>
            </p:cNvSpPr>
            <p:nvPr/>
          </p:nvSpPr>
          <p:spPr bwMode="auto">
            <a:xfrm flipV="1">
              <a:off x="4506" y="4130"/>
              <a:ext cx="0" cy="20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44" name="Line 65">
              <a:extLst>
                <a:ext uri="{FF2B5EF4-FFF2-40B4-BE49-F238E27FC236}">
                  <a16:creationId xmlns:a16="http://schemas.microsoft.com/office/drawing/2014/main" id="{FE3AA040-9A07-5ED3-F280-01C7BB771816}"/>
                </a:ext>
              </a:extLst>
            </p:cNvPr>
            <p:cNvSpPr>
              <a:spLocks noChangeShapeType="1"/>
            </p:cNvSpPr>
            <p:nvPr/>
          </p:nvSpPr>
          <p:spPr bwMode="auto">
            <a:xfrm>
              <a:off x="4300" y="4330"/>
              <a:ext cx="20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45" name="Arc 66">
              <a:extLst>
                <a:ext uri="{FF2B5EF4-FFF2-40B4-BE49-F238E27FC236}">
                  <a16:creationId xmlns:a16="http://schemas.microsoft.com/office/drawing/2014/main" id="{A92CA405-5615-2288-3C6E-399EEB6167F2}"/>
                </a:ext>
              </a:extLst>
            </p:cNvPr>
            <p:cNvSpPr>
              <a:spLocks/>
            </p:cNvSpPr>
            <p:nvPr/>
          </p:nvSpPr>
          <p:spPr bwMode="auto">
            <a:xfrm>
              <a:off x="4301" y="4039"/>
              <a:ext cx="106" cy="96"/>
            </a:xfrm>
            <a:custGeom>
              <a:avLst/>
              <a:gdLst>
                <a:gd name="T0" fmla="*/ 0 w 21600"/>
                <a:gd name="T1" fmla="*/ 96 h 21599"/>
                <a:gd name="T2" fmla="*/ 105 w 21600"/>
                <a:gd name="T3" fmla="*/ 0 h 21599"/>
                <a:gd name="T4" fmla="*/ 106 w 21600"/>
                <a:gd name="T5" fmla="*/ 96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9"/>
                  </a:moveTo>
                  <a:cubicBezTo>
                    <a:pt x="0" y="9749"/>
                    <a:pt x="9546" y="112"/>
                    <a:pt x="21394" y="-1"/>
                  </a:cubicBezTo>
                </a:path>
                <a:path w="21600" h="21599" stroke="0" extrusionOk="0">
                  <a:moveTo>
                    <a:pt x="0" y="21599"/>
                  </a:moveTo>
                  <a:cubicBezTo>
                    <a:pt x="0" y="9749"/>
                    <a:pt x="9546" y="112"/>
                    <a:pt x="21394" y="-1"/>
                  </a:cubicBezTo>
                  <a:lnTo>
                    <a:pt x="21600" y="21599"/>
                  </a:lnTo>
                  <a:lnTo>
                    <a:pt x="0" y="21599"/>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46" name="Arc 67">
              <a:extLst>
                <a:ext uri="{FF2B5EF4-FFF2-40B4-BE49-F238E27FC236}">
                  <a16:creationId xmlns:a16="http://schemas.microsoft.com/office/drawing/2014/main" id="{0553BA7B-9C3E-3115-36E2-248FA04A106C}"/>
                </a:ext>
              </a:extLst>
            </p:cNvPr>
            <p:cNvSpPr>
              <a:spLocks/>
            </p:cNvSpPr>
            <p:nvPr/>
          </p:nvSpPr>
          <p:spPr bwMode="auto">
            <a:xfrm>
              <a:off x="4401" y="4039"/>
              <a:ext cx="107" cy="96"/>
            </a:xfrm>
            <a:custGeom>
              <a:avLst/>
              <a:gdLst>
                <a:gd name="T0" fmla="*/ 0 w 21805"/>
                <a:gd name="T1" fmla="*/ 0 h 21600"/>
                <a:gd name="T2" fmla="*/ 107 w 21805"/>
                <a:gd name="T3" fmla="*/ 96 h 21600"/>
                <a:gd name="T4" fmla="*/ 1 w 21805"/>
                <a:gd name="T5" fmla="*/ 96 h 21600"/>
                <a:gd name="T6" fmla="*/ 0 60000 65536"/>
                <a:gd name="T7" fmla="*/ 0 60000 65536"/>
                <a:gd name="T8" fmla="*/ 0 60000 65536"/>
              </a:gdLst>
              <a:ahLst/>
              <a:cxnLst>
                <a:cxn ang="T6">
                  <a:pos x="T0" y="T1"/>
                </a:cxn>
                <a:cxn ang="T7">
                  <a:pos x="T2" y="T3"/>
                </a:cxn>
                <a:cxn ang="T8">
                  <a:pos x="T4" y="T5"/>
                </a:cxn>
              </a:cxnLst>
              <a:rect l="0" t="0" r="r" b="b"/>
              <a:pathLst>
                <a:path w="21805" h="21600" fill="none" extrusionOk="0">
                  <a:moveTo>
                    <a:pt x="-1" y="0"/>
                  </a:moveTo>
                  <a:cubicBezTo>
                    <a:pt x="68" y="0"/>
                    <a:pt x="136" y="-1"/>
                    <a:pt x="205" y="0"/>
                  </a:cubicBezTo>
                  <a:cubicBezTo>
                    <a:pt x="12134" y="0"/>
                    <a:pt x="21805" y="9670"/>
                    <a:pt x="21805" y="21600"/>
                  </a:cubicBezTo>
                </a:path>
                <a:path w="21805" h="21600" stroke="0" extrusionOk="0">
                  <a:moveTo>
                    <a:pt x="-1" y="0"/>
                  </a:moveTo>
                  <a:cubicBezTo>
                    <a:pt x="68" y="0"/>
                    <a:pt x="136" y="-1"/>
                    <a:pt x="205" y="0"/>
                  </a:cubicBezTo>
                  <a:cubicBezTo>
                    <a:pt x="12134" y="0"/>
                    <a:pt x="21805" y="9670"/>
                    <a:pt x="21805" y="21600"/>
                  </a:cubicBezTo>
                  <a:lnTo>
                    <a:pt x="205" y="21600"/>
                  </a:lnTo>
                  <a:lnTo>
                    <a:pt x="-1"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47" name="Oval 68">
              <a:extLst>
                <a:ext uri="{FF2B5EF4-FFF2-40B4-BE49-F238E27FC236}">
                  <a16:creationId xmlns:a16="http://schemas.microsoft.com/office/drawing/2014/main" id="{DB0AB7DC-B5E9-6C6F-20DC-B1BDAF6EEE9A}"/>
                </a:ext>
              </a:extLst>
            </p:cNvPr>
            <p:cNvSpPr>
              <a:spLocks noChangeArrowheads="1"/>
            </p:cNvSpPr>
            <p:nvPr/>
          </p:nvSpPr>
          <p:spPr bwMode="auto">
            <a:xfrm>
              <a:off x="4373" y="3984"/>
              <a:ext cx="56" cy="56"/>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grpSp>
          <p:nvGrpSpPr>
            <p:cNvPr id="42048" name="Group 69">
              <a:extLst>
                <a:ext uri="{FF2B5EF4-FFF2-40B4-BE49-F238E27FC236}">
                  <a16:creationId xmlns:a16="http://schemas.microsoft.com/office/drawing/2014/main" id="{EB0FF80E-11D7-B989-2CA8-4908D5CAFC4B}"/>
                </a:ext>
              </a:extLst>
            </p:cNvPr>
            <p:cNvGrpSpPr>
              <a:grpSpLocks/>
            </p:cNvGrpSpPr>
            <p:nvPr/>
          </p:nvGrpSpPr>
          <p:grpSpPr bwMode="auto">
            <a:xfrm>
              <a:off x="4348" y="3504"/>
              <a:ext cx="206" cy="354"/>
              <a:chOff x="4108" y="2496"/>
              <a:chExt cx="206" cy="354"/>
            </a:xfrm>
          </p:grpSpPr>
          <p:sp>
            <p:nvSpPr>
              <p:cNvPr id="42062" name="Line 70">
                <a:extLst>
                  <a:ext uri="{FF2B5EF4-FFF2-40B4-BE49-F238E27FC236}">
                    <a16:creationId xmlns:a16="http://schemas.microsoft.com/office/drawing/2014/main" id="{9D3FD52F-AA4F-2F3A-4302-8E1EA07390B1}"/>
                  </a:ext>
                </a:extLst>
              </p:cNvPr>
              <p:cNvSpPr>
                <a:spLocks noChangeShapeType="1"/>
              </p:cNvSpPr>
              <p:nvPr/>
            </p:nvSpPr>
            <p:spPr bwMode="auto">
              <a:xfrm flipV="1">
                <a:off x="4112" y="2642"/>
                <a:ext cx="0" cy="20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63" name="Line 71">
                <a:extLst>
                  <a:ext uri="{FF2B5EF4-FFF2-40B4-BE49-F238E27FC236}">
                    <a16:creationId xmlns:a16="http://schemas.microsoft.com/office/drawing/2014/main" id="{0674CD78-DE70-16FA-5E57-1DD86B520059}"/>
                  </a:ext>
                </a:extLst>
              </p:cNvPr>
              <p:cNvSpPr>
                <a:spLocks noChangeShapeType="1"/>
              </p:cNvSpPr>
              <p:nvPr/>
            </p:nvSpPr>
            <p:spPr bwMode="auto">
              <a:xfrm flipV="1">
                <a:off x="4314" y="2642"/>
                <a:ext cx="0" cy="20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64" name="Line 72">
                <a:extLst>
                  <a:ext uri="{FF2B5EF4-FFF2-40B4-BE49-F238E27FC236}">
                    <a16:creationId xmlns:a16="http://schemas.microsoft.com/office/drawing/2014/main" id="{E83B228B-E358-55EC-2255-943F7D2BDE65}"/>
                  </a:ext>
                </a:extLst>
              </p:cNvPr>
              <p:cNvSpPr>
                <a:spLocks noChangeShapeType="1"/>
              </p:cNvSpPr>
              <p:nvPr/>
            </p:nvSpPr>
            <p:spPr bwMode="auto">
              <a:xfrm>
                <a:off x="4108" y="2842"/>
                <a:ext cx="20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65" name="Arc 73">
                <a:extLst>
                  <a:ext uri="{FF2B5EF4-FFF2-40B4-BE49-F238E27FC236}">
                    <a16:creationId xmlns:a16="http://schemas.microsoft.com/office/drawing/2014/main" id="{45B83A03-23A4-4A88-C9EB-F5434EE82FDD}"/>
                  </a:ext>
                </a:extLst>
              </p:cNvPr>
              <p:cNvSpPr>
                <a:spLocks/>
              </p:cNvSpPr>
              <p:nvPr/>
            </p:nvSpPr>
            <p:spPr bwMode="auto">
              <a:xfrm>
                <a:off x="4109" y="2551"/>
                <a:ext cx="106" cy="96"/>
              </a:xfrm>
              <a:custGeom>
                <a:avLst/>
                <a:gdLst>
                  <a:gd name="T0" fmla="*/ 0 w 21600"/>
                  <a:gd name="T1" fmla="*/ 96 h 21599"/>
                  <a:gd name="T2" fmla="*/ 105 w 21600"/>
                  <a:gd name="T3" fmla="*/ 0 h 21599"/>
                  <a:gd name="T4" fmla="*/ 106 w 21600"/>
                  <a:gd name="T5" fmla="*/ 96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9"/>
                    </a:moveTo>
                    <a:cubicBezTo>
                      <a:pt x="0" y="9749"/>
                      <a:pt x="9546" y="112"/>
                      <a:pt x="21394" y="-1"/>
                    </a:cubicBezTo>
                  </a:path>
                  <a:path w="21600" h="21599" stroke="0" extrusionOk="0">
                    <a:moveTo>
                      <a:pt x="0" y="21599"/>
                    </a:moveTo>
                    <a:cubicBezTo>
                      <a:pt x="0" y="9749"/>
                      <a:pt x="9546" y="112"/>
                      <a:pt x="21394" y="-1"/>
                    </a:cubicBezTo>
                    <a:lnTo>
                      <a:pt x="21600" y="21599"/>
                    </a:lnTo>
                    <a:lnTo>
                      <a:pt x="0" y="21599"/>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66" name="Arc 74">
                <a:extLst>
                  <a:ext uri="{FF2B5EF4-FFF2-40B4-BE49-F238E27FC236}">
                    <a16:creationId xmlns:a16="http://schemas.microsoft.com/office/drawing/2014/main" id="{B71719DE-F2E7-79FE-1D4C-A8A67665747A}"/>
                  </a:ext>
                </a:extLst>
              </p:cNvPr>
              <p:cNvSpPr>
                <a:spLocks/>
              </p:cNvSpPr>
              <p:nvPr/>
            </p:nvSpPr>
            <p:spPr bwMode="auto">
              <a:xfrm>
                <a:off x="4205" y="2551"/>
                <a:ext cx="107" cy="96"/>
              </a:xfrm>
              <a:custGeom>
                <a:avLst/>
                <a:gdLst>
                  <a:gd name="T0" fmla="*/ 0 w 21805"/>
                  <a:gd name="T1" fmla="*/ 0 h 21600"/>
                  <a:gd name="T2" fmla="*/ 107 w 21805"/>
                  <a:gd name="T3" fmla="*/ 96 h 21600"/>
                  <a:gd name="T4" fmla="*/ 1 w 21805"/>
                  <a:gd name="T5" fmla="*/ 96 h 21600"/>
                  <a:gd name="T6" fmla="*/ 0 60000 65536"/>
                  <a:gd name="T7" fmla="*/ 0 60000 65536"/>
                  <a:gd name="T8" fmla="*/ 0 60000 65536"/>
                </a:gdLst>
                <a:ahLst/>
                <a:cxnLst>
                  <a:cxn ang="T6">
                    <a:pos x="T0" y="T1"/>
                  </a:cxn>
                  <a:cxn ang="T7">
                    <a:pos x="T2" y="T3"/>
                  </a:cxn>
                  <a:cxn ang="T8">
                    <a:pos x="T4" y="T5"/>
                  </a:cxn>
                </a:cxnLst>
                <a:rect l="0" t="0" r="r" b="b"/>
                <a:pathLst>
                  <a:path w="21805" h="21600" fill="none" extrusionOk="0">
                    <a:moveTo>
                      <a:pt x="-1" y="0"/>
                    </a:moveTo>
                    <a:cubicBezTo>
                      <a:pt x="68" y="0"/>
                      <a:pt x="136" y="-1"/>
                      <a:pt x="205" y="0"/>
                    </a:cubicBezTo>
                    <a:cubicBezTo>
                      <a:pt x="12134" y="0"/>
                      <a:pt x="21805" y="9670"/>
                      <a:pt x="21805" y="21600"/>
                    </a:cubicBezTo>
                  </a:path>
                  <a:path w="21805" h="21600" stroke="0" extrusionOk="0">
                    <a:moveTo>
                      <a:pt x="-1" y="0"/>
                    </a:moveTo>
                    <a:cubicBezTo>
                      <a:pt x="68" y="0"/>
                      <a:pt x="136" y="-1"/>
                      <a:pt x="205" y="0"/>
                    </a:cubicBezTo>
                    <a:cubicBezTo>
                      <a:pt x="12134" y="0"/>
                      <a:pt x="21805" y="9670"/>
                      <a:pt x="21805" y="21600"/>
                    </a:cubicBezTo>
                    <a:lnTo>
                      <a:pt x="205" y="21600"/>
                    </a:lnTo>
                    <a:lnTo>
                      <a:pt x="-1"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67" name="Oval 75">
                <a:extLst>
                  <a:ext uri="{FF2B5EF4-FFF2-40B4-BE49-F238E27FC236}">
                    <a16:creationId xmlns:a16="http://schemas.microsoft.com/office/drawing/2014/main" id="{CD0E8ACB-EBCF-E27D-1B32-FC39614EACA9}"/>
                  </a:ext>
                </a:extLst>
              </p:cNvPr>
              <p:cNvSpPr>
                <a:spLocks noChangeArrowheads="1"/>
              </p:cNvSpPr>
              <p:nvPr/>
            </p:nvSpPr>
            <p:spPr bwMode="auto">
              <a:xfrm>
                <a:off x="4181" y="2496"/>
                <a:ext cx="56" cy="56"/>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grpSp>
        <p:sp>
          <p:nvSpPr>
            <p:cNvPr id="42049" name="Line 76">
              <a:extLst>
                <a:ext uri="{FF2B5EF4-FFF2-40B4-BE49-F238E27FC236}">
                  <a16:creationId xmlns:a16="http://schemas.microsoft.com/office/drawing/2014/main" id="{4E3627D8-3008-F10F-EE0F-EE80D40AEF11}"/>
                </a:ext>
              </a:extLst>
            </p:cNvPr>
            <p:cNvSpPr>
              <a:spLocks noChangeShapeType="1"/>
            </p:cNvSpPr>
            <p:nvPr/>
          </p:nvSpPr>
          <p:spPr bwMode="auto">
            <a:xfrm flipV="1">
              <a:off x="4304" y="2594"/>
              <a:ext cx="0" cy="20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50" name="Line 77">
              <a:extLst>
                <a:ext uri="{FF2B5EF4-FFF2-40B4-BE49-F238E27FC236}">
                  <a16:creationId xmlns:a16="http://schemas.microsoft.com/office/drawing/2014/main" id="{D5BA11EB-5FFC-D9AC-CF41-A49DA1631A14}"/>
                </a:ext>
              </a:extLst>
            </p:cNvPr>
            <p:cNvSpPr>
              <a:spLocks noChangeShapeType="1"/>
            </p:cNvSpPr>
            <p:nvPr/>
          </p:nvSpPr>
          <p:spPr bwMode="auto">
            <a:xfrm flipV="1">
              <a:off x="4506" y="2594"/>
              <a:ext cx="0" cy="20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51" name="Line 78">
              <a:extLst>
                <a:ext uri="{FF2B5EF4-FFF2-40B4-BE49-F238E27FC236}">
                  <a16:creationId xmlns:a16="http://schemas.microsoft.com/office/drawing/2014/main" id="{427DB54F-605B-2467-93CD-D9773299B3F7}"/>
                </a:ext>
              </a:extLst>
            </p:cNvPr>
            <p:cNvSpPr>
              <a:spLocks noChangeShapeType="1"/>
            </p:cNvSpPr>
            <p:nvPr/>
          </p:nvSpPr>
          <p:spPr bwMode="auto">
            <a:xfrm>
              <a:off x="4300" y="2794"/>
              <a:ext cx="20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52" name="Arc 79">
              <a:extLst>
                <a:ext uri="{FF2B5EF4-FFF2-40B4-BE49-F238E27FC236}">
                  <a16:creationId xmlns:a16="http://schemas.microsoft.com/office/drawing/2014/main" id="{C41CAD96-2F67-77C4-6752-DEB8CE82FB99}"/>
                </a:ext>
              </a:extLst>
            </p:cNvPr>
            <p:cNvSpPr>
              <a:spLocks/>
            </p:cNvSpPr>
            <p:nvPr/>
          </p:nvSpPr>
          <p:spPr bwMode="auto">
            <a:xfrm>
              <a:off x="4301" y="2503"/>
              <a:ext cx="106" cy="96"/>
            </a:xfrm>
            <a:custGeom>
              <a:avLst/>
              <a:gdLst>
                <a:gd name="T0" fmla="*/ 0 w 21600"/>
                <a:gd name="T1" fmla="*/ 96 h 21599"/>
                <a:gd name="T2" fmla="*/ 105 w 21600"/>
                <a:gd name="T3" fmla="*/ 0 h 21599"/>
                <a:gd name="T4" fmla="*/ 106 w 21600"/>
                <a:gd name="T5" fmla="*/ 96 h 21599"/>
                <a:gd name="T6" fmla="*/ 0 60000 65536"/>
                <a:gd name="T7" fmla="*/ 0 60000 65536"/>
                <a:gd name="T8" fmla="*/ 0 60000 65536"/>
              </a:gdLst>
              <a:ahLst/>
              <a:cxnLst>
                <a:cxn ang="T6">
                  <a:pos x="T0" y="T1"/>
                </a:cxn>
                <a:cxn ang="T7">
                  <a:pos x="T2" y="T3"/>
                </a:cxn>
                <a:cxn ang="T8">
                  <a:pos x="T4" y="T5"/>
                </a:cxn>
              </a:cxnLst>
              <a:rect l="0" t="0" r="r" b="b"/>
              <a:pathLst>
                <a:path w="21600" h="21599" fill="none" extrusionOk="0">
                  <a:moveTo>
                    <a:pt x="0" y="21599"/>
                  </a:moveTo>
                  <a:cubicBezTo>
                    <a:pt x="0" y="9749"/>
                    <a:pt x="9546" y="112"/>
                    <a:pt x="21394" y="-1"/>
                  </a:cubicBezTo>
                </a:path>
                <a:path w="21600" h="21599" stroke="0" extrusionOk="0">
                  <a:moveTo>
                    <a:pt x="0" y="21599"/>
                  </a:moveTo>
                  <a:cubicBezTo>
                    <a:pt x="0" y="9749"/>
                    <a:pt x="9546" y="112"/>
                    <a:pt x="21394" y="-1"/>
                  </a:cubicBezTo>
                  <a:lnTo>
                    <a:pt x="21600" y="21599"/>
                  </a:lnTo>
                  <a:lnTo>
                    <a:pt x="0" y="21599"/>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53" name="Arc 80">
              <a:extLst>
                <a:ext uri="{FF2B5EF4-FFF2-40B4-BE49-F238E27FC236}">
                  <a16:creationId xmlns:a16="http://schemas.microsoft.com/office/drawing/2014/main" id="{84AC316D-EC51-17B9-5302-FB1B64D50D00}"/>
                </a:ext>
              </a:extLst>
            </p:cNvPr>
            <p:cNvSpPr>
              <a:spLocks/>
            </p:cNvSpPr>
            <p:nvPr/>
          </p:nvSpPr>
          <p:spPr bwMode="auto">
            <a:xfrm>
              <a:off x="4401" y="2503"/>
              <a:ext cx="107" cy="96"/>
            </a:xfrm>
            <a:custGeom>
              <a:avLst/>
              <a:gdLst>
                <a:gd name="T0" fmla="*/ 0 w 21805"/>
                <a:gd name="T1" fmla="*/ 0 h 21600"/>
                <a:gd name="T2" fmla="*/ 107 w 21805"/>
                <a:gd name="T3" fmla="*/ 96 h 21600"/>
                <a:gd name="T4" fmla="*/ 1 w 21805"/>
                <a:gd name="T5" fmla="*/ 96 h 21600"/>
                <a:gd name="T6" fmla="*/ 0 60000 65536"/>
                <a:gd name="T7" fmla="*/ 0 60000 65536"/>
                <a:gd name="T8" fmla="*/ 0 60000 65536"/>
              </a:gdLst>
              <a:ahLst/>
              <a:cxnLst>
                <a:cxn ang="T6">
                  <a:pos x="T0" y="T1"/>
                </a:cxn>
                <a:cxn ang="T7">
                  <a:pos x="T2" y="T3"/>
                </a:cxn>
                <a:cxn ang="T8">
                  <a:pos x="T4" y="T5"/>
                </a:cxn>
              </a:cxnLst>
              <a:rect l="0" t="0" r="r" b="b"/>
              <a:pathLst>
                <a:path w="21805" h="21600" fill="none" extrusionOk="0">
                  <a:moveTo>
                    <a:pt x="-1" y="0"/>
                  </a:moveTo>
                  <a:cubicBezTo>
                    <a:pt x="68" y="0"/>
                    <a:pt x="136" y="-1"/>
                    <a:pt x="205" y="0"/>
                  </a:cubicBezTo>
                  <a:cubicBezTo>
                    <a:pt x="12134" y="0"/>
                    <a:pt x="21805" y="9670"/>
                    <a:pt x="21805" y="21600"/>
                  </a:cubicBezTo>
                </a:path>
                <a:path w="21805" h="21600" stroke="0" extrusionOk="0">
                  <a:moveTo>
                    <a:pt x="-1" y="0"/>
                  </a:moveTo>
                  <a:cubicBezTo>
                    <a:pt x="68" y="0"/>
                    <a:pt x="136" y="-1"/>
                    <a:pt x="205" y="0"/>
                  </a:cubicBezTo>
                  <a:cubicBezTo>
                    <a:pt x="12134" y="0"/>
                    <a:pt x="21805" y="9670"/>
                    <a:pt x="21805" y="21600"/>
                  </a:cubicBezTo>
                  <a:lnTo>
                    <a:pt x="205" y="21600"/>
                  </a:lnTo>
                  <a:lnTo>
                    <a:pt x="-1"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54" name="Oval 81">
              <a:extLst>
                <a:ext uri="{FF2B5EF4-FFF2-40B4-BE49-F238E27FC236}">
                  <a16:creationId xmlns:a16="http://schemas.microsoft.com/office/drawing/2014/main" id="{78A9DA20-F29E-10D0-7274-CD8EDEE31224}"/>
                </a:ext>
              </a:extLst>
            </p:cNvPr>
            <p:cNvSpPr>
              <a:spLocks noChangeArrowheads="1"/>
            </p:cNvSpPr>
            <p:nvPr/>
          </p:nvSpPr>
          <p:spPr bwMode="auto">
            <a:xfrm>
              <a:off x="4373" y="2448"/>
              <a:ext cx="56" cy="56"/>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2055" name="Oval 82">
              <a:extLst>
                <a:ext uri="{FF2B5EF4-FFF2-40B4-BE49-F238E27FC236}">
                  <a16:creationId xmlns:a16="http://schemas.microsoft.com/office/drawing/2014/main" id="{8DEF8F41-880A-D5C1-3650-84B841E2DD90}"/>
                </a:ext>
              </a:extLst>
            </p:cNvPr>
            <p:cNvSpPr>
              <a:spLocks noChangeArrowheads="1"/>
            </p:cNvSpPr>
            <p:nvPr/>
          </p:nvSpPr>
          <p:spPr bwMode="auto">
            <a:xfrm>
              <a:off x="3654" y="3046"/>
              <a:ext cx="56" cy="56"/>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2056" name="Oval 83">
              <a:extLst>
                <a:ext uri="{FF2B5EF4-FFF2-40B4-BE49-F238E27FC236}">
                  <a16:creationId xmlns:a16="http://schemas.microsoft.com/office/drawing/2014/main" id="{C2EF2901-8D2F-A082-B108-B4FB7E5C695C}"/>
                </a:ext>
              </a:extLst>
            </p:cNvPr>
            <p:cNvSpPr>
              <a:spLocks noChangeArrowheads="1"/>
            </p:cNvSpPr>
            <p:nvPr/>
          </p:nvSpPr>
          <p:spPr bwMode="auto">
            <a:xfrm>
              <a:off x="4381" y="2141"/>
              <a:ext cx="56" cy="56"/>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2057" name="Oval 84">
              <a:extLst>
                <a:ext uri="{FF2B5EF4-FFF2-40B4-BE49-F238E27FC236}">
                  <a16:creationId xmlns:a16="http://schemas.microsoft.com/office/drawing/2014/main" id="{0ADC2F4B-FA64-436D-2918-9E49EED5EEAC}"/>
                </a:ext>
              </a:extLst>
            </p:cNvPr>
            <p:cNvSpPr>
              <a:spLocks noChangeArrowheads="1"/>
            </p:cNvSpPr>
            <p:nvPr/>
          </p:nvSpPr>
          <p:spPr bwMode="auto">
            <a:xfrm>
              <a:off x="2775" y="3349"/>
              <a:ext cx="56" cy="56"/>
            </a:xfrm>
            <a:prstGeom prst="ellipse">
              <a:avLst/>
            </a:prstGeom>
            <a:solidFill>
              <a:schemeClr val="tx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2058" name="Line 85">
              <a:extLst>
                <a:ext uri="{FF2B5EF4-FFF2-40B4-BE49-F238E27FC236}">
                  <a16:creationId xmlns:a16="http://schemas.microsoft.com/office/drawing/2014/main" id="{5120CCCC-7C2C-8FB1-EAEE-AE774F7C799D}"/>
                </a:ext>
              </a:extLst>
            </p:cNvPr>
            <p:cNvSpPr>
              <a:spLocks noChangeShapeType="1"/>
            </p:cNvSpPr>
            <p:nvPr/>
          </p:nvSpPr>
          <p:spPr bwMode="auto">
            <a:xfrm>
              <a:off x="3168" y="3312"/>
              <a:ext cx="144" cy="144"/>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59" name="Line 86">
              <a:extLst>
                <a:ext uri="{FF2B5EF4-FFF2-40B4-BE49-F238E27FC236}">
                  <a16:creationId xmlns:a16="http://schemas.microsoft.com/office/drawing/2014/main" id="{568F65F9-7678-3FBA-D76E-D03BA2200E56}"/>
                </a:ext>
              </a:extLst>
            </p:cNvPr>
            <p:cNvSpPr>
              <a:spLocks noChangeShapeType="1"/>
            </p:cNvSpPr>
            <p:nvPr/>
          </p:nvSpPr>
          <p:spPr bwMode="auto">
            <a:xfrm flipH="1">
              <a:off x="3168" y="3312"/>
              <a:ext cx="144" cy="144"/>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60" name="Line 87">
              <a:extLst>
                <a:ext uri="{FF2B5EF4-FFF2-40B4-BE49-F238E27FC236}">
                  <a16:creationId xmlns:a16="http://schemas.microsoft.com/office/drawing/2014/main" id="{B24FDE58-39CF-8556-2AFE-365A368D5226}"/>
                </a:ext>
              </a:extLst>
            </p:cNvPr>
            <p:cNvSpPr>
              <a:spLocks noChangeShapeType="1"/>
            </p:cNvSpPr>
            <p:nvPr/>
          </p:nvSpPr>
          <p:spPr bwMode="auto">
            <a:xfrm>
              <a:off x="1776" y="3072"/>
              <a:ext cx="144" cy="144"/>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061" name="Line 88">
              <a:extLst>
                <a:ext uri="{FF2B5EF4-FFF2-40B4-BE49-F238E27FC236}">
                  <a16:creationId xmlns:a16="http://schemas.microsoft.com/office/drawing/2014/main" id="{23206780-4700-87E1-726F-756E85CB3C85}"/>
                </a:ext>
              </a:extLst>
            </p:cNvPr>
            <p:cNvSpPr>
              <a:spLocks noChangeShapeType="1"/>
            </p:cNvSpPr>
            <p:nvPr/>
          </p:nvSpPr>
          <p:spPr bwMode="auto">
            <a:xfrm flipH="1">
              <a:off x="1776" y="3072"/>
              <a:ext cx="144" cy="144"/>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989" name="Rectangle 89">
            <a:extLst>
              <a:ext uri="{FF2B5EF4-FFF2-40B4-BE49-F238E27FC236}">
                <a16:creationId xmlns:a16="http://schemas.microsoft.com/office/drawing/2014/main" id="{D06EA984-BB9B-0CD3-3500-FBD4CD27E474}"/>
              </a:ext>
            </a:extLst>
          </p:cNvPr>
          <p:cNvSpPr>
            <a:spLocks noChangeArrowheads="1"/>
          </p:cNvSpPr>
          <p:nvPr/>
        </p:nvSpPr>
        <p:spPr bwMode="auto">
          <a:xfrm>
            <a:off x="3620367" y="6447175"/>
            <a:ext cx="2119170" cy="26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spcBef>
                <a:spcPct val="50000"/>
              </a:spcBef>
            </a:pPr>
            <a:r>
              <a:rPr lang="en-US" altLang="en-US" b="0" dirty="0"/>
              <a:t>Slide courtesy of Keutzer</a:t>
            </a:r>
          </a:p>
        </p:txBody>
      </p:sp>
      <p:sp>
        <p:nvSpPr>
          <p:cNvPr id="2" name="Footer Placeholder 1">
            <a:extLst>
              <a:ext uri="{FF2B5EF4-FFF2-40B4-BE49-F238E27FC236}">
                <a16:creationId xmlns:a16="http://schemas.microsoft.com/office/drawing/2014/main" id="{3AB79FB3-97AB-D938-EADB-C221A88AE813}"/>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C333870-2BD5-FD76-A7D6-2C4F81F0AC29}"/>
              </a:ext>
            </a:extLst>
          </p:cNvPr>
          <p:cNvSpPr>
            <a:spLocks noGrp="1"/>
          </p:cNvSpPr>
          <p:nvPr>
            <p:ph type="body" idx="1"/>
          </p:nvPr>
        </p:nvSpPr>
        <p:spPr/>
        <p:txBody>
          <a:bodyPr/>
          <a:lstStyle/>
          <a:p>
            <a:r>
              <a:rPr lang="en-US" dirty="0"/>
              <a:t>Indispensable</a:t>
            </a:r>
          </a:p>
          <a:p>
            <a:pPr lvl="1"/>
            <a:r>
              <a:rPr lang="en-US" dirty="0"/>
              <a:t>Problem is too hard without it</a:t>
            </a:r>
          </a:p>
          <a:p>
            <a:pPr lvl="1"/>
            <a:r>
              <a:rPr lang="en-US" dirty="0"/>
              <a:t>Similar to C++/C compilers</a:t>
            </a:r>
          </a:p>
          <a:p>
            <a:r>
              <a:rPr lang="en-US" dirty="0"/>
              <a:t>Big impact on final PPA (performance, power and area)</a:t>
            </a:r>
          </a:p>
          <a:p>
            <a:r>
              <a:rPr lang="en-US" dirty="0"/>
              <a:t>Foundation for many applications like</a:t>
            </a:r>
          </a:p>
          <a:p>
            <a:pPr lvl="1"/>
            <a:r>
              <a:rPr lang="en-US" dirty="0"/>
              <a:t>Verification</a:t>
            </a:r>
          </a:p>
          <a:p>
            <a:pPr lvl="1"/>
            <a:r>
              <a:rPr lang="en-US" dirty="0"/>
              <a:t>Timing analysis</a:t>
            </a:r>
          </a:p>
          <a:p>
            <a:pPr lvl="1"/>
            <a:r>
              <a:rPr lang="en-US" dirty="0"/>
              <a:t>Testing</a:t>
            </a:r>
          </a:p>
          <a:p>
            <a:pPr lvl="1"/>
            <a:r>
              <a:rPr lang="en-US" dirty="0"/>
              <a:t>Sequential optimization</a:t>
            </a:r>
          </a:p>
          <a:p>
            <a:pPr lvl="1"/>
            <a:endParaRPr lang="en-US" dirty="0"/>
          </a:p>
        </p:txBody>
      </p:sp>
      <p:sp>
        <p:nvSpPr>
          <p:cNvPr id="3" name="Title 2">
            <a:extLst>
              <a:ext uri="{FF2B5EF4-FFF2-40B4-BE49-F238E27FC236}">
                <a16:creationId xmlns:a16="http://schemas.microsoft.com/office/drawing/2014/main" id="{453F85AD-9C63-8112-D313-BD99F057DEDE}"/>
              </a:ext>
            </a:extLst>
          </p:cNvPr>
          <p:cNvSpPr>
            <a:spLocks noGrp="1"/>
          </p:cNvSpPr>
          <p:nvPr>
            <p:ph type="title"/>
          </p:nvPr>
        </p:nvSpPr>
        <p:spPr/>
        <p:txBody>
          <a:bodyPr/>
          <a:lstStyle/>
          <a:p>
            <a:r>
              <a:rPr lang="en-US" dirty="0"/>
              <a:t>Why Logic Synthesis?</a:t>
            </a:r>
          </a:p>
        </p:txBody>
      </p:sp>
      <p:sp>
        <p:nvSpPr>
          <p:cNvPr id="4" name="Footer Placeholder 3">
            <a:extLst>
              <a:ext uri="{FF2B5EF4-FFF2-40B4-BE49-F238E27FC236}">
                <a16:creationId xmlns:a16="http://schemas.microsoft.com/office/drawing/2014/main" id="{B1294B6C-360C-2FAD-0B0C-B1149BA9E285}"/>
              </a:ext>
            </a:extLst>
          </p:cNvPr>
          <p:cNvSpPr>
            <a:spLocks noGrp="1"/>
          </p:cNvSpPr>
          <p:nvPr>
            <p:ph type="ftr" sz="quarter" idx="3"/>
          </p:nvPr>
        </p:nvSpPr>
        <p:spPr/>
        <p:txBody>
          <a:bodyPr/>
          <a:lstStyle/>
          <a:p>
            <a:r>
              <a:rPr lang="en-IN"/>
              <a:t>Kahng ECE 260C SP25 </a:t>
            </a:r>
            <a:endParaRPr lang="en-IN" sz="1000" dirty="0"/>
          </a:p>
        </p:txBody>
      </p:sp>
    </p:spTree>
    <p:extLst>
      <p:ext uri="{BB962C8B-B14F-4D97-AF65-F5344CB8AC3E}">
        <p14:creationId xmlns:p14="http://schemas.microsoft.com/office/powerpoint/2010/main" val="3955512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a:extLst>
              <a:ext uri="{FF2B5EF4-FFF2-40B4-BE49-F238E27FC236}">
                <a16:creationId xmlns:a16="http://schemas.microsoft.com/office/drawing/2014/main" id="{B9BC97EA-F7EE-7F52-4B2B-9D138799DDE1}"/>
              </a:ext>
            </a:extLst>
          </p:cNvPr>
          <p:cNvSpPr>
            <a:spLocks noGrp="1" noChangeArrowheads="1"/>
          </p:cNvSpPr>
          <p:nvPr>
            <p:ph type="body" idx="1"/>
          </p:nvPr>
        </p:nvSpPr>
        <p:spPr/>
        <p:txBody>
          <a:bodyPr/>
          <a:lstStyle/>
          <a:p>
            <a:r>
              <a:rPr lang="en-US" altLang="en-US"/>
              <a:t>Transform netlist and libraries into canonical forms</a:t>
            </a:r>
          </a:p>
          <a:p>
            <a:pPr lvl="1"/>
            <a:r>
              <a:rPr lang="en-US" altLang="en-US"/>
              <a:t>2-input NANDs and inverters</a:t>
            </a:r>
          </a:p>
          <a:p>
            <a:r>
              <a:rPr lang="en-US" altLang="en-US"/>
              <a:t>Visit each node in BFS from inputs to outputs</a:t>
            </a:r>
          </a:p>
          <a:p>
            <a:pPr lvl="1"/>
            <a:r>
              <a:rPr lang="en-US" altLang="en-US"/>
              <a:t>Find all candidate matches at each node N</a:t>
            </a:r>
          </a:p>
          <a:p>
            <a:pPr lvl="2"/>
            <a:r>
              <a:rPr lang="en-US" altLang="en-US"/>
              <a:t>Match is found by comparing topology only (no need to compare functions)</a:t>
            </a:r>
          </a:p>
          <a:p>
            <a:pPr lvl="1"/>
            <a:r>
              <a:rPr lang="en-US" altLang="en-US"/>
              <a:t>Find the optimal match at N by computing the new cost</a:t>
            </a:r>
          </a:p>
          <a:p>
            <a:pPr lvl="2"/>
            <a:r>
              <a:rPr lang="en-US" altLang="en-US"/>
              <a:t>New cost = cost of match at node N + sum of costs for matches at children of N</a:t>
            </a:r>
          </a:p>
          <a:p>
            <a:pPr lvl="1"/>
            <a:r>
              <a:rPr lang="en-US" altLang="en-US"/>
              <a:t>Store the optimal match at node N with cost</a:t>
            </a:r>
          </a:p>
          <a:p>
            <a:r>
              <a:rPr lang="en-US" altLang="en-US"/>
              <a:t>Optimal solution is guaranteed if cost is area</a:t>
            </a:r>
          </a:p>
          <a:p>
            <a:r>
              <a:rPr lang="en-US" altLang="en-US"/>
              <a:t>Complexity = O(n) where n is the number of nodes in netlist</a:t>
            </a:r>
          </a:p>
        </p:txBody>
      </p:sp>
      <p:sp>
        <p:nvSpPr>
          <p:cNvPr id="43010" name="Rectangle 2">
            <a:extLst>
              <a:ext uri="{FF2B5EF4-FFF2-40B4-BE49-F238E27FC236}">
                <a16:creationId xmlns:a16="http://schemas.microsoft.com/office/drawing/2014/main" id="{2A74D033-7D5E-80C5-B0DE-D9B773800F45}"/>
              </a:ext>
            </a:extLst>
          </p:cNvPr>
          <p:cNvSpPr>
            <a:spLocks noGrp="1" noChangeArrowheads="1"/>
          </p:cNvSpPr>
          <p:nvPr>
            <p:ph type="title"/>
          </p:nvPr>
        </p:nvSpPr>
        <p:spPr/>
        <p:txBody>
          <a:bodyPr/>
          <a:lstStyle/>
          <a:p>
            <a:r>
              <a:rPr lang="en-US" altLang="en-US"/>
              <a:t>Tree Covering Algorithm</a:t>
            </a:r>
          </a:p>
        </p:txBody>
      </p:sp>
      <p:sp>
        <p:nvSpPr>
          <p:cNvPr id="2" name="Footer Placeholder 1">
            <a:extLst>
              <a:ext uri="{FF2B5EF4-FFF2-40B4-BE49-F238E27FC236}">
                <a16:creationId xmlns:a16="http://schemas.microsoft.com/office/drawing/2014/main" id="{F52E2AC1-DA9D-37FA-1800-F519E097347C}"/>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7EB0221-79A0-C531-A15F-54DD0B4776C1}"/>
              </a:ext>
            </a:extLst>
          </p:cNvPr>
          <p:cNvSpPr>
            <a:spLocks noGrp="1" noChangeArrowheads="1"/>
          </p:cNvSpPr>
          <p:nvPr>
            <p:ph type="title"/>
          </p:nvPr>
        </p:nvSpPr>
        <p:spPr/>
        <p:txBody>
          <a:bodyPr/>
          <a:lstStyle/>
          <a:p>
            <a:r>
              <a:rPr lang="en-US" altLang="en-US"/>
              <a:t>Tree Covering Example</a:t>
            </a:r>
          </a:p>
        </p:txBody>
      </p:sp>
      <p:sp>
        <p:nvSpPr>
          <p:cNvPr id="44035" name="Arc 3">
            <a:extLst>
              <a:ext uri="{FF2B5EF4-FFF2-40B4-BE49-F238E27FC236}">
                <a16:creationId xmlns:a16="http://schemas.microsoft.com/office/drawing/2014/main" id="{79B66D43-14F0-168A-401A-53AF3DAC5C74}"/>
              </a:ext>
            </a:extLst>
          </p:cNvPr>
          <p:cNvSpPr>
            <a:spLocks/>
          </p:cNvSpPr>
          <p:nvPr/>
        </p:nvSpPr>
        <p:spPr bwMode="auto">
          <a:xfrm>
            <a:off x="1551781" y="2103099"/>
            <a:ext cx="141288" cy="153987"/>
          </a:xfrm>
          <a:custGeom>
            <a:avLst/>
            <a:gdLst>
              <a:gd name="T0" fmla="*/ 0 w 21847"/>
              <a:gd name="T1" fmla="*/ 7 h 21600"/>
              <a:gd name="T2" fmla="*/ 141288 w 21847"/>
              <a:gd name="T3" fmla="*/ 153987 h 21600"/>
              <a:gd name="T4" fmla="*/ 1597 w 21847"/>
              <a:gd name="T5" fmla="*/ 153987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0" y="1"/>
                </a:moveTo>
                <a:cubicBezTo>
                  <a:pt x="82" y="0"/>
                  <a:pt x="164" y="-1"/>
                  <a:pt x="247" y="0"/>
                </a:cubicBezTo>
                <a:cubicBezTo>
                  <a:pt x="12176" y="0"/>
                  <a:pt x="21847" y="9670"/>
                  <a:pt x="21847" y="21600"/>
                </a:cubicBezTo>
              </a:path>
              <a:path w="21847" h="21600" stroke="0" extrusionOk="0">
                <a:moveTo>
                  <a:pt x="0" y="1"/>
                </a:moveTo>
                <a:cubicBezTo>
                  <a:pt x="82" y="0"/>
                  <a:pt x="164" y="-1"/>
                  <a:pt x="247" y="0"/>
                </a:cubicBezTo>
                <a:cubicBezTo>
                  <a:pt x="12176" y="0"/>
                  <a:pt x="21847" y="9670"/>
                  <a:pt x="21847" y="21600"/>
                </a:cubicBezTo>
                <a:lnTo>
                  <a:pt x="247"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036" name="Group 4">
            <a:extLst>
              <a:ext uri="{FF2B5EF4-FFF2-40B4-BE49-F238E27FC236}">
                <a16:creationId xmlns:a16="http://schemas.microsoft.com/office/drawing/2014/main" id="{607FEC26-4905-DB1B-CA1E-1D9122C2A68D}"/>
              </a:ext>
            </a:extLst>
          </p:cNvPr>
          <p:cNvGrpSpPr>
            <a:grpSpLocks/>
          </p:cNvGrpSpPr>
          <p:nvPr/>
        </p:nvGrpSpPr>
        <p:grpSpPr bwMode="auto">
          <a:xfrm>
            <a:off x="1085056" y="1669709"/>
            <a:ext cx="6254750" cy="2940050"/>
            <a:chOff x="668" y="1124"/>
            <a:chExt cx="3940" cy="1852"/>
          </a:xfrm>
        </p:grpSpPr>
        <p:sp>
          <p:nvSpPr>
            <p:cNvPr id="44133" name="Arc 5">
              <a:extLst>
                <a:ext uri="{FF2B5EF4-FFF2-40B4-BE49-F238E27FC236}">
                  <a16:creationId xmlns:a16="http://schemas.microsoft.com/office/drawing/2014/main" id="{E0BCB62F-A378-A426-4720-72E358D968ED}"/>
                </a:ext>
              </a:extLst>
            </p:cNvPr>
            <p:cNvSpPr>
              <a:spLocks/>
            </p:cNvSpPr>
            <p:nvPr/>
          </p:nvSpPr>
          <p:spPr bwMode="auto">
            <a:xfrm>
              <a:off x="4377" y="1672"/>
              <a:ext cx="89" cy="97"/>
            </a:xfrm>
            <a:custGeom>
              <a:avLst/>
              <a:gdLst>
                <a:gd name="T0" fmla="*/ 0 w 21847"/>
                <a:gd name="T1" fmla="*/ 0 h 21600"/>
                <a:gd name="T2" fmla="*/ 89 w 21847"/>
                <a:gd name="T3" fmla="*/ 97 h 21600"/>
                <a:gd name="T4" fmla="*/ 1 w 21847"/>
                <a:gd name="T5" fmla="*/ 97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0" y="1"/>
                  </a:moveTo>
                  <a:cubicBezTo>
                    <a:pt x="82" y="0"/>
                    <a:pt x="164" y="-1"/>
                    <a:pt x="247" y="0"/>
                  </a:cubicBezTo>
                  <a:cubicBezTo>
                    <a:pt x="12176" y="0"/>
                    <a:pt x="21847" y="9670"/>
                    <a:pt x="21847" y="21600"/>
                  </a:cubicBezTo>
                </a:path>
                <a:path w="21847" h="21600" stroke="0" extrusionOk="0">
                  <a:moveTo>
                    <a:pt x="0" y="1"/>
                  </a:moveTo>
                  <a:cubicBezTo>
                    <a:pt x="82" y="0"/>
                    <a:pt x="164" y="-1"/>
                    <a:pt x="247" y="0"/>
                  </a:cubicBezTo>
                  <a:cubicBezTo>
                    <a:pt x="12176" y="0"/>
                    <a:pt x="21847" y="9670"/>
                    <a:pt x="21847" y="21600"/>
                  </a:cubicBezTo>
                  <a:lnTo>
                    <a:pt x="247"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4" name="Arc 6">
              <a:extLst>
                <a:ext uri="{FF2B5EF4-FFF2-40B4-BE49-F238E27FC236}">
                  <a16:creationId xmlns:a16="http://schemas.microsoft.com/office/drawing/2014/main" id="{E6AFF837-1D84-81A6-972C-03039E4B211B}"/>
                </a:ext>
              </a:extLst>
            </p:cNvPr>
            <p:cNvSpPr>
              <a:spLocks/>
            </p:cNvSpPr>
            <p:nvPr/>
          </p:nvSpPr>
          <p:spPr bwMode="auto">
            <a:xfrm>
              <a:off x="4377" y="1760"/>
              <a:ext cx="89" cy="97"/>
            </a:xfrm>
            <a:custGeom>
              <a:avLst/>
              <a:gdLst>
                <a:gd name="T0" fmla="*/ 89 w 21847"/>
                <a:gd name="T1" fmla="*/ 0 h 21600"/>
                <a:gd name="T2" fmla="*/ 0 w 21847"/>
                <a:gd name="T3" fmla="*/ 97 h 21600"/>
                <a:gd name="T4" fmla="*/ 1 w 21847"/>
                <a:gd name="T5" fmla="*/ 0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21847" y="0"/>
                  </a:moveTo>
                  <a:cubicBezTo>
                    <a:pt x="21847" y="11929"/>
                    <a:pt x="12176" y="21600"/>
                    <a:pt x="247" y="21600"/>
                  </a:cubicBezTo>
                  <a:cubicBezTo>
                    <a:pt x="164" y="21600"/>
                    <a:pt x="82" y="21599"/>
                    <a:pt x="0" y="21598"/>
                  </a:cubicBezTo>
                </a:path>
                <a:path w="21847" h="21600" stroke="0" extrusionOk="0">
                  <a:moveTo>
                    <a:pt x="21847" y="0"/>
                  </a:moveTo>
                  <a:cubicBezTo>
                    <a:pt x="21847" y="11929"/>
                    <a:pt x="12176" y="21600"/>
                    <a:pt x="247" y="21600"/>
                  </a:cubicBezTo>
                  <a:cubicBezTo>
                    <a:pt x="164" y="21600"/>
                    <a:pt x="82" y="21599"/>
                    <a:pt x="0" y="21598"/>
                  </a:cubicBezTo>
                  <a:lnTo>
                    <a:pt x="247" y="0"/>
                  </a:lnTo>
                  <a:lnTo>
                    <a:pt x="21847"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5" name="Oval 7">
              <a:extLst>
                <a:ext uri="{FF2B5EF4-FFF2-40B4-BE49-F238E27FC236}">
                  <a16:creationId xmlns:a16="http://schemas.microsoft.com/office/drawing/2014/main" id="{0BA28FEB-1D9A-D694-7D1A-4C731B5FFC23}"/>
                </a:ext>
              </a:extLst>
            </p:cNvPr>
            <p:cNvSpPr>
              <a:spLocks noChangeArrowheads="1"/>
            </p:cNvSpPr>
            <p:nvPr/>
          </p:nvSpPr>
          <p:spPr bwMode="auto">
            <a:xfrm>
              <a:off x="4481" y="1755"/>
              <a:ext cx="17" cy="18"/>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4136" name="Arc 8">
              <a:extLst>
                <a:ext uri="{FF2B5EF4-FFF2-40B4-BE49-F238E27FC236}">
                  <a16:creationId xmlns:a16="http://schemas.microsoft.com/office/drawing/2014/main" id="{1960EACC-6900-23A4-6C81-2FADA359A895}"/>
                </a:ext>
              </a:extLst>
            </p:cNvPr>
            <p:cNvSpPr>
              <a:spLocks/>
            </p:cNvSpPr>
            <p:nvPr/>
          </p:nvSpPr>
          <p:spPr bwMode="auto">
            <a:xfrm>
              <a:off x="3295" y="1462"/>
              <a:ext cx="89" cy="97"/>
            </a:xfrm>
            <a:custGeom>
              <a:avLst/>
              <a:gdLst>
                <a:gd name="T0" fmla="*/ 0 w 21847"/>
                <a:gd name="T1" fmla="*/ 0 h 21600"/>
                <a:gd name="T2" fmla="*/ 89 w 21847"/>
                <a:gd name="T3" fmla="*/ 97 h 21600"/>
                <a:gd name="T4" fmla="*/ 1 w 21847"/>
                <a:gd name="T5" fmla="*/ 97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0" y="1"/>
                  </a:moveTo>
                  <a:cubicBezTo>
                    <a:pt x="82" y="0"/>
                    <a:pt x="164" y="-1"/>
                    <a:pt x="247" y="0"/>
                  </a:cubicBezTo>
                  <a:cubicBezTo>
                    <a:pt x="12176" y="0"/>
                    <a:pt x="21847" y="9670"/>
                    <a:pt x="21847" y="21600"/>
                  </a:cubicBezTo>
                </a:path>
                <a:path w="21847" h="21600" stroke="0" extrusionOk="0">
                  <a:moveTo>
                    <a:pt x="0" y="1"/>
                  </a:moveTo>
                  <a:cubicBezTo>
                    <a:pt x="82" y="0"/>
                    <a:pt x="164" y="-1"/>
                    <a:pt x="247" y="0"/>
                  </a:cubicBezTo>
                  <a:cubicBezTo>
                    <a:pt x="12176" y="0"/>
                    <a:pt x="21847" y="9670"/>
                    <a:pt x="21847" y="21600"/>
                  </a:cubicBezTo>
                  <a:lnTo>
                    <a:pt x="247"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7" name="Arc 9">
              <a:extLst>
                <a:ext uri="{FF2B5EF4-FFF2-40B4-BE49-F238E27FC236}">
                  <a16:creationId xmlns:a16="http://schemas.microsoft.com/office/drawing/2014/main" id="{E6D2DA1D-5D2D-DB81-DBA5-BA10CF1A517D}"/>
                </a:ext>
              </a:extLst>
            </p:cNvPr>
            <p:cNvSpPr>
              <a:spLocks/>
            </p:cNvSpPr>
            <p:nvPr/>
          </p:nvSpPr>
          <p:spPr bwMode="auto">
            <a:xfrm>
              <a:off x="3295" y="1549"/>
              <a:ext cx="89" cy="97"/>
            </a:xfrm>
            <a:custGeom>
              <a:avLst/>
              <a:gdLst>
                <a:gd name="T0" fmla="*/ 89 w 21847"/>
                <a:gd name="T1" fmla="*/ 0 h 21600"/>
                <a:gd name="T2" fmla="*/ 0 w 21847"/>
                <a:gd name="T3" fmla="*/ 97 h 21600"/>
                <a:gd name="T4" fmla="*/ 1 w 21847"/>
                <a:gd name="T5" fmla="*/ 0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21847" y="0"/>
                  </a:moveTo>
                  <a:cubicBezTo>
                    <a:pt x="21847" y="11929"/>
                    <a:pt x="12176" y="21600"/>
                    <a:pt x="247" y="21600"/>
                  </a:cubicBezTo>
                  <a:cubicBezTo>
                    <a:pt x="164" y="21600"/>
                    <a:pt x="82" y="21599"/>
                    <a:pt x="0" y="21598"/>
                  </a:cubicBezTo>
                </a:path>
                <a:path w="21847" h="21600" stroke="0" extrusionOk="0">
                  <a:moveTo>
                    <a:pt x="21847" y="0"/>
                  </a:moveTo>
                  <a:cubicBezTo>
                    <a:pt x="21847" y="11929"/>
                    <a:pt x="12176" y="21600"/>
                    <a:pt x="247" y="21600"/>
                  </a:cubicBezTo>
                  <a:cubicBezTo>
                    <a:pt x="164" y="21600"/>
                    <a:pt x="82" y="21599"/>
                    <a:pt x="0" y="21598"/>
                  </a:cubicBezTo>
                  <a:lnTo>
                    <a:pt x="247" y="0"/>
                  </a:lnTo>
                  <a:lnTo>
                    <a:pt x="21847"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8" name="Oval 10">
              <a:extLst>
                <a:ext uri="{FF2B5EF4-FFF2-40B4-BE49-F238E27FC236}">
                  <a16:creationId xmlns:a16="http://schemas.microsoft.com/office/drawing/2014/main" id="{C4FB6BC1-9A19-9C93-97BC-6AB31F483CE6}"/>
                </a:ext>
              </a:extLst>
            </p:cNvPr>
            <p:cNvSpPr>
              <a:spLocks noChangeArrowheads="1"/>
            </p:cNvSpPr>
            <p:nvPr/>
          </p:nvSpPr>
          <p:spPr bwMode="auto">
            <a:xfrm>
              <a:off x="3399" y="1545"/>
              <a:ext cx="17" cy="17"/>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4139" name="Arc 11">
              <a:extLst>
                <a:ext uri="{FF2B5EF4-FFF2-40B4-BE49-F238E27FC236}">
                  <a16:creationId xmlns:a16="http://schemas.microsoft.com/office/drawing/2014/main" id="{91437503-945E-2843-6DFF-B44E25176695}"/>
                </a:ext>
              </a:extLst>
            </p:cNvPr>
            <p:cNvSpPr>
              <a:spLocks/>
            </p:cNvSpPr>
            <p:nvPr/>
          </p:nvSpPr>
          <p:spPr bwMode="auto">
            <a:xfrm>
              <a:off x="2215" y="1335"/>
              <a:ext cx="88" cy="98"/>
            </a:xfrm>
            <a:custGeom>
              <a:avLst/>
              <a:gdLst>
                <a:gd name="T0" fmla="*/ 0 w 21845"/>
                <a:gd name="T1" fmla="*/ 0 h 21600"/>
                <a:gd name="T2" fmla="*/ 88 w 21845"/>
                <a:gd name="T3" fmla="*/ 97 h 21600"/>
                <a:gd name="T4" fmla="*/ 1 w 21845"/>
                <a:gd name="T5" fmla="*/ 98 h 21600"/>
                <a:gd name="T6" fmla="*/ 0 60000 65536"/>
                <a:gd name="T7" fmla="*/ 0 60000 65536"/>
                <a:gd name="T8" fmla="*/ 0 60000 65536"/>
              </a:gdLst>
              <a:ahLst/>
              <a:cxnLst>
                <a:cxn ang="T6">
                  <a:pos x="T0" y="T1"/>
                </a:cxn>
                <a:cxn ang="T7">
                  <a:pos x="T2" y="T3"/>
                </a:cxn>
                <a:cxn ang="T8">
                  <a:pos x="T4" y="T5"/>
                </a:cxn>
              </a:cxnLst>
              <a:rect l="0" t="0" r="r" b="b"/>
              <a:pathLst>
                <a:path w="21845" h="21600" fill="none" extrusionOk="0">
                  <a:moveTo>
                    <a:pt x="0" y="1"/>
                  </a:moveTo>
                  <a:cubicBezTo>
                    <a:pt x="81" y="0"/>
                    <a:pt x="163" y="-1"/>
                    <a:pt x="246" y="0"/>
                  </a:cubicBezTo>
                  <a:cubicBezTo>
                    <a:pt x="12088" y="0"/>
                    <a:pt x="21722" y="9535"/>
                    <a:pt x="21844" y="21377"/>
                  </a:cubicBezTo>
                </a:path>
                <a:path w="21845" h="21600" stroke="0" extrusionOk="0">
                  <a:moveTo>
                    <a:pt x="0" y="1"/>
                  </a:moveTo>
                  <a:cubicBezTo>
                    <a:pt x="81" y="0"/>
                    <a:pt x="163" y="-1"/>
                    <a:pt x="246" y="0"/>
                  </a:cubicBezTo>
                  <a:cubicBezTo>
                    <a:pt x="12088" y="0"/>
                    <a:pt x="21722" y="9535"/>
                    <a:pt x="21844" y="21377"/>
                  </a:cubicBezTo>
                  <a:lnTo>
                    <a:pt x="246"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40" name="Arc 12">
              <a:extLst>
                <a:ext uri="{FF2B5EF4-FFF2-40B4-BE49-F238E27FC236}">
                  <a16:creationId xmlns:a16="http://schemas.microsoft.com/office/drawing/2014/main" id="{BA929177-351A-6818-60C0-65C72E85802D}"/>
                </a:ext>
              </a:extLst>
            </p:cNvPr>
            <p:cNvSpPr>
              <a:spLocks/>
            </p:cNvSpPr>
            <p:nvPr/>
          </p:nvSpPr>
          <p:spPr bwMode="auto">
            <a:xfrm>
              <a:off x="2214" y="1423"/>
              <a:ext cx="89" cy="97"/>
            </a:xfrm>
            <a:custGeom>
              <a:avLst/>
              <a:gdLst>
                <a:gd name="T0" fmla="*/ 89 w 21847"/>
                <a:gd name="T1" fmla="*/ 0 h 21600"/>
                <a:gd name="T2" fmla="*/ 0 w 21847"/>
                <a:gd name="T3" fmla="*/ 97 h 21600"/>
                <a:gd name="T4" fmla="*/ 1 w 21847"/>
                <a:gd name="T5" fmla="*/ 0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21847" y="0"/>
                  </a:moveTo>
                  <a:cubicBezTo>
                    <a:pt x="21847" y="11929"/>
                    <a:pt x="12176" y="21600"/>
                    <a:pt x="247" y="21600"/>
                  </a:cubicBezTo>
                  <a:cubicBezTo>
                    <a:pt x="164" y="21600"/>
                    <a:pt x="82" y="21599"/>
                    <a:pt x="0" y="21598"/>
                  </a:cubicBezTo>
                </a:path>
                <a:path w="21847" h="21600" stroke="0" extrusionOk="0">
                  <a:moveTo>
                    <a:pt x="21847" y="0"/>
                  </a:moveTo>
                  <a:cubicBezTo>
                    <a:pt x="21847" y="11929"/>
                    <a:pt x="12176" y="21600"/>
                    <a:pt x="247" y="21600"/>
                  </a:cubicBezTo>
                  <a:cubicBezTo>
                    <a:pt x="164" y="21600"/>
                    <a:pt x="82" y="21599"/>
                    <a:pt x="0" y="21598"/>
                  </a:cubicBezTo>
                  <a:lnTo>
                    <a:pt x="247" y="0"/>
                  </a:lnTo>
                  <a:lnTo>
                    <a:pt x="21847"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41" name="Oval 13">
              <a:extLst>
                <a:ext uri="{FF2B5EF4-FFF2-40B4-BE49-F238E27FC236}">
                  <a16:creationId xmlns:a16="http://schemas.microsoft.com/office/drawing/2014/main" id="{1980E8E6-CE4E-EF9A-0EC3-8D28329F1365}"/>
                </a:ext>
              </a:extLst>
            </p:cNvPr>
            <p:cNvSpPr>
              <a:spLocks noChangeArrowheads="1"/>
            </p:cNvSpPr>
            <p:nvPr/>
          </p:nvSpPr>
          <p:spPr bwMode="auto">
            <a:xfrm>
              <a:off x="2318" y="1419"/>
              <a:ext cx="17" cy="17"/>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4142" name="Arc 14">
              <a:extLst>
                <a:ext uri="{FF2B5EF4-FFF2-40B4-BE49-F238E27FC236}">
                  <a16:creationId xmlns:a16="http://schemas.microsoft.com/office/drawing/2014/main" id="{79EDA671-8166-0C4C-AEDF-6ACE195F3736}"/>
                </a:ext>
              </a:extLst>
            </p:cNvPr>
            <p:cNvSpPr>
              <a:spLocks/>
            </p:cNvSpPr>
            <p:nvPr/>
          </p:nvSpPr>
          <p:spPr bwMode="auto">
            <a:xfrm>
              <a:off x="1590" y="1209"/>
              <a:ext cx="89" cy="97"/>
            </a:xfrm>
            <a:custGeom>
              <a:avLst/>
              <a:gdLst>
                <a:gd name="T0" fmla="*/ 0 w 21847"/>
                <a:gd name="T1" fmla="*/ 0 h 21600"/>
                <a:gd name="T2" fmla="*/ 89 w 21847"/>
                <a:gd name="T3" fmla="*/ 97 h 21600"/>
                <a:gd name="T4" fmla="*/ 1 w 21847"/>
                <a:gd name="T5" fmla="*/ 97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0" y="1"/>
                  </a:moveTo>
                  <a:cubicBezTo>
                    <a:pt x="82" y="0"/>
                    <a:pt x="164" y="-1"/>
                    <a:pt x="247" y="0"/>
                  </a:cubicBezTo>
                  <a:cubicBezTo>
                    <a:pt x="12176" y="0"/>
                    <a:pt x="21847" y="9670"/>
                    <a:pt x="21847" y="21600"/>
                  </a:cubicBezTo>
                </a:path>
                <a:path w="21847" h="21600" stroke="0" extrusionOk="0">
                  <a:moveTo>
                    <a:pt x="0" y="1"/>
                  </a:moveTo>
                  <a:cubicBezTo>
                    <a:pt x="82" y="0"/>
                    <a:pt x="164" y="-1"/>
                    <a:pt x="247" y="0"/>
                  </a:cubicBezTo>
                  <a:cubicBezTo>
                    <a:pt x="12176" y="0"/>
                    <a:pt x="21847" y="9670"/>
                    <a:pt x="21847" y="21600"/>
                  </a:cubicBezTo>
                  <a:lnTo>
                    <a:pt x="247"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43" name="Arc 15">
              <a:extLst>
                <a:ext uri="{FF2B5EF4-FFF2-40B4-BE49-F238E27FC236}">
                  <a16:creationId xmlns:a16="http://schemas.microsoft.com/office/drawing/2014/main" id="{54C8F640-FA55-9AA4-2E7A-1D6E2D74D88E}"/>
                </a:ext>
              </a:extLst>
            </p:cNvPr>
            <p:cNvSpPr>
              <a:spLocks/>
            </p:cNvSpPr>
            <p:nvPr/>
          </p:nvSpPr>
          <p:spPr bwMode="auto">
            <a:xfrm>
              <a:off x="1590" y="1297"/>
              <a:ext cx="89" cy="97"/>
            </a:xfrm>
            <a:custGeom>
              <a:avLst/>
              <a:gdLst>
                <a:gd name="T0" fmla="*/ 89 w 21847"/>
                <a:gd name="T1" fmla="*/ 0 h 21600"/>
                <a:gd name="T2" fmla="*/ 0 w 21847"/>
                <a:gd name="T3" fmla="*/ 97 h 21600"/>
                <a:gd name="T4" fmla="*/ 1 w 21847"/>
                <a:gd name="T5" fmla="*/ 0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21847" y="0"/>
                  </a:moveTo>
                  <a:cubicBezTo>
                    <a:pt x="21847" y="11929"/>
                    <a:pt x="12176" y="21600"/>
                    <a:pt x="247" y="21600"/>
                  </a:cubicBezTo>
                  <a:cubicBezTo>
                    <a:pt x="164" y="21600"/>
                    <a:pt x="82" y="21599"/>
                    <a:pt x="0" y="21598"/>
                  </a:cubicBezTo>
                </a:path>
                <a:path w="21847" h="21600" stroke="0" extrusionOk="0">
                  <a:moveTo>
                    <a:pt x="21847" y="0"/>
                  </a:moveTo>
                  <a:cubicBezTo>
                    <a:pt x="21847" y="11929"/>
                    <a:pt x="12176" y="21600"/>
                    <a:pt x="247" y="21600"/>
                  </a:cubicBezTo>
                  <a:cubicBezTo>
                    <a:pt x="164" y="21600"/>
                    <a:pt x="82" y="21599"/>
                    <a:pt x="0" y="21598"/>
                  </a:cubicBezTo>
                  <a:lnTo>
                    <a:pt x="247" y="0"/>
                  </a:lnTo>
                  <a:lnTo>
                    <a:pt x="21847"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44" name="Arc 16">
              <a:extLst>
                <a:ext uri="{FF2B5EF4-FFF2-40B4-BE49-F238E27FC236}">
                  <a16:creationId xmlns:a16="http://schemas.microsoft.com/office/drawing/2014/main" id="{083B9AFE-1F1B-EB61-D3D1-97DD636DA397}"/>
                </a:ext>
              </a:extLst>
            </p:cNvPr>
            <p:cNvSpPr>
              <a:spLocks/>
            </p:cNvSpPr>
            <p:nvPr/>
          </p:nvSpPr>
          <p:spPr bwMode="auto">
            <a:xfrm>
              <a:off x="966" y="1128"/>
              <a:ext cx="89" cy="97"/>
            </a:xfrm>
            <a:custGeom>
              <a:avLst/>
              <a:gdLst>
                <a:gd name="T0" fmla="*/ 89 w 21847"/>
                <a:gd name="T1" fmla="*/ 0 h 21600"/>
                <a:gd name="T2" fmla="*/ 0 w 21847"/>
                <a:gd name="T3" fmla="*/ 97 h 21600"/>
                <a:gd name="T4" fmla="*/ 1 w 21847"/>
                <a:gd name="T5" fmla="*/ 0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21847" y="0"/>
                  </a:moveTo>
                  <a:cubicBezTo>
                    <a:pt x="21847" y="11929"/>
                    <a:pt x="12176" y="21600"/>
                    <a:pt x="247" y="21600"/>
                  </a:cubicBezTo>
                  <a:cubicBezTo>
                    <a:pt x="164" y="21600"/>
                    <a:pt x="82" y="21599"/>
                    <a:pt x="0" y="21598"/>
                  </a:cubicBezTo>
                </a:path>
                <a:path w="21847" h="21600" stroke="0" extrusionOk="0">
                  <a:moveTo>
                    <a:pt x="21847" y="0"/>
                  </a:moveTo>
                  <a:cubicBezTo>
                    <a:pt x="21847" y="11929"/>
                    <a:pt x="12176" y="21600"/>
                    <a:pt x="247" y="21600"/>
                  </a:cubicBezTo>
                  <a:cubicBezTo>
                    <a:pt x="164" y="21600"/>
                    <a:pt x="82" y="21599"/>
                    <a:pt x="0" y="21598"/>
                  </a:cubicBezTo>
                  <a:lnTo>
                    <a:pt x="247" y="0"/>
                  </a:lnTo>
                  <a:lnTo>
                    <a:pt x="21847"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45" name="Oval 17">
              <a:extLst>
                <a:ext uri="{FF2B5EF4-FFF2-40B4-BE49-F238E27FC236}">
                  <a16:creationId xmlns:a16="http://schemas.microsoft.com/office/drawing/2014/main" id="{DE9A9B9F-1C68-CC7E-1B64-F01A3E4E5084}"/>
                </a:ext>
              </a:extLst>
            </p:cNvPr>
            <p:cNvSpPr>
              <a:spLocks noChangeArrowheads="1"/>
            </p:cNvSpPr>
            <p:nvPr/>
          </p:nvSpPr>
          <p:spPr bwMode="auto">
            <a:xfrm>
              <a:off x="1070" y="1124"/>
              <a:ext cx="17" cy="17"/>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4146" name="Arc 18">
              <a:extLst>
                <a:ext uri="{FF2B5EF4-FFF2-40B4-BE49-F238E27FC236}">
                  <a16:creationId xmlns:a16="http://schemas.microsoft.com/office/drawing/2014/main" id="{9DEF597E-7A10-B2CB-F769-6D8336A0479D}"/>
                </a:ext>
              </a:extLst>
            </p:cNvPr>
            <p:cNvSpPr>
              <a:spLocks/>
            </p:cNvSpPr>
            <p:nvPr/>
          </p:nvSpPr>
          <p:spPr bwMode="auto">
            <a:xfrm>
              <a:off x="966" y="2177"/>
              <a:ext cx="89" cy="97"/>
            </a:xfrm>
            <a:custGeom>
              <a:avLst/>
              <a:gdLst>
                <a:gd name="T0" fmla="*/ 0 w 21847"/>
                <a:gd name="T1" fmla="*/ 0 h 21600"/>
                <a:gd name="T2" fmla="*/ 89 w 21847"/>
                <a:gd name="T3" fmla="*/ 97 h 21600"/>
                <a:gd name="T4" fmla="*/ 1 w 21847"/>
                <a:gd name="T5" fmla="*/ 97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0" y="1"/>
                  </a:moveTo>
                  <a:cubicBezTo>
                    <a:pt x="82" y="0"/>
                    <a:pt x="164" y="-1"/>
                    <a:pt x="247" y="0"/>
                  </a:cubicBezTo>
                  <a:cubicBezTo>
                    <a:pt x="12176" y="0"/>
                    <a:pt x="21847" y="9670"/>
                    <a:pt x="21847" y="21600"/>
                  </a:cubicBezTo>
                </a:path>
                <a:path w="21847" h="21600" stroke="0" extrusionOk="0">
                  <a:moveTo>
                    <a:pt x="0" y="1"/>
                  </a:moveTo>
                  <a:cubicBezTo>
                    <a:pt x="82" y="0"/>
                    <a:pt x="164" y="-1"/>
                    <a:pt x="247" y="0"/>
                  </a:cubicBezTo>
                  <a:cubicBezTo>
                    <a:pt x="12176" y="0"/>
                    <a:pt x="21847" y="9670"/>
                    <a:pt x="21847" y="21600"/>
                  </a:cubicBezTo>
                  <a:lnTo>
                    <a:pt x="247"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47" name="Arc 19">
              <a:extLst>
                <a:ext uri="{FF2B5EF4-FFF2-40B4-BE49-F238E27FC236}">
                  <a16:creationId xmlns:a16="http://schemas.microsoft.com/office/drawing/2014/main" id="{754B322D-91BE-ABEA-B60B-FB956BCA2AD2}"/>
                </a:ext>
              </a:extLst>
            </p:cNvPr>
            <p:cNvSpPr>
              <a:spLocks/>
            </p:cNvSpPr>
            <p:nvPr/>
          </p:nvSpPr>
          <p:spPr bwMode="auto">
            <a:xfrm>
              <a:off x="966" y="2265"/>
              <a:ext cx="89" cy="97"/>
            </a:xfrm>
            <a:custGeom>
              <a:avLst/>
              <a:gdLst>
                <a:gd name="T0" fmla="*/ 89 w 21847"/>
                <a:gd name="T1" fmla="*/ 0 h 21600"/>
                <a:gd name="T2" fmla="*/ 0 w 21847"/>
                <a:gd name="T3" fmla="*/ 97 h 21600"/>
                <a:gd name="T4" fmla="*/ 1 w 21847"/>
                <a:gd name="T5" fmla="*/ 0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21847" y="0"/>
                  </a:moveTo>
                  <a:cubicBezTo>
                    <a:pt x="21847" y="11929"/>
                    <a:pt x="12176" y="21600"/>
                    <a:pt x="247" y="21600"/>
                  </a:cubicBezTo>
                  <a:cubicBezTo>
                    <a:pt x="164" y="21600"/>
                    <a:pt x="82" y="21599"/>
                    <a:pt x="0" y="21598"/>
                  </a:cubicBezTo>
                </a:path>
                <a:path w="21847" h="21600" stroke="0" extrusionOk="0">
                  <a:moveTo>
                    <a:pt x="21847" y="0"/>
                  </a:moveTo>
                  <a:cubicBezTo>
                    <a:pt x="21847" y="11929"/>
                    <a:pt x="12176" y="21600"/>
                    <a:pt x="247" y="21600"/>
                  </a:cubicBezTo>
                  <a:cubicBezTo>
                    <a:pt x="164" y="21600"/>
                    <a:pt x="82" y="21599"/>
                    <a:pt x="0" y="21598"/>
                  </a:cubicBezTo>
                  <a:lnTo>
                    <a:pt x="247" y="0"/>
                  </a:lnTo>
                  <a:lnTo>
                    <a:pt x="21847"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48" name="Oval 20">
              <a:extLst>
                <a:ext uri="{FF2B5EF4-FFF2-40B4-BE49-F238E27FC236}">
                  <a16:creationId xmlns:a16="http://schemas.microsoft.com/office/drawing/2014/main" id="{BEC5902E-0CB1-1E13-ADB8-139DA92158B3}"/>
                </a:ext>
              </a:extLst>
            </p:cNvPr>
            <p:cNvSpPr>
              <a:spLocks noChangeArrowheads="1"/>
            </p:cNvSpPr>
            <p:nvPr/>
          </p:nvSpPr>
          <p:spPr bwMode="auto">
            <a:xfrm>
              <a:off x="1070" y="2261"/>
              <a:ext cx="17" cy="17"/>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4149" name="Arc 21">
              <a:extLst>
                <a:ext uri="{FF2B5EF4-FFF2-40B4-BE49-F238E27FC236}">
                  <a16:creationId xmlns:a16="http://schemas.microsoft.com/office/drawing/2014/main" id="{FED3551E-B5D0-1FBA-7A0C-8432F831F9CD}"/>
                </a:ext>
              </a:extLst>
            </p:cNvPr>
            <p:cNvSpPr>
              <a:spLocks/>
            </p:cNvSpPr>
            <p:nvPr/>
          </p:nvSpPr>
          <p:spPr bwMode="auto">
            <a:xfrm>
              <a:off x="2006" y="2304"/>
              <a:ext cx="89" cy="97"/>
            </a:xfrm>
            <a:custGeom>
              <a:avLst/>
              <a:gdLst>
                <a:gd name="T0" fmla="*/ 0 w 21847"/>
                <a:gd name="T1" fmla="*/ 0 h 21600"/>
                <a:gd name="T2" fmla="*/ 89 w 21847"/>
                <a:gd name="T3" fmla="*/ 97 h 21600"/>
                <a:gd name="T4" fmla="*/ 1 w 21847"/>
                <a:gd name="T5" fmla="*/ 97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0" y="1"/>
                  </a:moveTo>
                  <a:cubicBezTo>
                    <a:pt x="82" y="0"/>
                    <a:pt x="164" y="-1"/>
                    <a:pt x="247" y="0"/>
                  </a:cubicBezTo>
                  <a:cubicBezTo>
                    <a:pt x="12176" y="0"/>
                    <a:pt x="21847" y="9670"/>
                    <a:pt x="21847" y="21600"/>
                  </a:cubicBezTo>
                </a:path>
                <a:path w="21847" h="21600" stroke="0" extrusionOk="0">
                  <a:moveTo>
                    <a:pt x="0" y="1"/>
                  </a:moveTo>
                  <a:cubicBezTo>
                    <a:pt x="82" y="0"/>
                    <a:pt x="164" y="-1"/>
                    <a:pt x="247" y="0"/>
                  </a:cubicBezTo>
                  <a:cubicBezTo>
                    <a:pt x="12176" y="0"/>
                    <a:pt x="21847" y="9670"/>
                    <a:pt x="21847" y="21600"/>
                  </a:cubicBezTo>
                  <a:lnTo>
                    <a:pt x="247"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50" name="Arc 22">
              <a:extLst>
                <a:ext uri="{FF2B5EF4-FFF2-40B4-BE49-F238E27FC236}">
                  <a16:creationId xmlns:a16="http://schemas.microsoft.com/office/drawing/2014/main" id="{DA600209-8F8D-FF33-A60D-8EF309DFCAFD}"/>
                </a:ext>
              </a:extLst>
            </p:cNvPr>
            <p:cNvSpPr>
              <a:spLocks/>
            </p:cNvSpPr>
            <p:nvPr/>
          </p:nvSpPr>
          <p:spPr bwMode="auto">
            <a:xfrm>
              <a:off x="2006" y="2391"/>
              <a:ext cx="89" cy="97"/>
            </a:xfrm>
            <a:custGeom>
              <a:avLst/>
              <a:gdLst>
                <a:gd name="T0" fmla="*/ 89 w 21847"/>
                <a:gd name="T1" fmla="*/ 0 h 21600"/>
                <a:gd name="T2" fmla="*/ 0 w 21847"/>
                <a:gd name="T3" fmla="*/ 97 h 21600"/>
                <a:gd name="T4" fmla="*/ 1 w 21847"/>
                <a:gd name="T5" fmla="*/ 0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21847" y="0"/>
                  </a:moveTo>
                  <a:cubicBezTo>
                    <a:pt x="21847" y="11929"/>
                    <a:pt x="12176" y="21600"/>
                    <a:pt x="247" y="21600"/>
                  </a:cubicBezTo>
                  <a:cubicBezTo>
                    <a:pt x="164" y="21600"/>
                    <a:pt x="82" y="21599"/>
                    <a:pt x="0" y="21598"/>
                  </a:cubicBezTo>
                </a:path>
                <a:path w="21847" h="21600" stroke="0" extrusionOk="0">
                  <a:moveTo>
                    <a:pt x="21847" y="0"/>
                  </a:moveTo>
                  <a:cubicBezTo>
                    <a:pt x="21847" y="11929"/>
                    <a:pt x="12176" y="21600"/>
                    <a:pt x="247" y="21600"/>
                  </a:cubicBezTo>
                  <a:cubicBezTo>
                    <a:pt x="164" y="21600"/>
                    <a:pt x="82" y="21599"/>
                    <a:pt x="0" y="21598"/>
                  </a:cubicBezTo>
                  <a:lnTo>
                    <a:pt x="247" y="0"/>
                  </a:lnTo>
                  <a:lnTo>
                    <a:pt x="21847"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51" name="Oval 23">
              <a:extLst>
                <a:ext uri="{FF2B5EF4-FFF2-40B4-BE49-F238E27FC236}">
                  <a16:creationId xmlns:a16="http://schemas.microsoft.com/office/drawing/2014/main" id="{0F73EEE4-8A62-609E-9BA7-2F003DC53725}"/>
                </a:ext>
              </a:extLst>
            </p:cNvPr>
            <p:cNvSpPr>
              <a:spLocks noChangeArrowheads="1"/>
            </p:cNvSpPr>
            <p:nvPr/>
          </p:nvSpPr>
          <p:spPr bwMode="auto">
            <a:xfrm>
              <a:off x="2110" y="2387"/>
              <a:ext cx="17" cy="17"/>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4152" name="Line 24">
              <a:extLst>
                <a:ext uri="{FF2B5EF4-FFF2-40B4-BE49-F238E27FC236}">
                  <a16:creationId xmlns:a16="http://schemas.microsoft.com/office/drawing/2014/main" id="{947C1B79-498E-452B-87AA-127252279863}"/>
                </a:ext>
              </a:extLst>
            </p:cNvPr>
            <p:cNvSpPr>
              <a:spLocks noChangeShapeType="1"/>
            </p:cNvSpPr>
            <p:nvPr/>
          </p:nvSpPr>
          <p:spPr bwMode="auto">
            <a:xfrm>
              <a:off x="1891" y="1441"/>
              <a:ext cx="0" cy="8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53" name="Line 25">
              <a:extLst>
                <a:ext uri="{FF2B5EF4-FFF2-40B4-BE49-F238E27FC236}">
                  <a16:creationId xmlns:a16="http://schemas.microsoft.com/office/drawing/2014/main" id="{31DC116F-6E4A-A841-C32F-8A53B69DCC7F}"/>
                </a:ext>
              </a:extLst>
            </p:cNvPr>
            <p:cNvSpPr>
              <a:spLocks noChangeShapeType="1"/>
            </p:cNvSpPr>
            <p:nvPr/>
          </p:nvSpPr>
          <p:spPr bwMode="auto">
            <a:xfrm>
              <a:off x="2972" y="1575"/>
              <a:ext cx="0" cy="8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54" name="Line 26">
              <a:extLst>
                <a:ext uri="{FF2B5EF4-FFF2-40B4-BE49-F238E27FC236}">
                  <a16:creationId xmlns:a16="http://schemas.microsoft.com/office/drawing/2014/main" id="{23CCFEAE-E163-6258-DACF-DA189076A1E4}"/>
                </a:ext>
              </a:extLst>
            </p:cNvPr>
            <p:cNvSpPr>
              <a:spLocks noChangeShapeType="1"/>
            </p:cNvSpPr>
            <p:nvPr/>
          </p:nvSpPr>
          <p:spPr bwMode="auto">
            <a:xfrm>
              <a:off x="1683" y="2425"/>
              <a:ext cx="0" cy="8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55" name="Line 27">
              <a:extLst>
                <a:ext uri="{FF2B5EF4-FFF2-40B4-BE49-F238E27FC236}">
                  <a16:creationId xmlns:a16="http://schemas.microsoft.com/office/drawing/2014/main" id="{C9AC4A0F-28B6-AA12-EFF8-A09C38C802C2}"/>
                </a:ext>
              </a:extLst>
            </p:cNvPr>
            <p:cNvSpPr>
              <a:spLocks noChangeShapeType="1"/>
            </p:cNvSpPr>
            <p:nvPr/>
          </p:nvSpPr>
          <p:spPr bwMode="auto">
            <a:xfrm>
              <a:off x="4054" y="1962"/>
              <a:ext cx="0" cy="101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56" name="Line 28">
              <a:extLst>
                <a:ext uri="{FF2B5EF4-FFF2-40B4-BE49-F238E27FC236}">
                  <a16:creationId xmlns:a16="http://schemas.microsoft.com/office/drawing/2014/main" id="{6BD00DFA-0875-6AA9-91D0-7158F2C20A9E}"/>
                </a:ext>
              </a:extLst>
            </p:cNvPr>
            <p:cNvSpPr>
              <a:spLocks noChangeShapeType="1"/>
            </p:cNvSpPr>
            <p:nvPr/>
          </p:nvSpPr>
          <p:spPr bwMode="auto">
            <a:xfrm>
              <a:off x="722" y="2976"/>
              <a:ext cx="332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57" name="Line 29">
              <a:extLst>
                <a:ext uri="{FF2B5EF4-FFF2-40B4-BE49-F238E27FC236}">
                  <a16:creationId xmlns:a16="http://schemas.microsoft.com/office/drawing/2014/main" id="{B684E6DA-3E32-7FA2-C9E7-3733481C88C3}"/>
                </a:ext>
              </a:extLst>
            </p:cNvPr>
            <p:cNvSpPr>
              <a:spLocks noChangeShapeType="1"/>
            </p:cNvSpPr>
            <p:nvPr/>
          </p:nvSpPr>
          <p:spPr bwMode="auto">
            <a:xfrm>
              <a:off x="2972" y="1743"/>
              <a:ext cx="0" cy="80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58" name="Line 30">
              <a:extLst>
                <a:ext uri="{FF2B5EF4-FFF2-40B4-BE49-F238E27FC236}">
                  <a16:creationId xmlns:a16="http://schemas.microsoft.com/office/drawing/2014/main" id="{92189F38-E694-2B34-C0D8-249D48541449}"/>
                </a:ext>
              </a:extLst>
            </p:cNvPr>
            <p:cNvSpPr>
              <a:spLocks noChangeShapeType="1"/>
            </p:cNvSpPr>
            <p:nvPr/>
          </p:nvSpPr>
          <p:spPr bwMode="auto">
            <a:xfrm>
              <a:off x="2178" y="2555"/>
              <a:ext cx="79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59" name="Line 31">
              <a:extLst>
                <a:ext uri="{FF2B5EF4-FFF2-40B4-BE49-F238E27FC236}">
                  <a16:creationId xmlns:a16="http://schemas.microsoft.com/office/drawing/2014/main" id="{406A532C-EC72-AEB6-8249-FAFC613101CF}"/>
                </a:ext>
              </a:extLst>
            </p:cNvPr>
            <p:cNvSpPr>
              <a:spLocks noChangeShapeType="1"/>
            </p:cNvSpPr>
            <p:nvPr/>
          </p:nvSpPr>
          <p:spPr bwMode="auto">
            <a:xfrm>
              <a:off x="3468" y="1705"/>
              <a:ext cx="8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60" name="Line 32">
              <a:extLst>
                <a:ext uri="{FF2B5EF4-FFF2-40B4-BE49-F238E27FC236}">
                  <a16:creationId xmlns:a16="http://schemas.microsoft.com/office/drawing/2014/main" id="{BAE9C48C-80D3-9EF8-9191-07721C961CDA}"/>
                </a:ext>
              </a:extLst>
            </p:cNvPr>
            <p:cNvSpPr>
              <a:spLocks noChangeShapeType="1"/>
            </p:cNvSpPr>
            <p:nvPr/>
          </p:nvSpPr>
          <p:spPr bwMode="auto">
            <a:xfrm>
              <a:off x="1891" y="1609"/>
              <a:ext cx="0" cy="50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61" name="Line 33">
              <a:extLst>
                <a:ext uri="{FF2B5EF4-FFF2-40B4-BE49-F238E27FC236}">
                  <a16:creationId xmlns:a16="http://schemas.microsoft.com/office/drawing/2014/main" id="{7F8D865C-38A1-AEFD-6DEF-5B4823A4A533}"/>
                </a:ext>
              </a:extLst>
            </p:cNvPr>
            <p:cNvSpPr>
              <a:spLocks noChangeShapeType="1"/>
            </p:cNvSpPr>
            <p:nvPr/>
          </p:nvSpPr>
          <p:spPr bwMode="auto">
            <a:xfrm>
              <a:off x="1055" y="2118"/>
              <a:ext cx="83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62" name="Line 34">
              <a:extLst>
                <a:ext uri="{FF2B5EF4-FFF2-40B4-BE49-F238E27FC236}">
                  <a16:creationId xmlns:a16="http://schemas.microsoft.com/office/drawing/2014/main" id="{DE66E019-5FDB-49A8-17D0-3FACEAC39FDD}"/>
                </a:ext>
              </a:extLst>
            </p:cNvPr>
            <p:cNvSpPr>
              <a:spLocks noChangeShapeType="1"/>
            </p:cNvSpPr>
            <p:nvPr/>
          </p:nvSpPr>
          <p:spPr bwMode="auto">
            <a:xfrm>
              <a:off x="2386" y="1571"/>
              <a:ext cx="8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63" name="Line 35">
              <a:extLst>
                <a:ext uri="{FF2B5EF4-FFF2-40B4-BE49-F238E27FC236}">
                  <a16:creationId xmlns:a16="http://schemas.microsoft.com/office/drawing/2014/main" id="{67CE3136-FB5B-D0C8-39F5-39CFD753D10C}"/>
                </a:ext>
              </a:extLst>
            </p:cNvPr>
            <p:cNvSpPr>
              <a:spLocks noChangeShapeType="1"/>
            </p:cNvSpPr>
            <p:nvPr/>
          </p:nvSpPr>
          <p:spPr bwMode="auto">
            <a:xfrm>
              <a:off x="1970" y="1470"/>
              <a:ext cx="20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64" name="Line 36">
              <a:extLst>
                <a:ext uri="{FF2B5EF4-FFF2-40B4-BE49-F238E27FC236}">
                  <a16:creationId xmlns:a16="http://schemas.microsoft.com/office/drawing/2014/main" id="{27461678-4E76-BF97-6F1D-FEAB99409C21}"/>
                </a:ext>
              </a:extLst>
            </p:cNvPr>
            <p:cNvSpPr>
              <a:spLocks noChangeShapeType="1"/>
            </p:cNvSpPr>
            <p:nvPr/>
          </p:nvSpPr>
          <p:spPr bwMode="auto">
            <a:xfrm>
              <a:off x="1970" y="1672"/>
              <a:ext cx="20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65" name="Line 37">
              <a:extLst>
                <a:ext uri="{FF2B5EF4-FFF2-40B4-BE49-F238E27FC236}">
                  <a16:creationId xmlns:a16="http://schemas.microsoft.com/office/drawing/2014/main" id="{CD8982C8-F902-BD11-E902-229FDCA15951}"/>
                </a:ext>
              </a:extLst>
            </p:cNvPr>
            <p:cNvSpPr>
              <a:spLocks noChangeShapeType="1"/>
            </p:cNvSpPr>
            <p:nvPr/>
          </p:nvSpPr>
          <p:spPr bwMode="auto">
            <a:xfrm>
              <a:off x="1974" y="1466"/>
              <a:ext cx="0" cy="20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66" name="Arc 38">
              <a:extLst>
                <a:ext uri="{FF2B5EF4-FFF2-40B4-BE49-F238E27FC236}">
                  <a16:creationId xmlns:a16="http://schemas.microsoft.com/office/drawing/2014/main" id="{152CDDAD-C73E-8FF6-FB54-7E70ECA2095F}"/>
                </a:ext>
              </a:extLst>
            </p:cNvPr>
            <p:cNvSpPr>
              <a:spLocks/>
            </p:cNvSpPr>
            <p:nvPr/>
          </p:nvSpPr>
          <p:spPr bwMode="auto">
            <a:xfrm>
              <a:off x="2174" y="1467"/>
              <a:ext cx="97" cy="106"/>
            </a:xfrm>
            <a:custGeom>
              <a:avLst/>
              <a:gdLst>
                <a:gd name="T0" fmla="*/ 0 w 21823"/>
                <a:gd name="T1" fmla="*/ 0 h 21600"/>
                <a:gd name="T2" fmla="*/ 97 w 21823"/>
                <a:gd name="T3" fmla="*/ 105 h 21600"/>
                <a:gd name="T4" fmla="*/ 1 w 21823"/>
                <a:gd name="T5" fmla="*/ 106 h 21600"/>
                <a:gd name="T6" fmla="*/ 0 60000 65536"/>
                <a:gd name="T7" fmla="*/ 0 60000 65536"/>
                <a:gd name="T8" fmla="*/ 0 60000 65536"/>
              </a:gdLst>
              <a:ahLst/>
              <a:cxnLst>
                <a:cxn ang="T6">
                  <a:pos x="T0" y="T1"/>
                </a:cxn>
                <a:cxn ang="T7">
                  <a:pos x="T2" y="T3"/>
                </a:cxn>
                <a:cxn ang="T8">
                  <a:pos x="T4" y="T5"/>
                </a:cxn>
              </a:cxnLst>
              <a:rect l="0" t="0" r="r" b="b"/>
              <a:pathLst>
                <a:path w="21823" h="21600" fill="none" extrusionOk="0">
                  <a:moveTo>
                    <a:pt x="0" y="1"/>
                  </a:moveTo>
                  <a:cubicBezTo>
                    <a:pt x="74" y="0"/>
                    <a:pt x="149" y="-1"/>
                    <a:pt x="224" y="0"/>
                  </a:cubicBezTo>
                  <a:cubicBezTo>
                    <a:pt x="12073" y="0"/>
                    <a:pt x="21710" y="9546"/>
                    <a:pt x="21823" y="21394"/>
                  </a:cubicBezTo>
                </a:path>
                <a:path w="21823" h="21600" stroke="0" extrusionOk="0">
                  <a:moveTo>
                    <a:pt x="0" y="1"/>
                  </a:moveTo>
                  <a:cubicBezTo>
                    <a:pt x="74" y="0"/>
                    <a:pt x="149" y="-1"/>
                    <a:pt x="224" y="0"/>
                  </a:cubicBezTo>
                  <a:cubicBezTo>
                    <a:pt x="12073" y="0"/>
                    <a:pt x="21710" y="9546"/>
                    <a:pt x="21823" y="21394"/>
                  </a:cubicBezTo>
                  <a:lnTo>
                    <a:pt x="224"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67" name="Arc 39">
              <a:extLst>
                <a:ext uri="{FF2B5EF4-FFF2-40B4-BE49-F238E27FC236}">
                  <a16:creationId xmlns:a16="http://schemas.microsoft.com/office/drawing/2014/main" id="{328D9D2E-9174-8150-46E3-CA973D419B72}"/>
                </a:ext>
              </a:extLst>
            </p:cNvPr>
            <p:cNvSpPr>
              <a:spLocks/>
            </p:cNvSpPr>
            <p:nvPr/>
          </p:nvSpPr>
          <p:spPr bwMode="auto">
            <a:xfrm>
              <a:off x="2174" y="1563"/>
              <a:ext cx="96" cy="107"/>
            </a:xfrm>
            <a:custGeom>
              <a:avLst/>
              <a:gdLst>
                <a:gd name="T0" fmla="*/ 96 w 21600"/>
                <a:gd name="T1" fmla="*/ 0 h 21805"/>
                <a:gd name="T2" fmla="*/ 0 w 21600"/>
                <a:gd name="T3" fmla="*/ 107 h 21805"/>
                <a:gd name="T4" fmla="*/ 0 w 21600"/>
                <a:gd name="T5" fmla="*/ 1 h 21805"/>
                <a:gd name="T6" fmla="*/ 0 60000 65536"/>
                <a:gd name="T7" fmla="*/ 0 60000 65536"/>
                <a:gd name="T8" fmla="*/ 0 60000 65536"/>
              </a:gdLst>
              <a:ahLst/>
              <a:cxnLst>
                <a:cxn ang="T6">
                  <a:pos x="T0" y="T1"/>
                </a:cxn>
                <a:cxn ang="T7">
                  <a:pos x="T2" y="T3"/>
                </a:cxn>
                <a:cxn ang="T8">
                  <a:pos x="T4" y="T5"/>
                </a:cxn>
              </a:cxnLst>
              <a:rect l="0" t="0" r="r" b="b"/>
              <a:pathLst>
                <a:path w="21600" h="21805" fill="none" extrusionOk="0">
                  <a:moveTo>
                    <a:pt x="21599" y="-1"/>
                  </a:moveTo>
                  <a:cubicBezTo>
                    <a:pt x="21599" y="68"/>
                    <a:pt x="21600" y="136"/>
                    <a:pt x="21600" y="205"/>
                  </a:cubicBezTo>
                  <a:cubicBezTo>
                    <a:pt x="21600" y="12134"/>
                    <a:pt x="11929" y="21804"/>
                    <a:pt x="0" y="21805"/>
                  </a:cubicBezTo>
                </a:path>
                <a:path w="21600" h="21805" stroke="0" extrusionOk="0">
                  <a:moveTo>
                    <a:pt x="21599" y="-1"/>
                  </a:moveTo>
                  <a:cubicBezTo>
                    <a:pt x="21599" y="68"/>
                    <a:pt x="21600" y="136"/>
                    <a:pt x="21600" y="205"/>
                  </a:cubicBezTo>
                  <a:cubicBezTo>
                    <a:pt x="21600" y="12134"/>
                    <a:pt x="11929" y="21804"/>
                    <a:pt x="0" y="21805"/>
                  </a:cubicBezTo>
                  <a:lnTo>
                    <a:pt x="0" y="205"/>
                  </a:lnTo>
                  <a:lnTo>
                    <a:pt x="21599"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68" name="Line 40">
              <a:extLst>
                <a:ext uri="{FF2B5EF4-FFF2-40B4-BE49-F238E27FC236}">
                  <a16:creationId xmlns:a16="http://schemas.microsoft.com/office/drawing/2014/main" id="{369BD315-D98E-BA76-8039-57F8914E3F6B}"/>
                </a:ext>
              </a:extLst>
            </p:cNvPr>
            <p:cNvSpPr>
              <a:spLocks noChangeShapeType="1"/>
            </p:cNvSpPr>
            <p:nvPr/>
          </p:nvSpPr>
          <p:spPr bwMode="auto">
            <a:xfrm>
              <a:off x="1887" y="1613"/>
              <a:ext cx="8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69" name="Line 41">
              <a:extLst>
                <a:ext uri="{FF2B5EF4-FFF2-40B4-BE49-F238E27FC236}">
                  <a16:creationId xmlns:a16="http://schemas.microsoft.com/office/drawing/2014/main" id="{0631C31F-2143-6BB7-A7B6-A9A3EF4D5089}"/>
                </a:ext>
              </a:extLst>
            </p:cNvPr>
            <p:cNvSpPr>
              <a:spLocks noChangeShapeType="1"/>
            </p:cNvSpPr>
            <p:nvPr/>
          </p:nvSpPr>
          <p:spPr bwMode="auto">
            <a:xfrm>
              <a:off x="2303" y="1571"/>
              <a:ext cx="8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70" name="Line 42">
              <a:extLst>
                <a:ext uri="{FF2B5EF4-FFF2-40B4-BE49-F238E27FC236}">
                  <a16:creationId xmlns:a16="http://schemas.microsoft.com/office/drawing/2014/main" id="{FDB58F80-E7AC-8273-E9AF-D707C5DEEFE7}"/>
                </a:ext>
              </a:extLst>
            </p:cNvPr>
            <p:cNvSpPr>
              <a:spLocks noChangeShapeType="1"/>
            </p:cNvSpPr>
            <p:nvPr/>
          </p:nvSpPr>
          <p:spPr bwMode="auto">
            <a:xfrm>
              <a:off x="1887" y="1529"/>
              <a:ext cx="8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71" name="Line 43">
              <a:extLst>
                <a:ext uri="{FF2B5EF4-FFF2-40B4-BE49-F238E27FC236}">
                  <a16:creationId xmlns:a16="http://schemas.microsoft.com/office/drawing/2014/main" id="{5F86A335-091A-9F53-CEF2-DA629A00B6CB}"/>
                </a:ext>
              </a:extLst>
            </p:cNvPr>
            <p:cNvSpPr>
              <a:spLocks noChangeShapeType="1"/>
            </p:cNvSpPr>
            <p:nvPr/>
          </p:nvSpPr>
          <p:spPr bwMode="auto">
            <a:xfrm>
              <a:off x="1762" y="1445"/>
              <a:ext cx="12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72" name="Line 44">
              <a:extLst>
                <a:ext uri="{FF2B5EF4-FFF2-40B4-BE49-F238E27FC236}">
                  <a16:creationId xmlns:a16="http://schemas.microsoft.com/office/drawing/2014/main" id="{AAB61998-B054-8682-21DE-F644EB47332C}"/>
                </a:ext>
              </a:extLst>
            </p:cNvPr>
            <p:cNvSpPr>
              <a:spLocks noChangeShapeType="1"/>
            </p:cNvSpPr>
            <p:nvPr/>
          </p:nvSpPr>
          <p:spPr bwMode="auto">
            <a:xfrm>
              <a:off x="1271" y="1260"/>
              <a:ext cx="0" cy="12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73" name="Line 45">
              <a:extLst>
                <a:ext uri="{FF2B5EF4-FFF2-40B4-BE49-F238E27FC236}">
                  <a16:creationId xmlns:a16="http://schemas.microsoft.com/office/drawing/2014/main" id="{B8F4F5B2-4421-0259-95E4-FE7D3099894E}"/>
                </a:ext>
              </a:extLst>
            </p:cNvPr>
            <p:cNvSpPr>
              <a:spLocks noChangeShapeType="1"/>
            </p:cNvSpPr>
            <p:nvPr/>
          </p:nvSpPr>
          <p:spPr bwMode="auto">
            <a:xfrm>
              <a:off x="1130" y="1264"/>
              <a:ext cx="13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74" name="Line 46">
              <a:extLst>
                <a:ext uri="{FF2B5EF4-FFF2-40B4-BE49-F238E27FC236}">
                  <a16:creationId xmlns:a16="http://schemas.microsoft.com/office/drawing/2014/main" id="{2874CE6F-A212-7724-5F6A-2F62620D5899}"/>
                </a:ext>
              </a:extLst>
            </p:cNvPr>
            <p:cNvSpPr>
              <a:spLocks noChangeShapeType="1"/>
            </p:cNvSpPr>
            <p:nvPr/>
          </p:nvSpPr>
          <p:spPr bwMode="auto">
            <a:xfrm>
              <a:off x="1138" y="2429"/>
              <a:ext cx="8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75" name="Line 47">
              <a:extLst>
                <a:ext uri="{FF2B5EF4-FFF2-40B4-BE49-F238E27FC236}">
                  <a16:creationId xmlns:a16="http://schemas.microsoft.com/office/drawing/2014/main" id="{45FD0786-94FA-61CA-7DB2-C6A7B75D779F}"/>
                </a:ext>
              </a:extLst>
            </p:cNvPr>
            <p:cNvSpPr>
              <a:spLocks noChangeShapeType="1"/>
            </p:cNvSpPr>
            <p:nvPr/>
          </p:nvSpPr>
          <p:spPr bwMode="auto">
            <a:xfrm>
              <a:off x="722" y="2597"/>
              <a:ext cx="957"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76" name="Line 48">
              <a:extLst>
                <a:ext uri="{FF2B5EF4-FFF2-40B4-BE49-F238E27FC236}">
                  <a16:creationId xmlns:a16="http://schemas.microsoft.com/office/drawing/2014/main" id="{34131632-75A8-B954-F5AE-48604BC41DA7}"/>
                </a:ext>
              </a:extLst>
            </p:cNvPr>
            <p:cNvSpPr>
              <a:spLocks noChangeShapeType="1"/>
            </p:cNvSpPr>
            <p:nvPr/>
          </p:nvSpPr>
          <p:spPr bwMode="auto">
            <a:xfrm>
              <a:off x="4133" y="1823"/>
              <a:ext cx="20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77" name="Line 49">
              <a:extLst>
                <a:ext uri="{FF2B5EF4-FFF2-40B4-BE49-F238E27FC236}">
                  <a16:creationId xmlns:a16="http://schemas.microsoft.com/office/drawing/2014/main" id="{418635E0-2BB7-31CF-8DDA-E9B0F9844159}"/>
                </a:ext>
              </a:extLst>
            </p:cNvPr>
            <p:cNvSpPr>
              <a:spLocks noChangeShapeType="1"/>
            </p:cNvSpPr>
            <p:nvPr/>
          </p:nvSpPr>
          <p:spPr bwMode="auto">
            <a:xfrm>
              <a:off x="4133" y="2025"/>
              <a:ext cx="20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78" name="Line 50">
              <a:extLst>
                <a:ext uri="{FF2B5EF4-FFF2-40B4-BE49-F238E27FC236}">
                  <a16:creationId xmlns:a16="http://schemas.microsoft.com/office/drawing/2014/main" id="{2F4036CB-9039-0B57-B0AC-0A9C89B1A0F3}"/>
                </a:ext>
              </a:extLst>
            </p:cNvPr>
            <p:cNvSpPr>
              <a:spLocks noChangeShapeType="1"/>
            </p:cNvSpPr>
            <p:nvPr/>
          </p:nvSpPr>
          <p:spPr bwMode="auto">
            <a:xfrm>
              <a:off x="4137" y="1819"/>
              <a:ext cx="0" cy="20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79" name="Arc 51">
              <a:extLst>
                <a:ext uri="{FF2B5EF4-FFF2-40B4-BE49-F238E27FC236}">
                  <a16:creationId xmlns:a16="http://schemas.microsoft.com/office/drawing/2014/main" id="{CA6A73C2-1D9B-0CEE-D4A3-16539BC42A02}"/>
                </a:ext>
              </a:extLst>
            </p:cNvPr>
            <p:cNvSpPr>
              <a:spLocks/>
            </p:cNvSpPr>
            <p:nvPr/>
          </p:nvSpPr>
          <p:spPr bwMode="auto">
            <a:xfrm>
              <a:off x="4337" y="1820"/>
              <a:ext cx="97" cy="106"/>
            </a:xfrm>
            <a:custGeom>
              <a:avLst/>
              <a:gdLst>
                <a:gd name="T0" fmla="*/ 0 w 21823"/>
                <a:gd name="T1" fmla="*/ 0 h 21600"/>
                <a:gd name="T2" fmla="*/ 97 w 21823"/>
                <a:gd name="T3" fmla="*/ 105 h 21600"/>
                <a:gd name="T4" fmla="*/ 1 w 21823"/>
                <a:gd name="T5" fmla="*/ 106 h 21600"/>
                <a:gd name="T6" fmla="*/ 0 60000 65536"/>
                <a:gd name="T7" fmla="*/ 0 60000 65536"/>
                <a:gd name="T8" fmla="*/ 0 60000 65536"/>
              </a:gdLst>
              <a:ahLst/>
              <a:cxnLst>
                <a:cxn ang="T6">
                  <a:pos x="T0" y="T1"/>
                </a:cxn>
                <a:cxn ang="T7">
                  <a:pos x="T2" y="T3"/>
                </a:cxn>
                <a:cxn ang="T8">
                  <a:pos x="T4" y="T5"/>
                </a:cxn>
              </a:cxnLst>
              <a:rect l="0" t="0" r="r" b="b"/>
              <a:pathLst>
                <a:path w="21823" h="21600" fill="none" extrusionOk="0">
                  <a:moveTo>
                    <a:pt x="0" y="1"/>
                  </a:moveTo>
                  <a:cubicBezTo>
                    <a:pt x="74" y="0"/>
                    <a:pt x="149" y="-1"/>
                    <a:pt x="224" y="0"/>
                  </a:cubicBezTo>
                  <a:cubicBezTo>
                    <a:pt x="12073" y="0"/>
                    <a:pt x="21710" y="9546"/>
                    <a:pt x="21823" y="21394"/>
                  </a:cubicBezTo>
                </a:path>
                <a:path w="21823" h="21600" stroke="0" extrusionOk="0">
                  <a:moveTo>
                    <a:pt x="0" y="1"/>
                  </a:moveTo>
                  <a:cubicBezTo>
                    <a:pt x="74" y="0"/>
                    <a:pt x="149" y="-1"/>
                    <a:pt x="224" y="0"/>
                  </a:cubicBezTo>
                  <a:cubicBezTo>
                    <a:pt x="12073" y="0"/>
                    <a:pt x="21710" y="9546"/>
                    <a:pt x="21823" y="21394"/>
                  </a:cubicBezTo>
                  <a:lnTo>
                    <a:pt x="224"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80" name="Arc 52">
              <a:extLst>
                <a:ext uri="{FF2B5EF4-FFF2-40B4-BE49-F238E27FC236}">
                  <a16:creationId xmlns:a16="http://schemas.microsoft.com/office/drawing/2014/main" id="{7B9A7C52-A073-8406-9AB7-4792C068B335}"/>
                </a:ext>
              </a:extLst>
            </p:cNvPr>
            <p:cNvSpPr>
              <a:spLocks/>
            </p:cNvSpPr>
            <p:nvPr/>
          </p:nvSpPr>
          <p:spPr bwMode="auto">
            <a:xfrm>
              <a:off x="4337" y="1915"/>
              <a:ext cx="96" cy="107"/>
            </a:xfrm>
            <a:custGeom>
              <a:avLst/>
              <a:gdLst>
                <a:gd name="T0" fmla="*/ 96 w 21600"/>
                <a:gd name="T1" fmla="*/ 0 h 21805"/>
                <a:gd name="T2" fmla="*/ 0 w 21600"/>
                <a:gd name="T3" fmla="*/ 107 h 21805"/>
                <a:gd name="T4" fmla="*/ 0 w 21600"/>
                <a:gd name="T5" fmla="*/ 1 h 21805"/>
                <a:gd name="T6" fmla="*/ 0 60000 65536"/>
                <a:gd name="T7" fmla="*/ 0 60000 65536"/>
                <a:gd name="T8" fmla="*/ 0 60000 65536"/>
              </a:gdLst>
              <a:ahLst/>
              <a:cxnLst>
                <a:cxn ang="T6">
                  <a:pos x="T0" y="T1"/>
                </a:cxn>
                <a:cxn ang="T7">
                  <a:pos x="T2" y="T3"/>
                </a:cxn>
                <a:cxn ang="T8">
                  <a:pos x="T4" y="T5"/>
                </a:cxn>
              </a:cxnLst>
              <a:rect l="0" t="0" r="r" b="b"/>
              <a:pathLst>
                <a:path w="21600" h="21805" fill="none" extrusionOk="0">
                  <a:moveTo>
                    <a:pt x="21599" y="-1"/>
                  </a:moveTo>
                  <a:cubicBezTo>
                    <a:pt x="21599" y="68"/>
                    <a:pt x="21600" y="136"/>
                    <a:pt x="21600" y="205"/>
                  </a:cubicBezTo>
                  <a:cubicBezTo>
                    <a:pt x="21600" y="12134"/>
                    <a:pt x="11929" y="21804"/>
                    <a:pt x="0" y="21805"/>
                  </a:cubicBezTo>
                </a:path>
                <a:path w="21600" h="21805" stroke="0" extrusionOk="0">
                  <a:moveTo>
                    <a:pt x="21599" y="-1"/>
                  </a:moveTo>
                  <a:cubicBezTo>
                    <a:pt x="21599" y="68"/>
                    <a:pt x="21600" y="136"/>
                    <a:pt x="21600" y="205"/>
                  </a:cubicBezTo>
                  <a:cubicBezTo>
                    <a:pt x="21600" y="12134"/>
                    <a:pt x="11929" y="21804"/>
                    <a:pt x="0" y="21805"/>
                  </a:cubicBezTo>
                  <a:lnTo>
                    <a:pt x="0" y="205"/>
                  </a:lnTo>
                  <a:lnTo>
                    <a:pt x="21599"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81" name="Line 53">
              <a:extLst>
                <a:ext uri="{FF2B5EF4-FFF2-40B4-BE49-F238E27FC236}">
                  <a16:creationId xmlns:a16="http://schemas.microsoft.com/office/drawing/2014/main" id="{FD033EBD-4FFC-498F-EBB3-4D3059D44C37}"/>
                </a:ext>
              </a:extLst>
            </p:cNvPr>
            <p:cNvSpPr>
              <a:spLocks noChangeShapeType="1"/>
            </p:cNvSpPr>
            <p:nvPr/>
          </p:nvSpPr>
          <p:spPr bwMode="auto">
            <a:xfrm>
              <a:off x="4050" y="1966"/>
              <a:ext cx="8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82" name="Line 54">
              <a:extLst>
                <a:ext uri="{FF2B5EF4-FFF2-40B4-BE49-F238E27FC236}">
                  <a16:creationId xmlns:a16="http://schemas.microsoft.com/office/drawing/2014/main" id="{63F126D6-99DA-115E-5702-5A4BA44486F8}"/>
                </a:ext>
              </a:extLst>
            </p:cNvPr>
            <p:cNvSpPr>
              <a:spLocks noChangeShapeType="1"/>
            </p:cNvSpPr>
            <p:nvPr/>
          </p:nvSpPr>
          <p:spPr bwMode="auto">
            <a:xfrm>
              <a:off x="4050" y="1882"/>
              <a:ext cx="8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83" name="Line 55">
              <a:extLst>
                <a:ext uri="{FF2B5EF4-FFF2-40B4-BE49-F238E27FC236}">
                  <a16:creationId xmlns:a16="http://schemas.microsoft.com/office/drawing/2014/main" id="{2721F075-8A9B-C31F-7CD9-4D5A6D3D30C1}"/>
                </a:ext>
              </a:extLst>
            </p:cNvPr>
            <p:cNvSpPr>
              <a:spLocks noChangeShapeType="1"/>
            </p:cNvSpPr>
            <p:nvPr/>
          </p:nvSpPr>
          <p:spPr bwMode="auto">
            <a:xfrm>
              <a:off x="3634" y="1621"/>
              <a:ext cx="133" cy="9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84" name="Line 56">
              <a:extLst>
                <a:ext uri="{FF2B5EF4-FFF2-40B4-BE49-F238E27FC236}">
                  <a16:creationId xmlns:a16="http://schemas.microsoft.com/office/drawing/2014/main" id="{D135ABAF-4C83-8580-761D-EA44BC8EFAB1}"/>
                </a:ext>
              </a:extLst>
            </p:cNvPr>
            <p:cNvSpPr>
              <a:spLocks noChangeShapeType="1"/>
            </p:cNvSpPr>
            <p:nvPr/>
          </p:nvSpPr>
          <p:spPr bwMode="auto">
            <a:xfrm flipV="1">
              <a:off x="3634" y="1705"/>
              <a:ext cx="133" cy="9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85" name="Line 57">
              <a:extLst>
                <a:ext uri="{FF2B5EF4-FFF2-40B4-BE49-F238E27FC236}">
                  <a16:creationId xmlns:a16="http://schemas.microsoft.com/office/drawing/2014/main" id="{3A3462DD-0D34-7215-41E1-8BCF2DA00FA7}"/>
                </a:ext>
              </a:extLst>
            </p:cNvPr>
            <p:cNvSpPr>
              <a:spLocks noChangeShapeType="1"/>
            </p:cNvSpPr>
            <p:nvPr/>
          </p:nvSpPr>
          <p:spPr bwMode="auto">
            <a:xfrm>
              <a:off x="3638" y="1621"/>
              <a:ext cx="0" cy="169"/>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86" name="Line 58">
              <a:extLst>
                <a:ext uri="{FF2B5EF4-FFF2-40B4-BE49-F238E27FC236}">
                  <a16:creationId xmlns:a16="http://schemas.microsoft.com/office/drawing/2014/main" id="{46F7DA5E-CAE1-6449-ECD7-EED619A7FCFC}"/>
                </a:ext>
              </a:extLst>
            </p:cNvPr>
            <p:cNvSpPr>
              <a:spLocks noChangeShapeType="1"/>
            </p:cNvSpPr>
            <p:nvPr/>
          </p:nvSpPr>
          <p:spPr bwMode="auto">
            <a:xfrm>
              <a:off x="3551" y="1705"/>
              <a:ext cx="8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87" name="Line 59">
              <a:extLst>
                <a:ext uri="{FF2B5EF4-FFF2-40B4-BE49-F238E27FC236}">
                  <a16:creationId xmlns:a16="http://schemas.microsoft.com/office/drawing/2014/main" id="{9682E250-8CB6-DA29-698F-7C2FB55F4D45}"/>
                </a:ext>
              </a:extLst>
            </p:cNvPr>
            <p:cNvSpPr>
              <a:spLocks noChangeShapeType="1"/>
            </p:cNvSpPr>
            <p:nvPr/>
          </p:nvSpPr>
          <p:spPr bwMode="auto">
            <a:xfrm>
              <a:off x="3800" y="1713"/>
              <a:ext cx="84"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88" name="Line 60">
              <a:extLst>
                <a:ext uri="{FF2B5EF4-FFF2-40B4-BE49-F238E27FC236}">
                  <a16:creationId xmlns:a16="http://schemas.microsoft.com/office/drawing/2014/main" id="{5C146408-040D-DC7F-0DFA-80CD0ECACA02}"/>
                </a:ext>
              </a:extLst>
            </p:cNvPr>
            <p:cNvSpPr>
              <a:spLocks noChangeShapeType="1"/>
            </p:cNvSpPr>
            <p:nvPr/>
          </p:nvSpPr>
          <p:spPr bwMode="auto">
            <a:xfrm>
              <a:off x="4054" y="1709"/>
              <a:ext cx="0" cy="16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89" name="Line 61">
              <a:extLst>
                <a:ext uri="{FF2B5EF4-FFF2-40B4-BE49-F238E27FC236}">
                  <a16:creationId xmlns:a16="http://schemas.microsoft.com/office/drawing/2014/main" id="{212B8184-AF91-D05F-12D0-F0411AFB0B3D}"/>
                </a:ext>
              </a:extLst>
            </p:cNvPr>
            <p:cNvSpPr>
              <a:spLocks noChangeShapeType="1"/>
            </p:cNvSpPr>
            <p:nvPr/>
          </p:nvSpPr>
          <p:spPr bwMode="auto">
            <a:xfrm>
              <a:off x="3884" y="1713"/>
              <a:ext cx="166"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90" name="Line 62">
              <a:extLst>
                <a:ext uri="{FF2B5EF4-FFF2-40B4-BE49-F238E27FC236}">
                  <a16:creationId xmlns:a16="http://schemas.microsoft.com/office/drawing/2014/main" id="{1290C691-20A7-C7EE-41AC-B0388F18D87E}"/>
                </a:ext>
              </a:extLst>
            </p:cNvPr>
            <p:cNvSpPr>
              <a:spLocks noChangeShapeType="1"/>
            </p:cNvSpPr>
            <p:nvPr/>
          </p:nvSpPr>
          <p:spPr bwMode="auto">
            <a:xfrm>
              <a:off x="3052" y="1604"/>
              <a:ext cx="20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91" name="Line 63">
              <a:extLst>
                <a:ext uri="{FF2B5EF4-FFF2-40B4-BE49-F238E27FC236}">
                  <a16:creationId xmlns:a16="http://schemas.microsoft.com/office/drawing/2014/main" id="{C74B8C54-1926-61C4-2FE5-2B071DF915D0}"/>
                </a:ext>
              </a:extLst>
            </p:cNvPr>
            <p:cNvSpPr>
              <a:spLocks noChangeShapeType="1"/>
            </p:cNvSpPr>
            <p:nvPr/>
          </p:nvSpPr>
          <p:spPr bwMode="auto">
            <a:xfrm>
              <a:off x="3052" y="1806"/>
              <a:ext cx="20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92" name="Line 64">
              <a:extLst>
                <a:ext uri="{FF2B5EF4-FFF2-40B4-BE49-F238E27FC236}">
                  <a16:creationId xmlns:a16="http://schemas.microsoft.com/office/drawing/2014/main" id="{20DBBB89-A397-F47F-ADF6-B57118E31935}"/>
                </a:ext>
              </a:extLst>
            </p:cNvPr>
            <p:cNvSpPr>
              <a:spLocks noChangeShapeType="1"/>
            </p:cNvSpPr>
            <p:nvPr/>
          </p:nvSpPr>
          <p:spPr bwMode="auto">
            <a:xfrm>
              <a:off x="3056" y="1600"/>
              <a:ext cx="0" cy="20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93" name="Arc 65">
              <a:extLst>
                <a:ext uri="{FF2B5EF4-FFF2-40B4-BE49-F238E27FC236}">
                  <a16:creationId xmlns:a16="http://schemas.microsoft.com/office/drawing/2014/main" id="{2BF731F5-19DB-332A-39C0-5921DDDAC651}"/>
                </a:ext>
              </a:extLst>
            </p:cNvPr>
            <p:cNvSpPr>
              <a:spLocks/>
            </p:cNvSpPr>
            <p:nvPr/>
          </p:nvSpPr>
          <p:spPr bwMode="auto">
            <a:xfrm>
              <a:off x="3256" y="1601"/>
              <a:ext cx="96" cy="106"/>
            </a:xfrm>
            <a:custGeom>
              <a:avLst/>
              <a:gdLst>
                <a:gd name="T0" fmla="*/ 0 w 21824"/>
                <a:gd name="T1" fmla="*/ 0 h 21600"/>
                <a:gd name="T2" fmla="*/ 96 w 21824"/>
                <a:gd name="T3" fmla="*/ 105 h 21600"/>
                <a:gd name="T4" fmla="*/ 1 w 21824"/>
                <a:gd name="T5" fmla="*/ 106 h 21600"/>
                <a:gd name="T6" fmla="*/ 0 60000 65536"/>
                <a:gd name="T7" fmla="*/ 0 60000 65536"/>
                <a:gd name="T8" fmla="*/ 0 60000 65536"/>
              </a:gdLst>
              <a:ahLst/>
              <a:cxnLst>
                <a:cxn ang="T6">
                  <a:pos x="T0" y="T1"/>
                </a:cxn>
                <a:cxn ang="T7">
                  <a:pos x="T2" y="T3"/>
                </a:cxn>
                <a:cxn ang="T8">
                  <a:pos x="T4" y="T5"/>
                </a:cxn>
              </a:cxnLst>
              <a:rect l="0" t="0" r="r" b="b"/>
              <a:pathLst>
                <a:path w="21824" h="21600" fill="none" extrusionOk="0">
                  <a:moveTo>
                    <a:pt x="0" y="1"/>
                  </a:moveTo>
                  <a:cubicBezTo>
                    <a:pt x="74" y="0"/>
                    <a:pt x="149" y="-1"/>
                    <a:pt x="225" y="0"/>
                  </a:cubicBezTo>
                  <a:cubicBezTo>
                    <a:pt x="12073" y="0"/>
                    <a:pt x="21711" y="9545"/>
                    <a:pt x="21824" y="21393"/>
                  </a:cubicBezTo>
                </a:path>
                <a:path w="21824" h="21600" stroke="0" extrusionOk="0">
                  <a:moveTo>
                    <a:pt x="0" y="1"/>
                  </a:moveTo>
                  <a:cubicBezTo>
                    <a:pt x="74" y="0"/>
                    <a:pt x="149" y="-1"/>
                    <a:pt x="225" y="0"/>
                  </a:cubicBezTo>
                  <a:cubicBezTo>
                    <a:pt x="12073" y="0"/>
                    <a:pt x="21711" y="9545"/>
                    <a:pt x="21824" y="21393"/>
                  </a:cubicBezTo>
                  <a:lnTo>
                    <a:pt x="225"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94" name="Arc 66">
              <a:extLst>
                <a:ext uri="{FF2B5EF4-FFF2-40B4-BE49-F238E27FC236}">
                  <a16:creationId xmlns:a16="http://schemas.microsoft.com/office/drawing/2014/main" id="{8C2E5C72-0D68-3CD7-976B-2610755B043E}"/>
                </a:ext>
              </a:extLst>
            </p:cNvPr>
            <p:cNvSpPr>
              <a:spLocks/>
            </p:cNvSpPr>
            <p:nvPr/>
          </p:nvSpPr>
          <p:spPr bwMode="auto">
            <a:xfrm>
              <a:off x="3255" y="1697"/>
              <a:ext cx="97" cy="107"/>
            </a:xfrm>
            <a:custGeom>
              <a:avLst/>
              <a:gdLst>
                <a:gd name="T0" fmla="*/ 97 w 21827"/>
                <a:gd name="T1" fmla="*/ 0 h 21806"/>
                <a:gd name="T2" fmla="*/ 0 w 21827"/>
                <a:gd name="T3" fmla="*/ 107 h 21806"/>
                <a:gd name="T4" fmla="*/ 1 w 21827"/>
                <a:gd name="T5" fmla="*/ 1 h 21806"/>
                <a:gd name="T6" fmla="*/ 0 60000 65536"/>
                <a:gd name="T7" fmla="*/ 0 60000 65536"/>
                <a:gd name="T8" fmla="*/ 0 60000 65536"/>
              </a:gdLst>
              <a:ahLst/>
              <a:cxnLst>
                <a:cxn ang="T6">
                  <a:pos x="T0" y="T1"/>
                </a:cxn>
                <a:cxn ang="T7">
                  <a:pos x="T2" y="T3"/>
                </a:cxn>
                <a:cxn ang="T8">
                  <a:pos x="T4" y="T5"/>
                </a:cxn>
              </a:cxnLst>
              <a:rect l="0" t="0" r="r" b="b"/>
              <a:pathLst>
                <a:path w="21827" h="21806" fill="none" extrusionOk="0">
                  <a:moveTo>
                    <a:pt x="21826" y="-1"/>
                  </a:moveTo>
                  <a:cubicBezTo>
                    <a:pt x="21826" y="68"/>
                    <a:pt x="21827" y="137"/>
                    <a:pt x="21827" y="206"/>
                  </a:cubicBezTo>
                  <a:cubicBezTo>
                    <a:pt x="21827" y="12135"/>
                    <a:pt x="12156" y="21806"/>
                    <a:pt x="227" y="21806"/>
                  </a:cubicBezTo>
                  <a:cubicBezTo>
                    <a:pt x="151" y="21806"/>
                    <a:pt x="75" y="21805"/>
                    <a:pt x="0" y="21804"/>
                  </a:cubicBezTo>
                </a:path>
                <a:path w="21827" h="21806" stroke="0" extrusionOk="0">
                  <a:moveTo>
                    <a:pt x="21826" y="-1"/>
                  </a:moveTo>
                  <a:cubicBezTo>
                    <a:pt x="21826" y="68"/>
                    <a:pt x="21827" y="137"/>
                    <a:pt x="21827" y="206"/>
                  </a:cubicBezTo>
                  <a:cubicBezTo>
                    <a:pt x="21827" y="12135"/>
                    <a:pt x="12156" y="21806"/>
                    <a:pt x="227" y="21806"/>
                  </a:cubicBezTo>
                  <a:cubicBezTo>
                    <a:pt x="151" y="21806"/>
                    <a:pt x="75" y="21805"/>
                    <a:pt x="0" y="21804"/>
                  </a:cubicBezTo>
                  <a:lnTo>
                    <a:pt x="227" y="206"/>
                  </a:lnTo>
                  <a:lnTo>
                    <a:pt x="21826"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95" name="Line 67">
              <a:extLst>
                <a:ext uri="{FF2B5EF4-FFF2-40B4-BE49-F238E27FC236}">
                  <a16:creationId xmlns:a16="http://schemas.microsoft.com/office/drawing/2014/main" id="{98BC64DC-C30D-7CC0-3515-B26B4F26C2F2}"/>
                </a:ext>
              </a:extLst>
            </p:cNvPr>
            <p:cNvSpPr>
              <a:spLocks noChangeShapeType="1"/>
            </p:cNvSpPr>
            <p:nvPr/>
          </p:nvSpPr>
          <p:spPr bwMode="auto">
            <a:xfrm>
              <a:off x="2968" y="1747"/>
              <a:ext cx="84"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96" name="Line 68">
              <a:extLst>
                <a:ext uri="{FF2B5EF4-FFF2-40B4-BE49-F238E27FC236}">
                  <a16:creationId xmlns:a16="http://schemas.microsoft.com/office/drawing/2014/main" id="{954122B0-0C3B-DB88-BF18-4209B137F405}"/>
                </a:ext>
              </a:extLst>
            </p:cNvPr>
            <p:cNvSpPr>
              <a:spLocks noChangeShapeType="1"/>
            </p:cNvSpPr>
            <p:nvPr/>
          </p:nvSpPr>
          <p:spPr bwMode="auto">
            <a:xfrm>
              <a:off x="3384" y="1705"/>
              <a:ext cx="8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97" name="Line 69">
              <a:extLst>
                <a:ext uri="{FF2B5EF4-FFF2-40B4-BE49-F238E27FC236}">
                  <a16:creationId xmlns:a16="http://schemas.microsoft.com/office/drawing/2014/main" id="{9698596A-82E8-C27D-AC45-077A21085C4D}"/>
                </a:ext>
              </a:extLst>
            </p:cNvPr>
            <p:cNvSpPr>
              <a:spLocks noChangeShapeType="1"/>
            </p:cNvSpPr>
            <p:nvPr/>
          </p:nvSpPr>
          <p:spPr bwMode="auto">
            <a:xfrm>
              <a:off x="2968" y="1663"/>
              <a:ext cx="84"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98" name="Line 70">
              <a:extLst>
                <a:ext uri="{FF2B5EF4-FFF2-40B4-BE49-F238E27FC236}">
                  <a16:creationId xmlns:a16="http://schemas.microsoft.com/office/drawing/2014/main" id="{3F2A815E-3D40-89EC-3FC7-921F1AA9E448}"/>
                </a:ext>
              </a:extLst>
            </p:cNvPr>
            <p:cNvSpPr>
              <a:spLocks noChangeShapeType="1"/>
            </p:cNvSpPr>
            <p:nvPr/>
          </p:nvSpPr>
          <p:spPr bwMode="auto">
            <a:xfrm>
              <a:off x="2552" y="1483"/>
              <a:ext cx="133" cy="9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99" name="Line 71">
              <a:extLst>
                <a:ext uri="{FF2B5EF4-FFF2-40B4-BE49-F238E27FC236}">
                  <a16:creationId xmlns:a16="http://schemas.microsoft.com/office/drawing/2014/main" id="{88D8F889-D5E6-DC28-CEF3-57161774FF32}"/>
                </a:ext>
              </a:extLst>
            </p:cNvPr>
            <p:cNvSpPr>
              <a:spLocks noChangeShapeType="1"/>
            </p:cNvSpPr>
            <p:nvPr/>
          </p:nvSpPr>
          <p:spPr bwMode="auto">
            <a:xfrm flipV="1">
              <a:off x="2552" y="1567"/>
              <a:ext cx="133" cy="9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00" name="Line 72">
              <a:extLst>
                <a:ext uri="{FF2B5EF4-FFF2-40B4-BE49-F238E27FC236}">
                  <a16:creationId xmlns:a16="http://schemas.microsoft.com/office/drawing/2014/main" id="{4D5A12BF-57B0-16EA-BE0A-5CDE03C2AF28}"/>
                </a:ext>
              </a:extLst>
            </p:cNvPr>
            <p:cNvSpPr>
              <a:spLocks noChangeShapeType="1"/>
            </p:cNvSpPr>
            <p:nvPr/>
          </p:nvSpPr>
          <p:spPr bwMode="auto">
            <a:xfrm>
              <a:off x="2556" y="1483"/>
              <a:ext cx="0" cy="16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01" name="Line 73">
              <a:extLst>
                <a:ext uri="{FF2B5EF4-FFF2-40B4-BE49-F238E27FC236}">
                  <a16:creationId xmlns:a16="http://schemas.microsoft.com/office/drawing/2014/main" id="{69A4053D-7D28-B78E-7813-336EDD692B80}"/>
                </a:ext>
              </a:extLst>
            </p:cNvPr>
            <p:cNvSpPr>
              <a:spLocks noChangeShapeType="1"/>
            </p:cNvSpPr>
            <p:nvPr/>
          </p:nvSpPr>
          <p:spPr bwMode="auto">
            <a:xfrm>
              <a:off x="2469" y="1571"/>
              <a:ext cx="8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02" name="Line 74">
              <a:extLst>
                <a:ext uri="{FF2B5EF4-FFF2-40B4-BE49-F238E27FC236}">
                  <a16:creationId xmlns:a16="http://schemas.microsoft.com/office/drawing/2014/main" id="{BC68812D-35FC-8742-0F4F-DC141DC29976}"/>
                </a:ext>
              </a:extLst>
            </p:cNvPr>
            <p:cNvSpPr>
              <a:spLocks noChangeShapeType="1"/>
            </p:cNvSpPr>
            <p:nvPr/>
          </p:nvSpPr>
          <p:spPr bwMode="auto">
            <a:xfrm>
              <a:off x="2719" y="1579"/>
              <a:ext cx="8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03" name="Line 75">
              <a:extLst>
                <a:ext uri="{FF2B5EF4-FFF2-40B4-BE49-F238E27FC236}">
                  <a16:creationId xmlns:a16="http://schemas.microsoft.com/office/drawing/2014/main" id="{A7089346-4301-361A-425C-ABF25D113457}"/>
                </a:ext>
              </a:extLst>
            </p:cNvPr>
            <p:cNvSpPr>
              <a:spLocks noChangeShapeType="1"/>
            </p:cNvSpPr>
            <p:nvPr/>
          </p:nvSpPr>
          <p:spPr bwMode="auto">
            <a:xfrm>
              <a:off x="2802" y="1579"/>
              <a:ext cx="166"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04" name="Line 76">
              <a:extLst>
                <a:ext uri="{FF2B5EF4-FFF2-40B4-BE49-F238E27FC236}">
                  <a16:creationId xmlns:a16="http://schemas.microsoft.com/office/drawing/2014/main" id="{77D3D038-AC4D-FADF-45F9-625A6780C9F0}"/>
                </a:ext>
              </a:extLst>
            </p:cNvPr>
            <p:cNvSpPr>
              <a:spLocks noChangeShapeType="1"/>
            </p:cNvSpPr>
            <p:nvPr/>
          </p:nvSpPr>
          <p:spPr bwMode="auto">
            <a:xfrm>
              <a:off x="1346" y="1344"/>
              <a:ext cx="20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05" name="Line 77">
              <a:extLst>
                <a:ext uri="{FF2B5EF4-FFF2-40B4-BE49-F238E27FC236}">
                  <a16:creationId xmlns:a16="http://schemas.microsoft.com/office/drawing/2014/main" id="{0F07BECB-8EB1-B51E-5BB2-712FEB52BF6C}"/>
                </a:ext>
              </a:extLst>
            </p:cNvPr>
            <p:cNvSpPr>
              <a:spLocks noChangeShapeType="1"/>
            </p:cNvSpPr>
            <p:nvPr/>
          </p:nvSpPr>
          <p:spPr bwMode="auto">
            <a:xfrm>
              <a:off x="1346" y="1546"/>
              <a:ext cx="20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06" name="Line 78">
              <a:extLst>
                <a:ext uri="{FF2B5EF4-FFF2-40B4-BE49-F238E27FC236}">
                  <a16:creationId xmlns:a16="http://schemas.microsoft.com/office/drawing/2014/main" id="{7F80E245-4F0C-97E6-20CF-E18A6D314DC1}"/>
                </a:ext>
              </a:extLst>
            </p:cNvPr>
            <p:cNvSpPr>
              <a:spLocks noChangeShapeType="1"/>
            </p:cNvSpPr>
            <p:nvPr/>
          </p:nvSpPr>
          <p:spPr bwMode="auto">
            <a:xfrm>
              <a:off x="1350" y="1340"/>
              <a:ext cx="0" cy="20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07" name="Arc 79">
              <a:extLst>
                <a:ext uri="{FF2B5EF4-FFF2-40B4-BE49-F238E27FC236}">
                  <a16:creationId xmlns:a16="http://schemas.microsoft.com/office/drawing/2014/main" id="{ADF87C7F-BAF0-722E-3380-D2C30B586B5E}"/>
                </a:ext>
              </a:extLst>
            </p:cNvPr>
            <p:cNvSpPr>
              <a:spLocks/>
            </p:cNvSpPr>
            <p:nvPr/>
          </p:nvSpPr>
          <p:spPr bwMode="auto">
            <a:xfrm>
              <a:off x="1550" y="1341"/>
              <a:ext cx="97" cy="106"/>
            </a:xfrm>
            <a:custGeom>
              <a:avLst/>
              <a:gdLst>
                <a:gd name="T0" fmla="*/ 0 w 21823"/>
                <a:gd name="T1" fmla="*/ 0 h 21600"/>
                <a:gd name="T2" fmla="*/ 97 w 21823"/>
                <a:gd name="T3" fmla="*/ 105 h 21600"/>
                <a:gd name="T4" fmla="*/ 1 w 21823"/>
                <a:gd name="T5" fmla="*/ 106 h 21600"/>
                <a:gd name="T6" fmla="*/ 0 60000 65536"/>
                <a:gd name="T7" fmla="*/ 0 60000 65536"/>
                <a:gd name="T8" fmla="*/ 0 60000 65536"/>
              </a:gdLst>
              <a:ahLst/>
              <a:cxnLst>
                <a:cxn ang="T6">
                  <a:pos x="T0" y="T1"/>
                </a:cxn>
                <a:cxn ang="T7">
                  <a:pos x="T2" y="T3"/>
                </a:cxn>
                <a:cxn ang="T8">
                  <a:pos x="T4" y="T5"/>
                </a:cxn>
              </a:cxnLst>
              <a:rect l="0" t="0" r="r" b="b"/>
              <a:pathLst>
                <a:path w="21823" h="21600" fill="none" extrusionOk="0">
                  <a:moveTo>
                    <a:pt x="0" y="1"/>
                  </a:moveTo>
                  <a:cubicBezTo>
                    <a:pt x="74" y="0"/>
                    <a:pt x="149" y="-1"/>
                    <a:pt x="224" y="0"/>
                  </a:cubicBezTo>
                  <a:cubicBezTo>
                    <a:pt x="12073" y="0"/>
                    <a:pt x="21710" y="9546"/>
                    <a:pt x="21823" y="21394"/>
                  </a:cubicBezTo>
                </a:path>
                <a:path w="21823" h="21600" stroke="0" extrusionOk="0">
                  <a:moveTo>
                    <a:pt x="0" y="1"/>
                  </a:moveTo>
                  <a:cubicBezTo>
                    <a:pt x="74" y="0"/>
                    <a:pt x="149" y="-1"/>
                    <a:pt x="224" y="0"/>
                  </a:cubicBezTo>
                  <a:cubicBezTo>
                    <a:pt x="12073" y="0"/>
                    <a:pt x="21710" y="9546"/>
                    <a:pt x="21823" y="21394"/>
                  </a:cubicBezTo>
                  <a:lnTo>
                    <a:pt x="224"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08" name="Arc 80">
              <a:extLst>
                <a:ext uri="{FF2B5EF4-FFF2-40B4-BE49-F238E27FC236}">
                  <a16:creationId xmlns:a16="http://schemas.microsoft.com/office/drawing/2014/main" id="{087AABD6-CB67-38E7-BF14-E4B877FEDFD4}"/>
                </a:ext>
              </a:extLst>
            </p:cNvPr>
            <p:cNvSpPr>
              <a:spLocks/>
            </p:cNvSpPr>
            <p:nvPr/>
          </p:nvSpPr>
          <p:spPr bwMode="auto">
            <a:xfrm>
              <a:off x="1550" y="1436"/>
              <a:ext cx="96" cy="107"/>
            </a:xfrm>
            <a:custGeom>
              <a:avLst/>
              <a:gdLst>
                <a:gd name="T0" fmla="*/ 96 w 21600"/>
                <a:gd name="T1" fmla="*/ 0 h 21805"/>
                <a:gd name="T2" fmla="*/ 0 w 21600"/>
                <a:gd name="T3" fmla="*/ 107 h 21805"/>
                <a:gd name="T4" fmla="*/ 0 w 21600"/>
                <a:gd name="T5" fmla="*/ 1 h 21805"/>
                <a:gd name="T6" fmla="*/ 0 60000 65536"/>
                <a:gd name="T7" fmla="*/ 0 60000 65536"/>
                <a:gd name="T8" fmla="*/ 0 60000 65536"/>
              </a:gdLst>
              <a:ahLst/>
              <a:cxnLst>
                <a:cxn ang="T6">
                  <a:pos x="T0" y="T1"/>
                </a:cxn>
                <a:cxn ang="T7">
                  <a:pos x="T2" y="T3"/>
                </a:cxn>
                <a:cxn ang="T8">
                  <a:pos x="T4" y="T5"/>
                </a:cxn>
              </a:cxnLst>
              <a:rect l="0" t="0" r="r" b="b"/>
              <a:pathLst>
                <a:path w="21600" h="21805" fill="none" extrusionOk="0">
                  <a:moveTo>
                    <a:pt x="21599" y="-1"/>
                  </a:moveTo>
                  <a:cubicBezTo>
                    <a:pt x="21599" y="68"/>
                    <a:pt x="21600" y="136"/>
                    <a:pt x="21600" y="205"/>
                  </a:cubicBezTo>
                  <a:cubicBezTo>
                    <a:pt x="21600" y="12134"/>
                    <a:pt x="11929" y="21804"/>
                    <a:pt x="0" y="21805"/>
                  </a:cubicBezTo>
                </a:path>
                <a:path w="21600" h="21805" stroke="0" extrusionOk="0">
                  <a:moveTo>
                    <a:pt x="21599" y="-1"/>
                  </a:moveTo>
                  <a:cubicBezTo>
                    <a:pt x="21599" y="68"/>
                    <a:pt x="21600" y="136"/>
                    <a:pt x="21600" y="205"/>
                  </a:cubicBezTo>
                  <a:cubicBezTo>
                    <a:pt x="21600" y="12134"/>
                    <a:pt x="11929" y="21804"/>
                    <a:pt x="0" y="21805"/>
                  </a:cubicBezTo>
                  <a:lnTo>
                    <a:pt x="0" y="205"/>
                  </a:lnTo>
                  <a:lnTo>
                    <a:pt x="21599"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09" name="Line 81">
              <a:extLst>
                <a:ext uri="{FF2B5EF4-FFF2-40B4-BE49-F238E27FC236}">
                  <a16:creationId xmlns:a16="http://schemas.microsoft.com/office/drawing/2014/main" id="{09A11BCD-AA75-B419-7F36-3DB2B68434B1}"/>
                </a:ext>
              </a:extLst>
            </p:cNvPr>
            <p:cNvSpPr>
              <a:spLocks noChangeShapeType="1"/>
            </p:cNvSpPr>
            <p:nvPr/>
          </p:nvSpPr>
          <p:spPr bwMode="auto">
            <a:xfrm>
              <a:off x="1680" y="1440"/>
              <a:ext cx="82" cy="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10" name="Line 82">
              <a:extLst>
                <a:ext uri="{FF2B5EF4-FFF2-40B4-BE49-F238E27FC236}">
                  <a16:creationId xmlns:a16="http://schemas.microsoft.com/office/drawing/2014/main" id="{6AA063AD-285E-0E58-FB85-3763117AB971}"/>
                </a:ext>
              </a:extLst>
            </p:cNvPr>
            <p:cNvSpPr>
              <a:spLocks noChangeShapeType="1"/>
            </p:cNvSpPr>
            <p:nvPr/>
          </p:nvSpPr>
          <p:spPr bwMode="auto">
            <a:xfrm>
              <a:off x="1267" y="1391"/>
              <a:ext cx="8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11" name="Line 83">
              <a:extLst>
                <a:ext uri="{FF2B5EF4-FFF2-40B4-BE49-F238E27FC236}">
                  <a16:creationId xmlns:a16="http://schemas.microsoft.com/office/drawing/2014/main" id="{27B4C022-836F-1F6D-8CD2-82DBFDCAF170}"/>
                </a:ext>
              </a:extLst>
            </p:cNvPr>
            <p:cNvSpPr>
              <a:spLocks noChangeShapeType="1"/>
            </p:cNvSpPr>
            <p:nvPr/>
          </p:nvSpPr>
          <p:spPr bwMode="auto">
            <a:xfrm>
              <a:off x="1267" y="1475"/>
              <a:ext cx="8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12" name="Line 84">
              <a:extLst>
                <a:ext uri="{FF2B5EF4-FFF2-40B4-BE49-F238E27FC236}">
                  <a16:creationId xmlns:a16="http://schemas.microsoft.com/office/drawing/2014/main" id="{133B2377-E2E4-717F-7E6D-6092B344EBA0}"/>
                </a:ext>
              </a:extLst>
            </p:cNvPr>
            <p:cNvSpPr>
              <a:spLocks noChangeShapeType="1"/>
            </p:cNvSpPr>
            <p:nvPr/>
          </p:nvSpPr>
          <p:spPr bwMode="auto">
            <a:xfrm>
              <a:off x="1271" y="1471"/>
              <a:ext cx="0" cy="21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13" name="Line 85">
              <a:extLst>
                <a:ext uri="{FF2B5EF4-FFF2-40B4-BE49-F238E27FC236}">
                  <a16:creationId xmlns:a16="http://schemas.microsoft.com/office/drawing/2014/main" id="{28731BC8-9816-E7BB-0A3C-93640843A6D1}"/>
                </a:ext>
              </a:extLst>
            </p:cNvPr>
            <p:cNvSpPr>
              <a:spLocks noChangeShapeType="1"/>
            </p:cNvSpPr>
            <p:nvPr/>
          </p:nvSpPr>
          <p:spPr bwMode="auto">
            <a:xfrm>
              <a:off x="1059" y="1685"/>
              <a:ext cx="20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14" name="Line 86">
              <a:extLst>
                <a:ext uri="{FF2B5EF4-FFF2-40B4-BE49-F238E27FC236}">
                  <a16:creationId xmlns:a16="http://schemas.microsoft.com/office/drawing/2014/main" id="{5CE53DD0-402C-8ACD-0D36-5FD959CE97C1}"/>
                </a:ext>
              </a:extLst>
            </p:cNvPr>
            <p:cNvSpPr>
              <a:spLocks noChangeShapeType="1"/>
            </p:cNvSpPr>
            <p:nvPr/>
          </p:nvSpPr>
          <p:spPr bwMode="auto">
            <a:xfrm>
              <a:off x="1770" y="2454"/>
              <a:ext cx="20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15" name="Line 87">
              <a:extLst>
                <a:ext uri="{FF2B5EF4-FFF2-40B4-BE49-F238E27FC236}">
                  <a16:creationId xmlns:a16="http://schemas.microsoft.com/office/drawing/2014/main" id="{E6C8A597-2E03-AAAE-7074-3BADF8802623}"/>
                </a:ext>
              </a:extLst>
            </p:cNvPr>
            <p:cNvSpPr>
              <a:spLocks noChangeShapeType="1"/>
            </p:cNvSpPr>
            <p:nvPr/>
          </p:nvSpPr>
          <p:spPr bwMode="auto">
            <a:xfrm>
              <a:off x="1770" y="2656"/>
              <a:ext cx="20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16" name="Line 88">
              <a:extLst>
                <a:ext uri="{FF2B5EF4-FFF2-40B4-BE49-F238E27FC236}">
                  <a16:creationId xmlns:a16="http://schemas.microsoft.com/office/drawing/2014/main" id="{21E819A0-DD7C-CB25-4734-4BEC027709A0}"/>
                </a:ext>
              </a:extLst>
            </p:cNvPr>
            <p:cNvSpPr>
              <a:spLocks noChangeShapeType="1"/>
            </p:cNvSpPr>
            <p:nvPr/>
          </p:nvSpPr>
          <p:spPr bwMode="auto">
            <a:xfrm>
              <a:off x="1774" y="2450"/>
              <a:ext cx="0" cy="20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17" name="Arc 89">
              <a:extLst>
                <a:ext uri="{FF2B5EF4-FFF2-40B4-BE49-F238E27FC236}">
                  <a16:creationId xmlns:a16="http://schemas.microsoft.com/office/drawing/2014/main" id="{01E164D2-CB1B-9437-E0E0-8C074CDA8B6E}"/>
                </a:ext>
              </a:extLst>
            </p:cNvPr>
            <p:cNvSpPr>
              <a:spLocks/>
            </p:cNvSpPr>
            <p:nvPr/>
          </p:nvSpPr>
          <p:spPr bwMode="auto">
            <a:xfrm>
              <a:off x="1974" y="2451"/>
              <a:ext cx="97" cy="106"/>
            </a:xfrm>
            <a:custGeom>
              <a:avLst/>
              <a:gdLst>
                <a:gd name="T0" fmla="*/ 0 w 21823"/>
                <a:gd name="T1" fmla="*/ 0 h 21600"/>
                <a:gd name="T2" fmla="*/ 97 w 21823"/>
                <a:gd name="T3" fmla="*/ 105 h 21600"/>
                <a:gd name="T4" fmla="*/ 1 w 21823"/>
                <a:gd name="T5" fmla="*/ 106 h 21600"/>
                <a:gd name="T6" fmla="*/ 0 60000 65536"/>
                <a:gd name="T7" fmla="*/ 0 60000 65536"/>
                <a:gd name="T8" fmla="*/ 0 60000 65536"/>
              </a:gdLst>
              <a:ahLst/>
              <a:cxnLst>
                <a:cxn ang="T6">
                  <a:pos x="T0" y="T1"/>
                </a:cxn>
                <a:cxn ang="T7">
                  <a:pos x="T2" y="T3"/>
                </a:cxn>
                <a:cxn ang="T8">
                  <a:pos x="T4" y="T5"/>
                </a:cxn>
              </a:cxnLst>
              <a:rect l="0" t="0" r="r" b="b"/>
              <a:pathLst>
                <a:path w="21823" h="21600" fill="none" extrusionOk="0">
                  <a:moveTo>
                    <a:pt x="0" y="1"/>
                  </a:moveTo>
                  <a:cubicBezTo>
                    <a:pt x="74" y="0"/>
                    <a:pt x="149" y="-1"/>
                    <a:pt x="224" y="0"/>
                  </a:cubicBezTo>
                  <a:cubicBezTo>
                    <a:pt x="12073" y="0"/>
                    <a:pt x="21710" y="9546"/>
                    <a:pt x="21823" y="21394"/>
                  </a:cubicBezTo>
                </a:path>
                <a:path w="21823" h="21600" stroke="0" extrusionOk="0">
                  <a:moveTo>
                    <a:pt x="0" y="1"/>
                  </a:moveTo>
                  <a:cubicBezTo>
                    <a:pt x="74" y="0"/>
                    <a:pt x="149" y="-1"/>
                    <a:pt x="224" y="0"/>
                  </a:cubicBezTo>
                  <a:cubicBezTo>
                    <a:pt x="12073" y="0"/>
                    <a:pt x="21710" y="9546"/>
                    <a:pt x="21823" y="21394"/>
                  </a:cubicBezTo>
                  <a:lnTo>
                    <a:pt x="224"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18" name="Arc 90">
              <a:extLst>
                <a:ext uri="{FF2B5EF4-FFF2-40B4-BE49-F238E27FC236}">
                  <a16:creationId xmlns:a16="http://schemas.microsoft.com/office/drawing/2014/main" id="{B1622E26-5641-9DF6-FFAC-CB475B96DCA6}"/>
                </a:ext>
              </a:extLst>
            </p:cNvPr>
            <p:cNvSpPr>
              <a:spLocks/>
            </p:cNvSpPr>
            <p:nvPr/>
          </p:nvSpPr>
          <p:spPr bwMode="auto">
            <a:xfrm>
              <a:off x="1974" y="2547"/>
              <a:ext cx="96" cy="107"/>
            </a:xfrm>
            <a:custGeom>
              <a:avLst/>
              <a:gdLst>
                <a:gd name="T0" fmla="*/ 96 w 21600"/>
                <a:gd name="T1" fmla="*/ 0 h 21805"/>
                <a:gd name="T2" fmla="*/ 0 w 21600"/>
                <a:gd name="T3" fmla="*/ 107 h 21805"/>
                <a:gd name="T4" fmla="*/ 0 w 21600"/>
                <a:gd name="T5" fmla="*/ 1 h 21805"/>
                <a:gd name="T6" fmla="*/ 0 60000 65536"/>
                <a:gd name="T7" fmla="*/ 0 60000 65536"/>
                <a:gd name="T8" fmla="*/ 0 60000 65536"/>
              </a:gdLst>
              <a:ahLst/>
              <a:cxnLst>
                <a:cxn ang="T6">
                  <a:pos x="T0" y="T1"/>
                </a:cxn>
                <a:cxn ang="T7">
                  <a:pos x="T2" y="T3"/>
                </a:cxn>
                <a:cxn ang="T8">
                  <a:pos x="T4" y="T5"/>
                </a:cxn>
              </a:cxnLst>
              <a:rect l="0" t="0" r="r" b="b"/>
              <a:pathLst>
                <a:path w="21600" h="21805" fill="none" extrusionOk="0">
                  <a:moveTo>
                    <a:pt x="21599" y="-1"/>
                  </a:moveTo>
                  <a:cubicBezTo>
                    <a:pt x="21599" y="68"/>
                    <a:pt x="21600" y="136"/>
                    <a:pt x="21600" y="205"/>
                  </a:cubicBezTo>
                  <a:cubicBezTo>
                    <a:pt x="21600" y="12134"/>
                    <a:pt x="11929" y="21804"/>
                    <a:pt x="0" y="21805"/>
                  </a:cubicBezTo>
                </a:path>
                <a:path w="21600" h="21805" stroke="0" extrusionOk="0">
                  <a:moveTo>
                    <a:pt x="21599" y="-1"/>
                  </a:moveTo>
                  <a:cubicBezTo>
                    <a:pt x="21599" y="68"/>
                    <a:pt x="21600" y="136"/>
                    <a:pt x="21600" y="205"/>
                  </a:cubicBezTo>
                  <a:cubicBezTo>
                    <a:pt x="21600" y="12134"/>
                    <a:pt x="11929" y="21804"/>
                    <a:pt x="0" y="21805"/>
                  </a:cubicBezTo>
                  <a:lnTo>
                    <a:pt x="0" y="205"/>
                  </a:lnTo>
                  <a:lnTo>
                    <a:pt x="21599"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19" name="Line 91">
              <a:extLst>
                <a:ext uri="{FF2B5EF4-FFF2-40B4-BE49-F238E27FC236}">
                  <a16:creationId xmlns:a16="http://schemas.microsoft.com/office/drawing/2014/main" id="{83CE5AEA-C736-710A-EB1A-B30808CD3952}"/>
                </a:ext>
              </a:extLst>
            </p:cNvPr>
            <p:cNvSpPr>
              <a:spLocks noChangeShapeType="1"/>
            </p:cNvSpPr>
            <p:nvPr/>
          </p:nvSpPr>
          <p:spPr bwMode="auto">
            <a:xfrm>
              <a:off x="2095" y="2555"/>
              <a:ext cx="8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20" name="Line 92">
              <a:extLst>
                <a:ext uri="{FF2B5EF4-FFF2-40B4-BE49-F238E27FC236}">
                  <a16:creationId xmlns:a16="http://schemas.microsoft.com/office/drawing/2014/main" id="{0192C660-74DB-3A5A-0784-DC721FE4449B}"/>
                </a:ext>
              </a:extLst>
            </p:cNvPr>
            <p:cNvSpPr>
              <a:spLocks noChangeShapeType="1"/>
            </p:cNvSpPr>
            <p:nvPr/>
          </p:nvSpPr>
          <p:spPr bwMode="auto">
            <a:xfrm>
              <a:off x="1687" y="2597"/>
              <a:ext cx="8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21" name="Line 93">
              <a:extLst>
                <a:ext uri="{FF2B5EF4-FFF2-40B4-BE49-F238E27FC236}">
                  <a16:creationId xmlns:a16="http://schemas.microsoft.com/office/drawing/2014/main" id="{BF0C672E-85F4-264D-209D-A2FD566E655E}"/>
                </a:ext>
              </a:extLst>
            </p:cNvPr>
            <p:cNvSpPr>
              <a:spLocks noChangeShapeType="1"/>
            </p:cNvSpPr>
            <p:nvPr/>
          </p:nvSpPr>
          <p:spPr bwMode="auto">
            <a:xfrm>
              <a:off x="1687" y="2513"/>
              <a:ext cx="8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22" name="Line 94">
              <a:extLst>
                <a:ext uri="{FF2B5EF4-FFF2-40B4-BE49-F238E27FC236}">
                  <a16:creationId xmlns:a16="http://schemas.microsoft.com/office/drawing/2014/main" id="{011E3E92-ECA6-62C9-5A0F-CEE12394FBC2}"/>
                </a:ext>
              </a:extLst>
            </p:cNvPr>
            <p:cNvSpPr>
              <a:spLocks noChangeShapeType="1"/>
            </p:cNvSpPr>
            <p:nvPr/>
          </p:nvSpPr>
          <p:spPr bwMode="auto">
            <a:xfrm flipV="1">
              <a:off x="1304" y="2425"/>
              <a:ext cx="133" cy="9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23" name="Line 95">
              <a:extLst>
                <a:ext uri="{FF2B5EF4-FFF2-40B4-BE49-F238E27FC236}">
                  <a16:creationId xmlns:a16="http://schemas.microsoft.com/office/drawing/2014/main" id="{79719A9E-4037-8501-FE05-A6A7B86E5937}"/>
                </a:ext>
              </a:extLst>
            </p:cNvPr>
            <p:cNvSpPr>
              <a:spLocks noChangeShapeType="1"/>
            </p:cNvSpPr>
            <p:nvPr/>
          </p:nvSpPr>
          <p:spPr bwMode="auto">
            <a:xfrm>
              <a:off x="1300" y="2341"/>
              <a:ext cx="133" cy="9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24" name="Line 96">
              <a:extLst>
                <a:ext uri="{FF2B5EF4-FFF2-40B4-BE49-F238E27FC236}">
                  <a16:creationId xmlns:a16="http://schemas.microsoft.com/office/drawing/2014/main" id="{9AB17712-B657-7538-5A45-9D11837BBDE9}"/>
                </a:ext>
              </a:extLst>
            </p:cNvPr>
            <p:cNvSpPr>
              <a:spLocks noChangeShapeType="1"/>
            </p:cNvSpPr>
            <p:nvPr/>
          </p:nvSpPr>
          <p:spPr bwMode="auto">
            <a:xfrm>
              <a:off x="1304" y="2341"/>
              <a:ext cx="0" cy="16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25" name="Line 97">
              <a:extLst>
                <a:ext uri="{FF2B5EF4-FFF2-40B4-BE49-F238E27FC236}">
                  <a16:creationId xmlns:a16="http://schemas.microsoft.com/office/drawing/2014/main" id="{19CAB641-4486-BD8E-1916-6051B98DACFB}"/>
                </a:ext>
              </a:extLst>
            </p:cNvPr>
            <p:cNvSpPr>
              <a:spLocks noChangeShapeType="1"/>
            </p:cNvSpPr>
            <p:nvPr/>
          </p:nvSpPr>
          <p:spPr bwMode="auto">
            <a:xfrm>
              <a:off x="1217" y="2429"/>
              <a:ext cx="8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26" name="Line 98">
              <a:extLst>
                <a:ext uri="{FF2B5EF4-FFF2-40B4-BE49-F238E27FC236}">
                  <a16:creationId xmlns:a16="http://schemas.microsoft.com/office/drawing/2014/main" id="{FB2D73C6-DF77-9436-2448-A43A7460C5B8}"/>
                </a:ext>
              </a:extLst>
            </p:cNvPr>
            <p:cNvSpPr>
              <a:spLocks noChangeShapeType="1"/>
            </p:cNvSpPr>
            <p:nvPr/>
          </p:nvSpPr>
          <p:spPr bwMode="auto">
            <a:xfrm>
              <a:off x="1463" y="2429"/>
              <a:ext cx="87"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27" name="Line 99">
              <a:extLst>
                <a:ext uri="{FF2B5EF4-FFF2-40B4-BE49-F238E27FC236}">
                  <a16:creationId xmlns:a16="http://schemas.microsoft.com/office/drawing/2014/main" id="{824A7ED3-D09B-41BE-6114-BE001EEF445E}"/>
                </a:ext>
              </a:extLst>
            </p:cNvPr>
            <p:cNvSpPr>
              <a:spLocks noChangeShapeType="1"/>
            </p:cNvSpPr>
            <p:nvPr/>
          </p:nvSpPr>
          <p:spPr bwMode="auto">
            <a:xfrm>
              <a:off x="1554" y="2429"/>
              <a:ext cx="12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28" name="Line 100">
              <a:extLst>
                <a:ext uri="{FF2B5EF4-FFF2-40B4-BE49-F238E27FC236}">
                  <a16:creationId xmlns:a16="http://schemas.microsoft.com/office/drawing/2014/main" id="{513209A7-E11A-BCD8-3F1D-9096380E659C}"/>
                </a:ext>
              </a:extLst>
            </p:cNvPr>
            <p:cNvSpPr>
              <a:spLocks noChangeShapeType="1"/>
            </p:cNvSpPr>
            <p:nvPr/>
          </p:nvSpPr>
          <p:spPr bwMode="auto">
            <a:xfrm>
              <a:off x="714" y="1163"/>
              <a:ext cx="20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29" name="Line 101">
              <a:extLst>
                <a:ext uri="{FF2B5EF4-FFF2-40B4-BE49-F238E27FC236}">
                  <a16:creationId xmlns:a16="http://schemas.microsoft.com/office/drawing/2014/main" id="{6D421419-93AD-A66A-EE62-9F86B8990C7E}"/>
                </a:ext>
              </a:extLst>
            </p:cNvPr>
            <p:cNvSpPr>
              <a:spLocks noChangeShapeType="1"/>
            </p:cNvSpPr>
            <p:nvPr/>
          </p:nvSpPr>
          <p:spPr bwMode="auto">
            <a:xfrm>
              <a:off x="714" y="1365"/>
              <a:ext cx="20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0" name="Line 102">
              <a:extLst>
                <a:ext uri="{FF2B5EF4-FFF2-40B4-BE49-F238E27FC236}">
                  <a16:creationId xmlns:a16="http://schemas.microsoft.com/office/drawing/2014/main" id="{D518A3DB-958C-A2FC-9365-565AD86EE421}"/>
                </a:ext>
              </a:extLst>
            </p:cNvPr>
            <p:cNvSpPr>
              <a:spLocks noChangeShapeType="1"/>
            </p:cNvSpPr>
            <p:nvPr/>
          </p:nvSpPr>
          <p:spPr bwMode="auto">
            <a:xfrm>
              <a:off x="718" y="1159"/>
              <a:ext cx="0" cy="20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1" name="Arc 103">
              <a:extLst>
                <a:ext uri="{FF2B5EF4-FFF2-40B4-BE49-F238E27FC236}">
                  <a16:creationId xmlns:a16="http://schemas.microsoft.com/office/drawing/2014/main" id="{C17BBFB9-6A10-6035-AB2E-F5447CD540F4}"/>
                </a:ext>
              </a:extLst>
            </p:cNvPr>
            <p:cNvSpPr>
              <a:spLocks/>
            </p:cNvSpPr>
            <p:nvPr/>
          </p:nvSpPr>
          <p:spPr bwMode="auto">
            <a:xfrm>
              <a:off x="918" y="1160"/>
              <a:ext cx="97" cy="106"/>
            </a:xfrm>
            <a:custGeom>
              <a:avLst/>
              <a:gdLst>
                <a:gd name="T0" fmla="*/ 0 w 21823"/>
                <a:gd name="T1" fmla="*/ 0 h 21600"/>
                <a:gd name="T2" fmla="*/ 97 w 21823"/>
                <a:gd name="T3" fmla="*/ 105 h 21600"/>
                <a:gd name="T4" fmla="*/ 1 w 21823"/>
                <a:gd name="T5" fmla="*/ 106 h 21600"/>
                <a:gd name="T6" fmla="*/ 0 60000 65536"/>
                <a:gd name="T7" fmla="*/ 0 60000 65536"/>
                <a:gd name="T8" fmla="*/ 0 60000 65536"/>
              </a:gdLst>
              <a:ahLst/>
              <a:cxnLst>
                <a:cxn ang="T6">
                  <a:pos x="T0" y="T1"/>
                </a:cxn>
                <a:cxn ang="T7">
                  <a:pos x="T2" y="T3"/>
                </a:cxn>
                <a:cxn ang="T8">
                  <a:pos x="T4" y="T5"/>
                </a:cxn>
              </a:cxnLst>
              <a:rect l="0" t="0" r="r" b="b"/>
              <a:pathLst>
                <a:path w="21823" h="21600" fill="none" extrusionOk="0">
                  <a:moveTo>
                    <a:pt x="0" y="1"/>
                  </a:moveTo>
                  <a:cubicBezTo>
                    <a:pt x="74" y="0"/>
                    <a:pt x="149" y="-1"/>
                    <a:pt x="224" y="0"/>
                  </a:cubicBezTo>
                  <a:cubicBezTo>
                    <a:pt x="12073" y="0"/>
                    <a:pt x="21710" y="9546"/>
                    <a:pt x="21823" y="21394"/>
                  </a:cubicBezTo>
                </a:path>
                <a:path w="21823" h="21600" stroke="0" extrusionOk="0">
                  <a:moveTo>
                    <a:pt x="0" y="1"/>
                  </a:moveTo>
                  <a:cubicBezTo>
                    <a:pt x="74" y="0"/>
                    <a:pt x="149" y="-1"/>
                    <a:pt x="224" y="0"/>
                  </a:cubicBezTo>
                  <a:cubicBezTo>
                    <a:pt x="12073" y="0"/>
                    <a:pt x="21710" y="9546"/>
                    <a:pt x="21823" y="21394"/>
                  </a:cubicBezTo>
                  <a:lnTo>
                    <a:pt x="224"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2" name="Arc 104">
              <a:extLst>
                <a:ext uri="{FF2B5EF4-FFF2-40B4-BE49-F238E27FC236}">
                  <a16:creationId xmlns:a16="http://schemas.microsoft.com/office/drawing/2014/main" id="{301F1EA1-9194-169A-8879-E53A684AFE81}"/>
                </a:ext>
              </a:extLst>
            </p:cNvPr>
            <p:cNvSpPr>
              <a:spLocks/>
            </p:cNvSpPr>
            <p:nvPr/>
          </p:nvSpPr>
          <p:spPr bwMode="auto">
            <a:xfrm>
              <a:off x="918" y="1256"/>
              <a:ext cx="96" cy="107"/>
            </a:xfrm>
            <a:custGeom>
              <a:avLst/>
              <a:gdLst>
                <a:gd name="T0" fmla="*/ 96 w 21600"/>
                <a:gd name="T1" fmla="*/ 0 h 21805"/>
                <a:gd name="T2" fmla="*/ 0 w 21600"/>
                <a:gd name="T3" fmla="*/ 107 h 21805"/>
                <a:gd name="T4" fmla="*/ 0 w 21600"/>
                <a:gd name="T5" fmla="*/ 1 h 21805"/>
                <a:gd name="T6" fmla="*/ 0 60000 65536"/>
                <a:gd name="T7" fmla="*/ 0 60000 65536"/>
                <a:gd name="T8" fmla="*/ 0 60000 65536"/>
              </a:gdLst>
              <a:ahLst/>
              <a:cxnLst>
                <a:cxn ang="T6">
                  <a:pos x="T0" y="T1"/>
                </a:cxn>
                <a:cxn ang="T7">
                  <a:pos x="T2" y="T3"/>
                </a:cxn>
                <a:cxn ang="T8">
                  <a:pos x="T4" y="T5"/>
                </a:cxn>
              </a:cxnLst>
              <a:rect l="0" t="0" r="r" b="b"/>
              <a:pathLst>
                <a:path w="21600" h="21805" fill="none" extrusionOk="0">
                  <a:moveTo>
                    <a:pt x="21599" y="-1"/>
                  </a:moveTo>
                  <a:cubicBezTo>
                    <a:pt x="21599" y="68"/>
                    <a:pt x="21600" y="136"/>
                    <a:pt x="21600" y="205"/>
                  </a:cubicBezTo>
                  <a:cubicBezTo>
                    <a:pt x="21600" y="12134"/>
                    <a:pt x="11929" y="21804"/>
                    <a:pt x="0" y="21805"/>
                  </a:cubicBezTo>
                </a:path>
                <a:path w="21600" h="21805" stroke="0" extrusionOk="0">
                  <a:moveTo>
                    <a:pt x="21599" y="-1"/>
                  </a:moveTo>
                  <a:cubicBezTo>
                    <a:pt x="21599" y="68"/>
                    <a:pt x="21600" y="136"/>
                    <a:pt x="21600" y="205"/>
                  </a:cubicBezTo>
                  <a:cubicBezTo>
                    <a:pt x="21600" y="12134"/>
                    <a:pt x="11929" y="21804"/>
                    <a:pt x="0" y="21805"/>
                  </a:cubicBezTo>
                  <a:lnTo>
                    <a:pt x="0" y="205"/>
                  </a:lnTo>
                  <a:lnTo>
                    <a:pt x="21599"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3" name="Line 105">
              <a:extLst>
                <a:ext uri="{FF2B5EF4-FFF2-40B4-BE49-F238E27FC236}">
                  <a16:creationId xmlns:a16="http://schemas.microsoft.com/office/drawing/2014/main" id="{B9D73021-0976-04DC-D97D-10C12FECA3C9}"/>
                </a:ext>
              </a:extLst>
            </p:cNvPr>
            <p:cNvSpPr>
              <a:spLocks noChangeShapeType="1"/>
            </p:cNvSpPr>
            <p:nvPr/>
          </p:nvSpPr>
          <p:spPr bwMode="auto">
            <a:xfrm>
              <a:off x="1047" y="1264"/>
              <a:ext cx="8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4" name="Line 106">
              <a:extLst>
                <a:ext uri="{FF2B5EF4-FFF2-40B4-BE49-F238E27FC236}">
                  <a16:creationId xmlns:a16="http://schemas.microsoft.com/office/drawing/2014/main" id="{23EEE0B7-B77B-8300-ACB2-F4E63E898E96}"/>
                </a:ext>
              </a:extLst>
            </p:cNvPr>
            <p:cNvSpPr>
              <a:spLocks noChangeShapeType="1"/>
            </p:cNvSpPr>
            <p:nvPr/>
          </p:nvSpPr>
          <p:spPr bwMode="auto">
            <a:xfrm flipH="1">
              <a:off x="668" y="1200"/>
              <a:ext cx="4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5" name="Line 107">
              <a:extLst>
                <a:ext uri="{FF2B5EF4-FFF2-40B4-BE49-F238E27FC236}">
                  <a16:creationId xmlns:a16="http://schemas.microsoft.com/office/drawing/2014/main" id="{19B6342C-9403-DB23-9FA2-7B02CD2BD6C7}"/>
                </a:ext>
              </a:extLst>
            </p:cNvPr>
            <p:cNvSpPr>
              <a:spLocks noChangeShapeType="1"/>
            </p:cNvSpPr>
            <p:nvPr/>
          </p:nvSpPr>
          <p:spPr bwMode="auto">
            <a:xfrm flipH="1">
              <a:off x="672" y="1296"/>
              <a:ext cx="4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6" name="Line 108">
              <a:extLst>
                <a:ext uri="{FF2B5EF4-FFF2-40B4-BE49-F238E27FC236}">
                  <a16:creationId xmlns:a16="http://schemas.microsoft.com/office/drawing/2014/main" id="{F345AF5F-0C81-DBAE-AEBF-CEB63970850E}"/>
                </a:ext>
              </a:extLst>
            </p:cNvPr>
            <p:cNvSpPr>
              <a:spLocks noChangeShapeType="1"/>
            </p:cNvSpPr>
            <p:nvPr/>
          </p:nvSpPr>
          <p:spPr bwMode="auto">
            <a:xfrm>
              <a:off x="726" y="2328"/>
              <a:ext cx="20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7" name="Line 109">
              <a:extLst>
                <a:ext uri="{FF2B5EF4-FFF2-40B4-BE49-F238E27FC236}">
                  <a16:creationId xmlns:a16="http://schemas.microsoft.com/office/drawing/2014/main" id="{6B4FD70C-D90D-41E8-DCAB-3C302E0B22F2}"/>
                </a:ext>
              </a:extLst>
            </p:cNvPr>
            <p:cNvSpPr>
              <a:spLocks noChangeShapeType="1"/>
            </p:cNvSpPr>
            <p:nvPr/>
          </p:nvSpPr>
          <p:spPr bwMode="auto">
            <a:xfrm>
              <a:off x="726" y="2530"/>
              <a:ext cx="20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8" name="Line 110">
              <a:extLst>
                <a:ext uri="{FF2B5EF4-FFF2-40B4-BE49-F238E27FC236}">
                  <a16:creationId xmlns:a16="http://schemas.microsoft.com/office/drawing/2014/main" id="{13AECF0E-865D-B426-5152-81CAA6EE1F32}"/>
                </a:ext>
              </a:extLst>
            </p:cNvPr>
            <p:cNvSpPr>
              <a:spLocks noChangeShapeType="1"/>
            </p:cNvSpPr>
            <p:nvPr/>
          </p:nvSpPr>
          <p:spPr bwMode="auto">
            <a:xfrm>
              <a:off x="730" y="2324"/>
              <a:ext cx="0" cy="20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39" name="Arc 111">
              <a:extLst>
                <a:ext uri="{FF2B5EF4-FFF2-40B4-BE49-F238E27FC236}">
                  <a16:creationId xmlns:a16="http://schemas.microsoft.com/office/drawing/2014/main" id="{21585661-19EE-6050-F592-42323F2A9207}"/>
                </a:ext>
              </a:extLst>
            </p:cNvPr>
            <p:cNvSpPr>
              <a:spLocks/>
            </p:cNvSpPr>
            <p:nvPr/>
          </p:nvSpPr>
          <p:spPr bwMode="auto">
            <a:xfrm>
              <a:off x="930" y="2325"/>
              <a:ext cx="97" cy="106"/>
            </a:xfrm>
            <a:custGeom>
              <a:avLst/>
              <a:gdLst>
                <a:gd name="T0" fmla="*/ 0 w 21823"/>
                <a:gd name="T1" fmla="*/ 0 h 21600"/>
                <a:gd name="T2" fmla="*/ 97 w 21823"/>
                <a:gd name="T3" fmla="*/ 105 h 21600"/>
                <a:gd name="T4" fmla="*/ 1 w 21823"/>
                <a:gd name="T5" fmla="*/ 106 h 21600"/>
                <a:gd name="T6" fmla="*/ 0 60000 65536"/>
                <a:gd name="T7" fmla="*/ 0 60000 65536"/>
                <a:gd name="T8" fmla="*/ 0 60000 65536"/>
              </a:gdLst>
              <a:ahLst/>
              <a:cxnLst>
                <a:cxn ang="T6">
                  <a:pos x="T0" y="T1"/>
                </a:cxn>
                <a:cxn ang="T7">
                  <a:pos x="T2" y="T3"/>
                </a:cxn>
                <a:cxn ang="T8">
                  <a:pos x="T4" y="T5"/>
                </a:cxn>
              </a:cxnLst>
              <a:rect l="0" t="0" r="r" b="b"/>
              <a:pathLst>
                <a:path w="21823" h="21600" fill="none" extrusionOk="0">
                  <a:moveTo>
                    <a:pt x="0" y="1"/>
                  </a:moveTo>
                  <a:cubicBezTo>
                    <a:pt x="74" y="0"/>
                    <a:pt x="149" y="-1"/>
                    <a:pt x="224" y="0"/>
                  </a:cubicBezTo>
                  <a:cubicBezTo>
                    <a:pt x="12073" y="0"/>
                    <a:pt x="21710" y="9546"/>
                    <a:pt x="21823" y="21394"/>
                  </a:cubicBezTo>
                </a:path>
                <a:path w="21823" h="21600" stroke="0" extrusionOk="0">
                  <a:moveTo>
                    <a:pt x="0" y="1"/>
                  </a:moveTo>
                  <a:cubicBezTo>
                    <a:pt x="74" y="0"/>
                    <a:pt x="149" y="-1"/>
                    <a:pt x="224" y="0"/>
                  </a:cubicBezTo>
                  <a:cubicBezTo>
                    <a:pt x="12073" y="0"/>
                    <a:pt x="21710" y="9546"/>
                    <a:pt x="21823" y="21394"/>
                  </a:cubicBezTo>
                  <a:lnTo>
                    <a:pt x="224"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0" name="Arc 112">
              <a:extLst>
                <a:ext uri="{FF2B5EF4-FFF2-40B4-BE49-F238E27FC236}">
                  <a16:creationId xmlns:a16="http://schemas.microsoft.com/office/drawing/2014/main" id="{14B46C7D-AF13-0377-2552-62A54330BD82}"/>
                </a:ext>
              </a:extLst>
            </p:cNvPr>
            <p:cNvSpPr>
              <a:spLocks/>
            </p:cNvSpPr>
            <p:nvPr/>
          </p:nvSpPr>
          <p:spPr bwMode="auto">
            <a:xfrm>
              <a:off x="930" y="2425"/>
              <a:ext cx="96" cy="105"/>
            </a:xfrm>
            <a:custGeom>
              <a:avLst/>
              <a:gdLst>
                <a:gd name="T0" fmla="*/ 96 w 21600"/>
                <a:gd name="T1" fmla="*/ 0 h 21600"/>
                <a:gd name="T2" fmla="*/ 0 w 21600"/>
                <a:gd name="T3" fmla="*/ 105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1" name="Line 113">
              <a:extLst>
                <a:ext uri="{FF2B5EF4-FFF2-40B4-BE49-F238E27FC236}">
                  <a16:creationId xmlns:a16="http://schemas.microsoft.com/office/drawing/2014/main" id="{1C74DF30-6271-849D-BB59-927EB35CB810}"/>
                </a:ext>
              </a:extLst>
            </p:cNvPr>
            <p:cNvSpPr>
              <a:spLocks noChangeShapeType="1"/>
            </p:cNvSpPr>
            <p:nvPr/>
          </p:nvSpPr>
          <p:spPr bwMode="auto">
            <a:xfrm>
              <a:off x="1055" y="2429"/>
              <a:ext cx="8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2" name="Line 114">
              <a:extLst>
                <a:ext uri="{FF2B5EF4-FFF2-40B4-BE49-F238E27FC236}">
                  <a16:creationId xmlns:a16="http://schemas.microsoft.com/office/drawing/2014/main" id="{9007B84E-F917-8FC5-4A56-792A85486860}"/>
                </a:ext>
              </a:extLst>
            </p:cNvPr>
            <p:cNvSpPr>
              <a:spLocks noChangeShapeType="1"/>
            </p:cNvSpPr>
            <p:nvPr/>
          </p:nvSpPr>
          <p:spPr bwMode="auto">
            <a:xfrm flipH="1">
              <a:off x="684" y="2460"/>
              <a:ext cx="4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3" name="Line 115">
              <a:extLst>
                <a:ext uri="{FF2B5EF4-FFF2-40B4-BE49-F238E27FC236}">
                  <a16:creationId xmlns:a16="http://schemas.microsoft.com/office/drawing/2014/main" id="{A923C875-8ED5-9A2E-304A-C0557C2F4215}"/>
                </a:ext>
              </a:extLst>
            </p:cNvPr>
            <p:cNvSpPr>
              <a:spLocks noChangeShapeType="1"/>
            </p:cNvSpPr>
            <p:nvPr/>
          </p:nvSpPr>
          <p:spPr bwMode="auto">
            <a:xfrm flipH="1">
              <a:off x="684" y="2356"/>
              <a:ext cx="4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4" name="Line 116">
              <a:extLst>
                <a:ext uri="{FF2B5EF4-FFF2-40B4-BE49-F238E27FC236}">
                  <a16:creationId xmlns:a16="http://schemas.microsoft.com/office/drawing/2014/main" id="{4FCF0324-FA06-AA3C-E1F1-DCAF3DC34D20}"/>
                </a:ext>
              </a:extLst>
            </p:cNvPr>
            <p:cNvSpPr>
              <a:spLocks noChangeShapeType="1"/>
            </p:cNvSpPr>
            <p:nvPr/>
          </p:nvSpPr>
          <p:spPr bwMode="auto">
            <a:xfrm>
              <a:off x="809" y="2030"/>
              <a:ext cx="133" cy="9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5" name="Line 117">
              <a:extLst>
                <a:ext uri="{FF2B5EF4-FFF2-40B4-BE49-F238E27FC236}">
                  <a16:creationId xmlns:a16="http://schemas.microsoft.com/office/drawing/2014/main" id="{BD15D0B8-BDC5-0386-699D-1F102C679823}"/>
                </a:ext>
              </a:extLst>
            </p:cNvPr>
            <p:cNvSpPr>
              <a:spLocks noChangeShapeType="1"/>
            </p:cNvSpPr>
            <p:nvPr/>
          </p:nvSpPr>
          <p:spPr bwMode="auto">
            <a:xfrm flipV="1">
              <a:off x="809" y="2114"/>
              <a:ext cx="133" cy="9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6" name="Line 118">
              <a:extLst>
                <a:ext uri="{FF2B5EF4-FFF2-40B4-BE49-F238E27FC236}">
                  <a16:creationId xmlns:a16="http://schemas.microsoft.com/office/drawing/2014/main" id="{A2466B2A-70A0-696B-9561-DBD81C2A5EC5}"/>
                </a:ext>
              </a:extLst>
            </p:cNvPr>
            <p:cNvSpPr>
              <a:spLocks noChangeShapeType="1"/>
            </p:cNvSpPr>
            <p:nvPr/>
          </p:nvSpPr>
          <p:spPr bwMode="auto">
            <a:xfrm>
              <a:off x="813" y="2030"/>
              <a:ext cx="0" cy="16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7" name="Line 119">
              <a:extLst>
                <a:ext uri="{FF2B5EF4-FFF2-40B4-BE49-F238E27FC236}">
                  <a16:creationId xmlns:a16="http://schemas.microsoft.com/office/drawing/2014/main" id="{1DF1BBD3-D68A-D71D-842C-F2A3BD0413C7}"/>
                </a:ext>
              </a:extLst>
            </p:cNvPr>
            <p:cNvSpPr>
              <a:spLocks noChangeShapeType="1"/>
            </p:cNvSpPr>
            <p:nvPr/>
          </p:nvSpPr>
          <p:spPr bwMode="auto">
            <a:xfrm>
              <a:off x="972" y="2118"/>
              <a:ext cx="8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8" name="Line 120">
              <a:extLst>
                <a:ext uri="{FF2B5EF4-FFF2-40B4-BE49-F238E27FC236}">
                  <a16:creationId xmlns:a16="http://schemas.microsoft.com/office/drawing/2014/main" id="{65CCC0B7-50BD-D4A1-53D4-6684617BD278}"/>
                </a:ext>
              </a:extLst>
            </p:cNvPr>
            <p:cNvSpPr>
              <a:spLocks noChangeShapeType="1"/>
            </p:cNvSpPr>
            <p:nvPr/>
          </p:nvSpPr>
          <p:spPr bwMode="auto">
            <a:xfrm flipH="1">
              <a:off x="688" y="2120"/>
              <a:ext cx="116"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49" name="Line 121">
              <a:extLst>
                <a:ext uri="{FF2B5EF4-FFF2-40B4-BE49-F238E27FC236}">
                  <a16:creationId xmlns:a16="http://schemas.microsoft.com/office/drawing/2014/main" id="{A33D6AC7-105D-094E-C792-833FB06FDFE9}"/>
                </a:ext>
              </a:extLst>
            </p:cNvPr>
            <p:cNvSpPr>
              <a:spLocks noChangeShapeType="1"/>
            </p:cNvSpPr>
            <p:nvPr/>
          </p:nvSpPr>
          <p:spPr bwMode="auto">
            <a:xfrm>
              <a:off x="976" y="1685"/>
              <a:ext cx="8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50" name="Line 122">
              <a:extLst>
                <a:ext uri="{FF2B5EF4-FFF2-40B4-BE49-F238E27FC236}">
                  <a16:creationId xmlns:a16="http://schemas.microsoft.com/office/drawing/2014/main" id="{F9AEF82A-6475-AAB7-BF10-3150FAD10AB7}"/>
                </a:ext>
              </a:extLst>
            </p:cNvPr>
            <p:cNvSpPr>
              <a:spLocks noChangeShapeType="1"/>
            </p:cNvSpPr>
            <p:nvPr/>
          </p:nvSpPr>
          <p:spPr bwMode="auto">
            <a:xfrm>
              <a:off x="809" y="1597"/>
              <a:ext cx="133" cy="9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51" name="Line 123">
              <a:extLst>
                <a:ext uri="{FF2B5EF4-FFF2-40B4-BE49-F238E27FC236}">
                  <a16:creationId xmlns:a16="http://schemas.microsoft.com/office/drawing/2014/main" id="{323F7A64-DF4E-5A80-C9CB-012A22AAED9E}"/>
                </a:ext>
              </a:extLst>
            </p:cNvPr>
            <p:cNvSpPr>
              <a:spLocks noChangeShapeType="1"/>
            </p:cNvSpPr>
            <p:nvPr/>
          </p:nvSpPr>
          <p:spPr bwMode="auto">
            <a:xfrm flipV="1">
              <a:off x="809" y="1681"/>
              <a:ext cx="133" cy="9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52" name="Line 124">
              <a:extLst>
                <a:ext uri="{FF2B5EF4-FFF2-40B4-BE49-F238E27FC236}">
                  <a16:creationId xmlns:a16="http://schemas.microsoft.com/office/drawing/2014/main" id="{C2FC5D1C-1430-C6DF-9B22-25009BE1E419}"/>
                </a:ext>
              </a:extLst>
            </p:cNvPr>
            <p:cNvSpPr>
              <a:spLocks noChangeShapeType="1"/>
            </p:cNvSpPr>
            <p:nvPr/>
          </p:nvSpPr>
          <p:spPr bwMode="auto">
            <a:xfrm>
              <a:off x="813" y="1597"/>
              <a:ext cx="0" cy="169"/>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53" name="Line 125">
              <a:extLst>
                <a:ext uri="{FF2B5EF4-FFF2-40B4-BE49-F238E27FC236}">
                  <a16:creationId xmlns:a16="http://schemas.microsoft.com/office/drawing/2014/main" id="{330FDD6B-0865-6A83-F3A3-B81DF7545DBB}"/>
                </a:ext>
              </a:extLst>
            </p:cNvPr>
            <p:cNvSpPr>
              <a:spLocks noChangeShapeType="1"/>
            </p:cNvSpPr>
            <p:nvPr/>
          </p:nvSpPr>
          <p:spPr bwMode="auto">
            <a:xfrm flipH="1">
              <a:off x="680" y="1684"/>
              <a:ext cx="12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54" name="Line 126">
              <a:extLst>
                <a:ext uri="{FF2B5EF4-FFF2-40B4-BE49-F238E27FC236}">
                  <a16:creationId xmlns:a16="http://schemas.microsoft.com/office/drawing/2014/main" id="{E673796B-1BEC-BE25-91A2-BFEEB85C2393}"/>
                </a:ext>
              </a:extLst>
            </p:cNvPr>
            <p:cNvSpPr>
              <a:spLocks noChangeShapeType="1"/>
            </p:cNvSpPr>
            <p:nvPr/>
          </p:nvSpPr>
          <p:spPr bwMode="auto">
            <a:xfrm>
              <a:off x="4464" y="1920"/>
              <a:ext cx="14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255" name="Oval 127">
              <a:extLst>
                <a:ext uri="{FF2B5EF4-FFF2-40B4-BE49-F238E27FC236}">
                  <a16:creationId xmlns:a16="http://schemas.microsoft.com/office/drawing/2014/main" id="{7442889E-C5B5-AEFF-246D-20E103795CF5}"/>
                </a:ext>
              </a:extLst>
            </p:cNvPr>
            <p:cNvSpPr>
              <a:spLocks noChangeArrowheads="1"/>
            </p:cNvSpPr>
            <p:nvPr/>
          </p:nvSpPr>
          <p:spPr bwMode="auto">
            <a:xfrm>
              <a:off x="1016" y="1235"/>
              <a:ext cx="56" cy="56"/>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4256" name="Oval 128">
              <a:extLst>
                <a:ext uri="{FF2B5EF4-FFF2-40B4-BE49-F238E27FC236}">
                  <a16:creationId xmlns:a16="http://schemas.microsoft.com/office/drawing/2014/main" id="{E38FF6E4-9E21-CCB2-ECF0-9D9965EDB813}"/>
                </a:ext>
              </a:extLst>
            </p:cNvPr>
            <p:cNvSpPr>
              <a:spLocks noChangeArrowheads="1"/>
            </p:cNvSpPr>
            <p:nvPr/>
          </p:nvSpPr>
          <p:spPr bwMode="auto">
            <a:xfrm>
              <a:off x="947" y="1654"/>
              <a:ext cx="56" cy="56"/>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4257" name="Oval 129">
              <a:extLst>
                <a:ext uri="{FF2B5EF4-FFF2-40B4-BE49-F238E27FC236}">
                  <a16:creationId xmlns:a16="http://schemas.microsoft.com/office/drawing/2014/main" id="{7427F16C-5C3B-D785-30A1-3C3FD5ABD9DF}"/>
                </a:ext>
              </a:extLst>
            </p:cNvPr>
            <p:cNvSpPr>
              <a:spLocks noChangeArrowheads="1"/>
            </p:cNvSpPr>
            <p:nvPr/>
          </p:nvSpPr>
          <p:spPr bwMode="auto">
            <a:xfrm>
              <a:off x="946" y="2088"/>
              <a:ext cx="56" cy="56"/>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4258" name="Oval 130">
              <a:extLst>
                <a:ext uri="{FF2B5EF4-FFF2-40B4-BE49-F238E27FC236}">
                  <a16:creationId xmlns:a16="http://schemas.microsoft.com/office/drawing/2014/main" id="{C7FEC6D2-8536-C280-107D-8229E258133F}"/>
                </a:ext>
              </a:extLst>
            </p:cNvPr>
            <p:cNvSpPr>
              <a:spLocks noChangeArrowheads="1"/>
            </p:cNvSpPr>
            <p:nvPr/>
          </p:nvSpPr>
          <p:spPr bwMode="auto">
            <a:xfrm>
              <a:off x="1020" y="2394"/>
              <a:ext cx="56" cy="56"/>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4259" name="Oval 131">
              <a:extLst>
                <a:ext uri="{FF2B5EF4-FFF2-40B4-BE49-F238E27FC236}">
                  <a16:creationId xmlns:a16="http://schemas.microsoft.com/office/drawing/2014/main" id="{D6DCC6B2-0D1E-FC36-C430-F527473D06A3}"/>
                </a:ext>
              </a:extLst>
            </p:cNvPr>
            <p:cNvSpPr>
              <a:spLocks noChangeArrowheads="1"/>
            </p:cNvSpPr>
            <p:nvPr/>
          </p:nvSpPr>
          <p:spPr bwMode="auto">
            <a:xfrm>
              <a:off x="1641" y="1417"/>
              <a:ext cx="56" cy="56"/>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4260" name="Oval 132">
              <a:extLst>
                <a:ext uri="{FF2B5EF4-FFF2-40B4-BE49-F238E27FC236}">
                  <a16:creationId xmlns:a16="http://schemas.microsoft.com/office/drawing/2014/main" id="{669FC0A6-AEE4-737D-771A-A4E7AEA8D769}"/>
                </a:ext>
              </a:extLst>
            </p:cNvPr>
            <p:cNvSpPr>
              <a:spLocks noChangeArrowheads="1"/>
            </p:cNvSpPr>
            <p:nvPr/>
          </p:nvSpPr>
          <p:spPr bwMode="auto">
            <a:xfrm>
              <a:off x="1437" y="2398"/>
              <a:ext cx="56" cy="56"/>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4261" name="Oval 133">
              <a:extLst>
                <a:ext uri="{FF2B5EF4-FFF2-40B4-BE49-F238E27FC236}">
                  <a16:creationId xmlns:a16="http://schemas.microsoft.com/office/drawing/2014/main" id="{60CA54C7-F4FE-FDAB-3711-DF31E0F7AD66}"/>
                </a:ext>
              </a:extLst>
            </p:cNvPr>
            <p:cNvSpPr>
              <a:spLocks noChangeArrowheads="1"/>
            </p:cNvSpPr>
            <p:nvPr/>
          </p:nvSpPr>
          <p:spPr bwMode="auto">
            <a:xfrm>
              <a:off x="2066" y="2524"/>
              <a:ext cx="56" cy="56"/>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4262" name="Oval 134">
              <a:extLst>
                <a:ext uri="{FF2B5EF4-FFF2-40B4-BE49-F238E27FC236}">
                  <a16:creationId xmlns:a16="http://schemas.microsoft.com/office/drawing/2014/main" id="{984D6F8A-FFB3-DEBB-0FA2-355118F6A8EF}"/>
                </a:ext>
              </a:extLst>
            </p:cNvPr>
            <p:cNvSpPr>
              <a:spLocks noChangeArrowheads="1"/>
            </p:cNvSpPr>
            <p:nvPr/>
          </p:nvSpPr>
          <p:spPr bwMode="auto">
            <a:xfrm>
              <a:off x="2275" y="1540"/>
              <a:ext cx="56" cy="56"/>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4263" name="Oval 135">
              <a:extLst>
                <a:ext uri="{FF2B5EF4-FFF2-40B4-BE49-F238E27FC236}">
                  <a16:creationId xmlns:a16="http://schemas.microsoft.com/office/drawing/2014/main" id="{DCCB08CF-14F0-4D35-DBAF-CF9CBE1B2910}"/>
                </a:ext>
              </a:extLst>
            </p:cNvPr>
            <p:cNvSpPr>
              <a:spLocks noChangeArrowheads="1"/>
            </p:cNvSpPr>
            <p:nvPr/>
          </p:nvSpPr>
          <p:spPr bwMode="auto">
            <a:xfrm>
              <a:off x="2686" y="1546"/>
              <a:ext cx="56" cy="56"/>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4264" name="Oval 136">
              <a:extLst>
                <a:ext uri="{FF2B5EF4-FFF2-40B4-BE49-F238E27FC236}">
                  <a16:creationId xmlns:a16="http://schemas.microsoft.com/office/drawing/2014/main" id="{BFF516DF-B489-5EED-567B-9BC5F20EDCCD}"/>
                </a:ext>
              </a:extLst>
            </p:cNvPr>
            <p:cNvSpPr>
              <a:spLocks noChangeArrowheads="1"/>
            </p:cNvSpPr>
            <p:nvPr/>
          </p:nvSpPr>
          <p:spPr bwMode="auto">
            <a:xfrm>
              <a:off x="3352" y="1672"/>
              <a:ext cx="56" cy="56"/>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4265" name="Oval 137">
              <a:extLst>
                <a:ext uri="{FF2B5EF4-FFF2-40B4-BE49-F238E27FC236}">
                  <a16:creationId xmlns:a16="http://schemas.microsoft.com/office/drawing/2014/main" id="{713107FE-E083-296E-D1F3-C3BC82408F70}"/>
                </a:ext>
              </a:extLst>
            </p:cNvPr>
            <p:cNvSpPr>
              <a:spLocks noChangeArrowheads="1"/>
            </p:cNvSpPr>
            <p:nvPr/>
          </p:nvSpPr>
          <p:spPr bwMode="auto">
            <a:xfrm>
              <a:off x="3763" y="1670"/>
              <a:ext cx="56" cy="56"/>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4266" name="Oval 138">
              <a:extLst>
                <a:ext uri="{FF2B5EF4-FFF2-40B4-BE49-F238E27FC236}">
                  <a16:creationId xmlns:a16="http://schemas.microsoft.com/office/drawing/2014/main" id="{25D20882-9C0D-5BA9-21D7-F5A4A67148C4}"/>
                </a:ext>
              </a:extLst>
            </p:cNvPr>
            <p:cNvSpPr>
              <a:spLocks noChangeArrowheads="1"/>
            </p:cNvSpPr>
            <p:nvPr/>
          </p:nvSpPr>
          <p:spPr bwMode="auto">
            <a:xfrm>
              <a:off x="4422" y="1893"/>
              <a:ext cx="56" cy="56"/>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grpSp>
      <p:grpSp>
        <p:nvGrpSpPr>
          <p:cNvPr id="44037" name="Group 139">
            <a:extLst>
              <a:ext uri="{FF2B5EF4-FFF2-40B4-BE49-F238E27FC236}">
                <a16:creationId xmlns:a16="http://schemas.microsoft.com/office/drawing/2014/main" id="{94D618A5-2335-77F1-D098-AC26670EF12F}"/>
              </a:ext>
            </a:extLst>
          </p:cNvPr>
          <p:cNvGrpSpPr>
            <a:grpSpLocks/>
          </p:cNvGrpSpPr>
          <p:nvPr/>
        </p:nvGrpSpPr>
        <p:grpSpPr bwMode="auto">
          <a:xfrm>
            <a:off x="637381" y="5700372"/>
            <a:ext cx="592138" cy="381000"/>
            <a:chOff x="1815" y="944"/>
            <a:chExt cx="373" cy="240"/>
          </a:xfrm>
        </p:grpSpPr>
        <p:sp>
          <p:nvSpPr>
            <p:cNvPr id="44128" name="Line 140">
              <a:extLst>
                <a:ext uri="{FF2B5EF4-FFF2-40B4-BE49-F238E27FC236}">
                  <a16:creationId xmlns:a16="http://schemas.microsoft.com/office/drawing/2014/main" id="{A61A9567-A825-74F4-2583-FC91AEDF08C7}"/>
                </a:ext>
              </a:extLst>
            </p:cNvPr>
            <p:cNvSpPr>
              <a:spLocks noChangeShapeType="1"/>
            </p:cNvSpPr>
            <p:nvPr/>
          </p:nvSpPr>
          <p:spPr bwMode="auto">
            <a:xfrm>
              <a:off x="1916" y="944"/>
              <a:ext cx="209" cy="12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29" name="Line 141">
              <a:extLst>
                <a:ext uri="{FF2B5EF4-FFF2-40B4-BE49-F238E27FC236}">
                  <a16:creationId xmlns:a16="http://schemas.microsoft.com/office/drawing/2014/main" id="{BCBB25F1-DBDC-8C19-1C40-0883DBF1646F}"/>
                </a:ext>
              </a:extLst>
            </p:cNvPr>
            <p:cNvSpPr>
              <a:spLocks noChangeShapeType="1"/>
            </p:cNvSpPr>
            <p:nvPr/>
          </p:nvSpPr>
          <p:spPr bwMode="auto">
            <a:xfrm flipV="1">
              <a:off x="1916" y="1058"/>
              <a:ext cx="209" cy="12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0" name="Line 142">
              <a:extLst>
                <a:ext uri="{FF2B5EF4-FFF2-40B4-BE49-F238E27FC236}">
                  <a16:creationId xmlns:a16="http://schemas.microsoft.com/office/drawing/2014/main" id="{BCC5AA56-DF4F-B108-E1BA-FEFACA0DD0A5}"/>
                </a:ext>
              </a:extLst>
            </p:cNvPr>
            <p:cNvSpPr>
              <a:spLocks noChangeShapeType="1"/>
            </p:cNvSpPr>
            <p:nvPr/>
          </p:nvSpPr>
          <p:spPr bwMode="auto">
            <a:xfrm>
              <a:off x="1921" y="946"/>
              <a:ext cx="0" cy="229"/>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1" name="Line 143">
              <a:extLst>
                <a:ext uri="{FF2B5EF4-FFF2-40B4-BE49-F238E27FC236}">
                  <a16:creationId xmlns:a16="http://schemas.microsoft.com/office/drawing/2014/main" id="{CE2B0BF4-B987-4C29-F8EF-E7030628B475}"/>
                </a:ext>
              </a:extLst>
            </p:cNvPr>
            <p:cNvSpPr>
              <a:spLocks noChangeShapeType="1"/>
            </p:cNvSpPr>
            <p:nvPr/>
          </p:nvSpPr>
          <p:spPr bwMode="auto">
            <a:xfrm>
              <a:off x="1815" y="1064"/>
              <a:ext cx="10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32" name="Oval 144">
              <a:extLst>
                <a:ext uri="{FF2B5EF4-FFF2-40B4-BE49-F238E27FC236}">
                  <a16:creationId xmlns:a16="http://schemas.microsoft.com/office/drawing/2014/main" id="{C90AAB25-411D-E3FA-1628-E45A6A8310A5}"/>
                </a:ext>
              </a:extLst>
            </p:cNvPr>
            <p:cNvSpPr>
              <a:spLocks noChangeArrowheads="1"/>
            </p:cNvSpPr>
            <p:nvPr/>
          </p:nvSpPr>
          <p:spPr bwMode="auto">
            <a:xfrm>
              <a:off x="2132" y="1028"/>
              <a:ext cx="56" cy="56"/>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grpSp>
      <p:grpSp>
        <p:nvGrpSpPr>
          <p:cNvPr id="44038" name="Group 145">
            <a:extLst>
              <a:ext uri="{FF2B5EF4-FFF2-40B4-BE49-F238E27FC236}">
                <a16:creationId xmlns:a16="http://schemas.microsoft.com/office/drawing/2014/main" id="{E91E59DB-162A-6921-DEE2-B3E8E8F34E35}"/>
              </a:ext>
            </a:extLst>
          </p:cNvPr>
          <p:cNvGrpSpPr>
            <a:grpSpLocks/>
          </p:cNvGrpSpPr>
          <p:nvPr/>
        </p:nvGrpSpPr>
        <p:grpSpPr bwMode="auto">
          <a:xfrm>
            <a:off x="1639094" y="5630522"/>
            <a:ext cx="811212" cy="406400"/>
            <a:chOff x="1821" y="1376"/>
            <a:chExt cx="511" cy="256"/>
          </a:xfrm>
        </p:grpSpPr>
        <p:sp>
          <p:nvSpPr>
            <p:cNvPr id="44120" name="Line 146">
              <a:extLst>
                <a:ext uri="{FF2B5EF4-FFF2-40B4-BE49-F238E27FC236}">
                  <a16:creationId xmlns:a16="http://schemas.microsoft.com/office/drawing/2014/main" id="{4B100552-76C0-8DAB-E565-AFE8B3FE3387}"/>
                </a:ext>
              </a:extLst>
            </p:cNvPr>
            <p:cNvSpPr>
              <a:spLocks noChangeShapeType="1"/>
            </p:cNvSpPr>
            <p:nvPr/>
          </p:nvSpPr>
          <p:spPr bwMode="auto">
            <a:xfrm>
              <a:off x="1920" y="1382"/>
              <a:ext cx="24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21" name="Line 147">
              <a:extLst>
                <a:ext uri="{FF2B5EF4-FFF2-40B4-BE49-F238E27FC236}">
                  <a16:creationId xmlns:a16="http://schemas.microsoft.com/office/drawing/2014/main" id="{847562F2-DF53-996A-4F2E-562BC0820B8A}"/>
                </a:ext>
              </a:extLst>
            </p:cNvPr>
            <p:cNvSpPr>
              <a:spLocks noChangeShapeType="1"/>
            </p:cNvSpPr>
            <p:nvPr/>
          </p:nvSpPr>
          <p:spPr bwMode="auto">
            <a:xfrm>
              <a:off x="1920" y="1632"/>
              <a:ext cx="24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22" name="Line 148">
              <a:extLst>
                <a:ext uri="{FF2B5EF4-FFF2-40B4-BE49-F238E27FC236}">
                  <a16:creationId xmlns:a16="http://schemas.microsoft.com/office/drawing/2014/main" id="{F1C83AFE-D91C-4486-4C2B-36D03DD6DA32}"/>
                </a:ext>
              </a:extLst>
            </p:cNvPr>
            <p:cNvSpPr>
              <a:spLocks noChangeShapeType="1"/>
            </p:cNvSpPr>
            <p:nvPr/>
          </p:nvSpPr>
          <p:spPr bwMode="auto">
            <a:xfrm>
              <a:off x="1925" y="1376"/>
              <a:ext cx="0" cy="2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23" name="Arc 149">
              <a:extLst>
                <a:ext uri="{FF2B5EF4-FFF2-40B4-BE49-F238E27FC236}">
                  <a16:creationId xmlns:a16="http://schemas.microsoft.com/office/drawing/2014/main" id="{E9F0C032-E569-F5DF-91FF-47963FB5DF27}"/>
                </a:ext>
              </a:extLst>
            </p:cNvPr>
            <p:cNvSpPr>
              <a:spLocks/>
            </p:cNvSpPr>
            <p:nvPr/>
          </p:nvSpPr>
          <p:spPr bwMode="auto">
            <a:xfrm>
              <a:off x="2160" y="1379"/>
              <a:ext cx="114" cy="129"/>
            </a:xfrm>
            <a:custGeom>
              <a:avLst/>
              <a:gdLst>
                <a:gd name="T0" fmla="*/ 0 w 21791"/>
                <a:gd name="T1" fmla="*/ 0 h 21600"/>
                <a:gd name="T2" fmla="*/ 114 w 21791"/>
                <a:gd name="T3" fmla="*/ 129 h 21600"/>
                <a:gd name="T4" fmla="*/ 1 w 21791"/>
                <a:gd name="T5" fmla="*/ 129 h 21600"/>
                <a:gd name="T6" fmla="*/ 0 60000 65536"/>
                <a:gd name="T7" fmla="*/ 0 60000 65536"/>
                <a:gd name="T8" fmla="*/ 0 60000 65536"/>
              </a:gdLst>
              <a:ahLst/>
              <a:cxnLst>
                <a:cxn ang="T6">
                  <a:pos x="T0" y="T1"/>
                </a:cxn>
                <a:cxn ang="T7">
                  <a:pos x="T2" y="T3"/>
                </a:cxn>
                <a:cxn ang="T8">
                  <a:pos x="T4" y="T5"/>
                </a:cxn>
              </a:cxnLst>
              <a:rect l="0" t="0" r="r" b="b"/>
              <a:pathLst>
                <a:path w="21791" h="21600" fill="none" extrusionOk="0">
                  <a:moveTo>
                    <a:pt x="-1" y="0"/>
                  </a:moveTo>
                  <a:cubicBezTo>
                    <a:pt x="63" y="0"/>
                    <a:pt x="127" y="-1"/>
                    <a:pt x="191" y="0"/>
                  </a:cubicBezTo>
                  <a:cubicBezTo>
                    <a:pt x="12120" y="0"/>
                    <a:pt x="21791" y="9670"/>
                    <a:pt x="21791" y="21600"/>
                  </a:cubicBezTo>
                </a:path>
                <a:path w="21791" h="21600" stroke="0" extrusionOk="0">
                  <a:moveTo>
                    <a:pt x="-1" y="0"/>
                  </a:moveTo>
                  <a:cubicBezTo>
                    <a:pt x="63" y="0"/>
                    <a:pt x="127" y="-1"/>
                    <a:pt x="191" y="0"/>
                  </a:cubicBezTo>
                  <a:cubicBezTo>
                    <a:pt x="12120" y="0"/>
                    <a:pt x="21791" y="9670"/>
                    <a:pt x="21791" y="21600"/>
                  </a:cubicBezTo>
                  <a:lnTo>
                    <a:pt x="191" y="21600"/>
                  </a:lnTo>
                  <a:lnTo>
                    <a:pt x="-1"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24" name="Arc 150">
              <a:extLst>
                <a:ext uri="{FF2B5EF4-FFF2-40B4-BE49-F238E27FC236}">
                  <a16:creationId xmlns:a16="http://schemas.microsoft.com/office/drawing/2014/main" id="{32C3A3CE-B654-25E3-E56E-D08BF414ADD4}"/>
                </a:ext>
              </a:extLst>
            </p:cNvPr>
            <p:cNvSpPr>
              <a:spLocks/>
            </p:cNvSpPr>
            <p:nvPr/>
          </p:nvSpPr>
          <p:spPr bwMode="auto">
            <a:xfrm>
              <a:off x="2166" y="1504"/>
              <a:ext cx="111" cy="128"/>
            </a:xfrm>
            <a:custGeom>
              <a:avLst/>
              <a:gdLst>
                <a:gd name="T0" fmla="*/ 111 w 21600"/>
                <a:gd name="T1" fmla="*/ 0 h 21600"/>
                <a:gd name="T2" fmla="*/ 0 w 21600"/>
                <a:gd name="T3" fmla="*/ 128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25" name="Line 151">
              <a:extLst>
                <a:ext uri="{FF2B5EF4-FFF2-40B4-BE49-F238E27FC236}">
                  <a16:creationId xmlns:a16="http://schemas.microsoft.com/office/drawing/2014/main" id="{ACBFDDC2-B1F2-01CB-849E-5A4B0AC0E990}"/>
                </a:ext>
              </a:extLst>
            </p:cNvPr>
            <p:cNvSpPr>
              <a:spLocks noChangeShapeType="1"/>
            </p:cNvSpPr>
            <p:nvPr/>
          </p:nvSpPr>
          <p:spPr bwMode="auto">
            <a:xfrm>
              <a:off x="1821" y="1576"/>
              <a:ext cx="10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26" name="Line 152">
              <a:extLst>
                <a:ext uri="{FF2B5EF4-FFF2-40B4-BE49-F238E27FC236}">
                  <a16:creationId xmlns:a16="http://schemas.microsoft.com/office/drawing/2014/main" id="{8210C630-8400-65E1-4749-74CD362E11B4}"/>
                </a:ext>
              </a:extLst>
            </p:cNvPr>
            <p:cNvSpPr>
              <a:spLocks noChangeShapeType="1"/>
            </p:cNvSpPr>
            <p:nvPr/>
          </p:nvSpPr>
          <p:spPr bwMode="auto">
            <a:xfrm>
              <a:off x="1821" y="1426"/>
              <a:ext cx="10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27" name="Oval 153">
              <a:extLst>
                <a:ext uri="{FF2B5EF4-FFF2-40B4-BE49-F238E27FC236}">
                  <a16:creationId xmlns:a16="http://schemas.microsoft.com/office/drawing/2014/main" id="{74931660-714B-6B36-2581-4E4D55F9CB6E}"/>
                </a:ext>
              </a:extLst>
            </p:cNvPr>
            <p:cNvSpPr>
              <a:spLocks noChangeArrowheads="1"/>
            </p:cNvSpPr>
            <p:nvPr/>
          </p:nvSpPr>
          <p:spPr bwMode="auto">
            <a:xfrm>
              <a:off x="2276" y="1484"/>
              <a:ext cx="56" cy="5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grpSp>
      <p:grpSp>
        <p:nvGrpSpPr>
          <p:cNvPr id="44039" name="Group 154">
            <a:extLst>
              <a:ext uri="{FF2B5EF4-FFF2-40B4-BE49-F238E27FC236}">
                <a16:creationId xmlns:a16="http://schemas.microsoft.com/office/drawing/2014/main" id="{709E26BB-15E1-AA4A-D07D-9A5793E6C663}"/>
              </a:ext>
            </a:extLst>
          </p:cNvPr>
          <p:cNvGrpSpPr>
            <a:grpSpLocks/>
          </p:cNvGrpSpPr>
          <p:nvPr/>
        </p:nvGrpSpPr>
        <p:grpSpPr bwMode="auto">
          <a:xfrm>
            <a:off x="2807496" y="5646397"/>
            <a:ext cx="839787" cy="406400"/>
            <a:chOff x="1815" y="1928"/>
            <a:chExt cx="529" cy="256"/>
          </a:xfrm>
        </p:grpSpPr>
        <p:sp>
          <p:nvSpPr>
            <p:cNvPr id="44111" name="Line 155">
              <a:extLst>
                <a:ext uri="{FF2B5EF4-FFF2-40B4-BE49-F238E27FC236}">
                  <a16:creationId xmlns:a16="http://schemas.microsoft.com/office/drawing/2014/main" id="{9F6E1494-C3F1-95FA-7E19-21EC3E6AE0D4}"/>
                </a:ext>
              </a:extLst>
            </p:cNvPr>
            <p:cNvSpPr>
              <a:spLocks noChangeShapeType="1"/>
            </p:cNvSpPr>
            <p:nvPr/>
          </p:nvSpPr>
          <p:spPr bwMode="auto">
            <a:xfrm>
              <a:off x="1922" y="1934"/>
              <a:ext cx="251"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12" name="Line 156">
              <a:extLst>
                <a:ext uri="{FF2B5EF4-FFF2-40B4-BE49-F238E27FC236}">
                  <a16:creationId xmlns:a16="http://schemas.microsoft.com/office/drawing/2014/main" id="{60CAB58A-A8C5-BD77-43F0-143AECC77AB4}"/>
                </a:ext>
              </a:extLst>
            </p:cNvPr>
            <p:cNvSpPr>
              <a:spLocks noChangeShapeType="1"/>
            </p:cNvSpPr>
            <p:nvPr/>
          </p:nvSpPr>
          <p:spPr bwMode="auto">
            <a:xfrm>
              <a:off x="1922" y="2184"/>
              <a:ext cx="251"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13" name="Line 157">
              <a:extLst>
                <a:ext uri="{FF2B5EF4-FFF2-40B4-BE49-F238E27FC236}">
                  <a16:creationId xmlns:a16="http://schemas.microsoft.com/office/drawing/2014/main" id="{C8216C9C-12A5-0F43-D12D-418B3C87A8F6}"/>
                </a:ext>
              </a:extLst>
            </p:cNvPr>
            <p:cNvSpPr>
              <a:spLocks noChangeShapeType="1"/>
            </p:cNvSpPr>
            <p:nvPr/>
          </p:nvSpPr>
          <p:spPr bwMode="auto">
            <a:xfrm>
              <a:off x="1927" y="1928"/>
              <a:ext cx="0" cy="2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14" name="Arc 158">
              <a:extLst>
                <a:ext uri="{FF2B5EF4-FFF2-40B4-BE49-F238E27FC236}">
                  <a16:creationId xmlns:a16="http://schemas.microsoft.com/office/drawing/2014/main" id="{CA217A7E-C49D-48FF-7539-098D6BB8933A}"/>
                </a:ext>
              </a:extLst>
            </p:cNvPr>
            <p:cNvSpPr>
              <a:spLocks/>
            </p:cNvSpPr>
            <p:nvPr/>
          </p:nvSpPr>
          <p:spPr bwMode="auto">
            <a:xfrm>
              <a:off x="2175" y="1931"/>
              <a:ext cx="110" cy="129"/>
            </a:xfrm>
            <a:custGeom>
              <a:avLst/>
              <a:gdLst>
                <a:gd name="T0" fmla="*/ 0 w 21797"/>
                <a:gd name="T1" fmla="*/ 0 h 21600"/>
                <a:gd name="T2" fmla="*/ 110 w 21797"/>
                <a:gd name="T3" fmla="*/ 129 h 21600"/>
                <a:gd name="T4" fmla="*/ 1 w 21797"/>
                <a:gd name="T5" fmla="*/ 129 h 21600"/>
                <a:gd name="T6" fmla="*/ 0 60000 65536"/>
                <a:gd name="T7" fmla="*/ 0 60000 65536"/>
                <a:gd name="T8" fmla="*/ 0 60000 65536"/>
              </a:gdLst>
              <a:ahLst/>
              <a:cxnLst>
                <a:cxn ang="T6">
                  <a:pos x="T0" y="T1"/>
                </a:cxn>
                <a:cxn ang="T7">
                  <a:pos x="T2" y="T3"/>
                </a:cxn>
                <a:cxn ang="T8">
                  <a:pos x="T4" y="T5"/>
                </a:cxn>
              </a:cxnLst>
              <a:rect l="0" t="0" r="r" b="b"/>
              <a:pathLst>
                <a:path w="21797" h="21600" fill="none" extrusionOk="0">
                  <a:moveTo>
                    <a:pt x="-1" y="0"/>
                  </a:moveTo>
                  <a:cubicBezTo>
                    <a:pt x="65" y="0"/>
                    <a:pt x="131" y="-1"/>
                    <a:pt x="197" y="0"/>
                  </a:cubicBezTo>
                  <a:cubicBezTo>
                    <a:pt x="12126" y="0"/>
                    <a:pt x="21797" y="9670"/>
                    <a:pt x="21797" y="21600"/>
                  </a:cubicBezTo>
                </a:path>
                <a:path w="21797" h="21600" stroke="0" extrusionOk="0">
                  <a:moveTo>
                    <a:pt x="-1" y="0"/>
                  </a:moveTo>
                  <a:cubicBezTo>
                    <a:pt x="65" y="0"/>
                    <a:pt x="131" y="-1"/>
                    <a:pt x="197" y="0"/>
                  </a:cubicBezTo>
                  <a:cubicBezTo>
                    <a:pt x="12126" y="0"/>
                    <a:pt x="21797" y="9670"/>
                    <a:pt x="21797" y="21600"/>
                  </a:cubicBezTo>
                  <a:lnTo>
                    <a:pt x="197" y="21600"/>
                  </a:lnTo>
                  <a:lnTo>
                    <a:pt x="-1"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15" name="Arc 159">
              <a:extLst>
                <a:ext uri="{FF2B5EF4-FFF2-40B4-BE49-F238E27FC236}">
                  <a16:creationId xmlns:a16="http://schemas.microsoft.com/office/drawing/2014/main" id="{F96D4087-CD5B-BD9B-C4BE-E685E26B56A3}"/>
                </a:ext>
              </a:extLst>
            </p:cNvPr>
            <p:cNvSpPr>
              <a:spLocks/>
            </p:cNvSpPr>
            <p:nvPr/>
          </p:nvSpPr>
          <p:spPr bwMode="auto">
            <a:xfrm>
              <a:off x="2174" y="2056"/>
              <a:ext cx="113" cy="128"/>
            </a:xfrm>
            <a:custGeom>
              <a:avLst/>
              <a:gdLst>
                <a:gd name="T0" fmla="*/ 113 w 21600"/>
                <a:gd name="T1" fmla="*/ 0 h 21600"/>
                <a:gd name="T2" fmla="*/ 0 w 21600"/>
                <a:gd name="T3" fmla="*/ 128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16" name="Line 160">
              <a:extLst>
                <a:ext uri="{FF2B5EF4-FFF2-40B4-BE49-F238E27FC236}">
                  <a16:creationId xmlns:a16="http://schemas.microsoft.com/office/drawing/2014/main" id="{F765E45B-33F1-90D1-D620-859A416EB316}"/>
                </a:ext>
              </a:extLst>
            </p:cNvPr>
            <p:cNvSpPr>
              <a:spLocks noChangeShapeType="1"/>
            </p:cNvSpPr>
            <p:nvPr/>
          </p:nvSpPr>
          <p:spPr bwMode="auto">
            <a:xfrm>
              <a:off x="1815" y="2152"/>
              <a:ext cx="10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17" name="Line 161">
              <a:extLst>
                <a:ext uri="{FF2B5EF4-FFF2-40B4-BE49-F238E27FC236}">
                  <a16:creationId xmlns:a16="http://schemas.microsoft.com/office/drawing/2014/main" id="{24CBF503-88BD-F9DE-3150-8110482C4D46}"/>
                </a:ext>
              </a:extLst>
            </p:cNvPr>
            <p:cNvSpPr>
              <a:spLocks noChangeShapeType="1"/>
            </p:cNvSpPr>
            <p:nvPr/>
          </p:nvSpPr>
          <p:spPr bwMode="auto">
            <a:xfrm>
              <a:off x="1815" y="1960"/>
              <a:ext cx="10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18" name="Line 162">
              <a:extLst>
                <a:ext uri="{FF2B5EF4-FFF2-40B4-BE49-F238E27FC236}">
                  <a16:creationId xmlns:a16="http://schemas.microsoft.com/office/drawing/2014/main" id="{BD15AEAA-5790-01EF-D0AA-CF8D04C4A023}"/>
                </a:ext>
              </a:extLst>
            </p:cNvPr>
            <p:cNvSpPr>
              <a:spLocks noChangeShapeType="1"/>
            </p:cNvSpPr>
            <p:nvPr/>
          </p:nvSpPr>
          <p:spPr bwMode="auto">
            <a:xfrm>
              <a:off x="1821" y="2050"/>
              <a:ext cx="10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19" name="Oval 163">
              <a:extLst>
                <a:ext uri="{FF2B5EF4-FFF2-40B4-BE49-F238E27FC236}">
                  <a16:creationId xmlns:a16="http://schemas.microsoft.com/office/drawing/2014/main" id="{CF5BA081-0920-7B74-D415-299924AD9CAD}"/>
                </a:ext>
              </a:extLst>
            </p:cNvPr>
            <p:cNvSpPr>
              <a:spLocks noChangeArrowheads="1"/>
            </p:cNvSpPr>
            <p:nvPr/>
          </p:nvSpPr>
          <p:spPr bwMode="auto">
            <a:xfrm>
              <a:off x="2287" y="2036"/>
              <a:ext cx="57" cy="5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grpSp>
      <p:grpSp>
        <p:nvGrpSpPr>
          <p:cNvPr id="44040" name="Group 164">
            <a:extLst>
              <a:ext uri="{FF2B5EF4-FFF2-40B4-BE49-F238E27FC236}">
                <a16:creationId xmlns:a16="http://schemas.microsoft.com/office/drawing/2014/main" id="{B292A05C-D659-827C-72D6-09D3DB613535}"/>
              </a:ext>
            </a:extLst>
          </p:cNvPr>
          <p:cNvGrpSpPr>
            <a:grpSpLocks/>
          </p:cNvGrpSpPr>
          <p:nvPr/>
        </p:nvGrpSpPr>
        <p:grpSpPr bwMode="auto">
          <a:xfrm>
            <a:off x="4169571" y="5630522"/>
            <a:ext cx="784225" cy="419100"/>
            <a:chOff x="1815" y="2484"/>
            <a:chExt cx="494" cy="264"/>
          </a:xfrm>
        </p:grpSpPr>
        <p:sp>
          <p:nvSpPr>
            <p:cNvPr id="44098" name="Line 165">
              <a:extLst>
                <a:ext uri="{FF2B5EF4-FFF2-40B4-BE49-F238E27FC236}">
                  <a16:creationId xmlns:a16="http://schemas.microsoft.com/office/drawing/2014/main" id="{9FD26362-8D9B-F3FD-BC11-837A85235020}"/>
                </a:ext>
              </a:extLst>
            </p:cNvPr>
            <p:cNvSpPr>
              <a:spLocks noChangeShapeType="1"/>
            </p:cNvSpPr>
            <p:nvPr/>
          </p:nvSpPr>
          <p:spPr bwMode="auto">
            <a:xfrm>
              <a:off x="1821" y="2528"/>
              <a:ext cx="84"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9" name="Line 166">
              <a:extLst>
                <a:ext uri="{FF2B5EF4-FFF2-40B4-BE49-F238E27FC236}">
                  <a16:creationId xmlns:a16="http://schemas.microsoft.com/office/drawing/2014/main" id="{74270BED-B209-C692-2D96-4478EC51004E}"/>
                </a:ext>
              </a:extLst>
            </p:cNvPr>
            <p:cNvSpPr>
              <a:spLocks noChangeShapeType="1"/>
            </p:cNvSpPr>
            <p:nvPr/>
          </p:nvSpPr>
          <p:spPr bwMode="auto">
            <a:xfrm>
              <a:off x="1815" y="2708"/>
              <a:ext cx="84"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00" name="Line 167">
              <a:extLst>
                <a:ext uri="{FF2B5EF4-FFF2-40B4-BE49-F238E27FC236}">
                  <a16:creationId xmlns:a16="http://schemas.microsoft.com/office/drawing/2014/main" id="{8F783321-4FB6-7AA3-0A36-50170FAF3DFF}"/>
                </a:ext>
              </a:extLst>
            </p:cNvPr>
            <p:cNvSpPr>
              <a:spLocks noChangeShapeType="1"/>
            </p:cNvSpPr>
            <p:nvPr/>
          </p:nvSpPr>
          <p:spPr bwMode="auto">
            <a:xfrm>
              <a:off x="1815" y="2594"/>
              <a:ext cx="84"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01" name="Line 168">
              <a:extLst>
                <a:ext uri="{FF2B5EF4-FFF2-40B4-BE49-F238E27FC236}">
                  <a16:creationId xmlns:a16="http://schemas.microsoft.com/office/drawing/2014/main" id="{5C1EE1E3-EF6C-1929-2D9B-E18732CF2D0F}"/>
                </a:ext>
              </a:extLst>
            </p:cNvPr>
            <p:cNvSpPr>
              <a:spLocks noChangeShapeType="1"/>
            </p:cNvSpPr>
            <p:nvPr/>
          </p:nvSpPr>
          <p:spPr bwMode="auto">
            <a:xfrm>
              <a:off x="1821" y="2642"/>
              <a:ext cx="84"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02" name="Line 169">
              <a:extLst>
                <a:ext uri="{FF2B5EF4-FFF2-40B4-BE49-F238E27FC236}">
                  <a16:creationId xmlns:a16="http://schemas.microsoft.com/office/drawing/2014/main" id="{92F717B9-6CFB-1069-8624-522710C34FB3}"/>
                </a:ext>
              </a:extLst>
            </p:cNvPr>
            <p:cNvSpPr>
              <a:spLocks noChangeShapeType="1"/>
            </p:cNvSpPr>
            <p:nvPr/>
          </p:nvSpPr>
          <p:spPr bwMode="auto">
            <a:xfrm>
              <a:off x="1899" y="2488"/>
              <a:ext cx="25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03" name="Line 170">
              <a:extLst>
                <a:ext uri="{FF2B5EF4-FFF2-40B4-BE49-F238E27FC236}">
                  <a16:creationId xmlns:a16="http://schemas.microsoft.com/office/drawing/2014/main" id="{513F0388-0F7A-BA1C-CB21-0F81774183E4}"/>
                </a:ext>
              </a:extLst>
            </p:cNvPr>
            <p:cNvSpPr>
              <a:spLocks noChangeShapeType="1"/>
            </p:cNvSpPr>
            <p:nvPr/>
          </p:nvSpPr>
          <p:spPr bwMode="auto">
            <a:xfrm>
              <a:off x="1899" y="2748"/>
              <a:ext cx="25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04" name="Line 171">
              <a:extLst>
                <a:ext uri="{FF2B5EF4-FFF2-40B4-BE49-F238E27FC236}">
                  <a16:creationId xmlns:a16="http://schemas.microsoft.com/office/drawing/2014/main" id="{A54ECBCB-0319-E588-61A2-C0BCDFE850A6}"/>
                </a:ext>
              </a:extLst>
            </p:cNvPr>
            <p:cNvSpPr>
              <a:spLocks noChangeShapeType="1"/>
            </p:cNvSpPr>
            <p:nvPr/>
          </p:nvSpPr>
          <p:spPr bwMode="auto">
            <a:xfrm>
              <a:off x="1903" y="2484"/>
              <a:ext cx="0" cy="26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05" name="Arc 172">
              <a:extLst>
                <a:ext uri="{FF2B5EF4-FFF2-40B4-BE49-F238E27FC236}">
                  <a16:creationId xmlns:a16="http://schemas.microsoft.com/office/drawing/2014/main" id="{C4B52710-3775-3F62-4D20-FDC4EA1EC22B}"/>
                </a:ext>
              </a:extLst>
            </p:cNvPr>
            <p:cNvSpPr>
              <a:spLocks/>
            </p:cNvSpPr>
            <p:nvPr/>
          </p:nvSpPr>
          <p:spPr bwMode="auto">
            <a:xfrm>
              <a:off x="2148" y="2496"/>
              <a:ext cx="109" cy="126"/>
            </a:xfrm>
            <a:custGeom>
              <a:avLst/>
              <a:gdLst>
                <a:gd name="T0" fmla="*/ 0 w 21801"/>
                <a:gd name="T1" fmla="*/ 0 h 21600"/>
                <a:gd name="T2" fmla="*/ 109 w 21801"/>
                <a:gd name="T3" fmla="*/ 126 h 21600"/>
                <a:gd name="T4" fmla="*/ 1 w 21801"/>
                <a:gd name="T5" fmla="*/ 126 h 21600"/>
                <a:gd name="T6" fmla="*/ 0 60000 65536"/>
                <a:gd name="T7" fmla="*/ 0 60000 65536"/>
                <a:gd name="T8" fmla="*/ 0 60000 65536"/>
              </a:gdLst>
              <a:ahLst/>
              <a:cxnLst>
                <a:cxn ang="T6">
                  <a:pos x="T0" y="T1"/>
                </a:cxn>
                <a:cxn ang="T7">
                  <a:pos x="T2" y="T3"/>
                </a:cxn>
                <a:cxn ang="T8">
                  <a:pos x="T4" y="T5"/>
                </a:cxn>
              </a:cxnLst>
              <a:rect l="0" t="0" r="r" b="b"/>
              <a:pathLst>
                <a:path w="21801" h="21600" fill="none" extrusionOk="0">
                  <a:moveTo>
                    <a:pt x="-1" y="0"/>
                  </a:moveTo>
                  <a:cubicBezTo>
                    <a:pt x="66" y="0"/>
                    <a:pt x="133" y="-1"/>
                    <a:pt x="201" y="0"/>
                  </a:cubicBezTo>
                  <a:cubicBezTo>
                    <a:pt x="12130" y="0"/>
                    <a:pt x="21801" y="9670"/>
                    <a:pt x="21801" y="21600"/>
                  </a:cubicBezTo>
                </a:path>
                <a:path w="21801" h="21600" stroke="0" extrusionOk="0">
                  <a:moveTo>
                    <a:pt x="-1" y="0"/>
                  </a:moveTo>
                  <a:cubicBezTo>
                    <a:pt x="66" y="0"/>
                    <a:pt x="133" y="-1"/>
                    <a:pt x="201" y="0"/>
                  </a:cubicBezTo>
                  <a:cubicBezTo>
                    <a:pt x="12130" y="0"/>
                    <a:pt x="21801" y="9670"/>
                    <a:pt x="21801" y="21600"/>
                  </a:cubicBezTo>
                  <a:lnTo>
                    <a:pt x="201" y="21600"/>
                  </a:lnTo>
                  <a:lnTo>
                    <a:pt x="-1"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06" name="Arc 173">
              <a:extLst>
                <a:ext uri="{FF2B5EF4-FFF2-40B4-BE49-F238E27FC236}">
                  <a16:creationId xmlns:a16="http://schemas.microsoft.com/office/drawing/2014/main" id="{0EC901B7-864E-4198-0016-A0D2BED101C5}"/>
                </a:ext>
              </a:extLst>
            </p:cNvPr>
            <p:cNvSpPr>
              <a:spLocks/>
            </p:cNvSpPr>
            <p:nvPr/>
          </p:nvSpPr>
          <p:spPr bwMode="auto">
            <a:xfrm>
              <a:off x="2148" y="2485"/>
              <a:ext cx="118" cy="137"/>
            </a:xfrm>
            <a:custGeom>
              <a:avLst/>
              <a:gdLst>
                <a:gd name="T0" fmla="*/ 0 w 21785"/>
                <a:gd name="T1" fmla="*/ 0 h 21600"/>
                <a:gd name="T2" fmla="*/ 118 w 21785"/>
                <a:gd name="T3" fmla="*/ 137 h 21600"/>
                <a:gd name="T4" fmla="*/ 1 w 21785"/>
                <a:gd name="T5" fmla="*/ 137 h 21600"/>
                <a:gd name="T6" fmla="*/ 0 60000 65536"/>
                <a:gd name="T7" fmla="*/ 0 60000 65536"/>
                <a:gd name="T8" fmla="*/ 0 60000 65536"/>
              </a:gdLst>
              <a:ahLst/>
              <a:cxnLst>
                <a:cxn ang="T6">
                  <a:pos x="T0" y="T1"/>
                </a:cxn>
                <a:cxn ang="T7">
                  <a:pos x="T2" y="T3"/>
                </a:cxn>
                <a:cxn ang="T8">
                  <a:pos x="T4" y="T5"/>
                </a:cxn>
              </a:cxnLst>
              <a:rect l="0" t="0" r="r" b="b"/>
              <a:pathLst>
                <a:path w="21785" h="21600" fill="none" extrusionOk="0">
                  <a:moveTo>
                    <a:pt x="-1" y="0"/>
                  </a:moveTo>
                  <a:cubicBezTo>
                    <a:pt x="61" y="0"/>
                    <a:pt x="123" y="-1"/>
                    <a:pt x="185" y="0"/>
                  </a:cubicBezTo>
                  <a:cubicBezTo>
                    <a:pt x="12114" y="0"/>
                    <a:pt x="21785" y="9670"/>
                    <a:pt x="21785" y="21600"/>
                  </a:cubicBezTo>
                </a:path>
                <a:path w="21785" h="21600" stroke="0" extrusionOk="0">
                  <a:moveTo>
                    <a:pt x="-1" y="0"/>
                  </a:moveTo>
                  <a:cubicBezTo>
                    <a:pt x="61" y="0"/>
                    <a:pt x="123" y="-1"/>
                    <a:pt x="185" y="0"/>
                  </a:cubicBezTo>
                  <a:cubicBezTo>
                    <a:pt x="12114" y="0"/>
                    <a:pt x="21785" y="9670"/>
                    <a:pt x="21785" y="21600"/>
                  </a:cubicBezTo>
                  <a:lnTo>
                    <a:pt x="185" y="21600"/>
                  </a:lnTo>
                  <a:lnTo>
                    <a:pt x="-1"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07" name="Arc 174">
              <a:extLst>
                <a:ext uri="{FF2B5EF4-FFF2-40B4-BE49-F238E27FC236}">
                  <a16:creationId xmlns:a16="http://schemas.microsoft.com/office/drawing/2014/main" id="{C2CF1B4D-3E45-7173-52C3-96875F257E77}"/>
                </a:ext>
              </a:extLst>
            </p:cNvPr>
            <p:cNvSpPr>
              <a:spLocks/>
            </p:cNvSpPr>
            <p:nvPr/>
          </p:nvSpPr>
          <p:spPr bwMode="auto">
            <a:xfrm>
              <a:off x="2148" y="2610"/>
              <a:ext cx="109" cy="126"/>
            </a:xfrm>
            <a:custGeom>
              <a:avLst/>
              <a:gdLst>
                <a:gd name="T0" fmla="*/ 109 w 21801"/>
                <a:gd name="T1" fmla="*/ 0 h 21600"/>
                <a:gd name="T2" fmla="*/ 0 w 21801"/>
                <a:gd name="T3" fmla="*/ 126 h 21600"/>
                <a:gd name="T4" fmla="*/ 1 w 21801"/>
                <a:gd name="T5" fmla="*/ 0 h 21600"/>
                <a:gd name="T6" fmla="*/ 0 60000 65536"/>
                <a:gd name="T7" fmla="*/ 0 60000 65536"/>
                <a:gd name="T8" fmla="*/ 0 60000 65536"/>
              </a:gdLst>
              <a:ahLst/>
              <a:cxnLst>
                <a:cxn ang="T6">
                  <a:pos x="T0" y="T1"/>
                </a:cxn>
                <a:cxn ang="T7">
                  <a:pos x="T2" y="T3"/>
                </a:cxn>
                <a:cxn ang="T8">
                  <a:pos x="T4" y="T5"/>
                </a:cxn>
              </a:cxnLst>
              <a:rect l="0" t="0" r="r" b="b"/>
              <a:pathLst>
                <a:path w="21801" h="21600" fill="none" extrusionOk="0">
                  <a:moveTo>
                    <a:pt x="21801" y="0"/>
                  </a:moveTo>
                  <a:cubicBezTo>
                    <a:pt x="21801" y="11929"/>
                    <a:pt x="12130" y="21600"/>
                    <a:pt x="201" y="21600"/>
                  </a:cubicBezTo>
                  <a:cubicBezTo>
                    <a:pt x="133" y="21600"/>
                    <a:pt x="66" y="21599"/>
                    <a:pt x="-1" y="21599"/>
                  </a:cubicBezTo>
                </a:path>
                <a:path w="21801" h="21600" stroke="0" extrusionOk="0">
                  <a:moveTo>
                    <a:pt x="21801" y="0"/>
                  </a:moveTo>
                  <a:cubicBezTo>
                    <a:pt x="21801" y="11929"/>
                    <a:pt x="12130" y="21600"/>
                    <a:pt x="201" y="21600"/>
                  </a:cubicBezTo>
                  <a:cubicBezTo>
                    <a:pt x="133" y="21600"/>
                    <a:pt x="66" y="21599"/>
                    <a:pt x="-1" y="21599"/>
                  </a:cubicBezTo>
                  <a:lnTo>
                    <a:pt x="201" y="0"/>
                  </a:lnTo>
                  <a:lnTo>
                    <a:pt x="21801"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08" name="Arc 175">
              <a:extLst>
                <a:ext uri="{FF2B5EF4-FFF2-40B4-BE49-F238E27FC236}">
                  <a16:creationId xmlns:a16="http://schemas.microsoft.com/office/drawing/2014/main" id="{CDA21619-70F3-9D0B-5D01-EC9F84D4FEF8}"/>
                </a:ext>
              </a:extLst>
            </p:cNvPr>
            <p:cNvSpPr>
              <a:spLocks/>
            </p:cNvSpPr>
            <p:nvPr/>
          </p:nvSpPr>
          <p:spPr bwMode="auto">
            <a:xfrm>
              <a:off x="2149" y="2610"/>
              <a:ext cx="117" cy="137"/>
            </a:xfrm>
            <a:custGeom>
              <a:avLst/>
              <a:gdLst>
                <a:gd name="T0" fmla="*/ 117 w 21600"/>
                <a:gd name="T1" fmla="*/ 0 h 21600"/>
                <a:gd name="T2" fmla="*/ 0 w 21600"/>
                <a:gd name="T3" fmla="*/ 13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109" name="Oval 176">
              <a:extLst>
                <a:ext uri="{FF2B5EF4-FFF2-40B4-BE49-F238E27FC236}">
                  <a16:creationId xmlns:a16="http://schemas.microsoft.com/office/drawing/2014/main" id="{EFAFB1CA-E3F3-0550-FB85-0AFC5B914817}"/>
                </a:ext>
              </a:extLst>
            </p:cNvPr>
            <p:cNvSpPr>
              <a:spLocks noChangeArrowheads="1"/>
            </p:cNvSpPr>
            <p:nvPr/>
          </p:nvSpPr>
          <p:spPr bwMode="auto">
            <a:xfrm>
              <a:off x="2276" y="2603"/>
              <a:ext cx="20" cy="25"/>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4110" name="Oval 177">
              <a:extLst>
                <a:ext uri="{FF2B5EF4-FFF2-40B4-BE49-F238E27FC236}">
                  <a16:creationId xmlns:a16="http://schemas.microsoft.com/office/drawing/2014/main" id="{FE82F8C4-6EA9-B14D-9EC3-EA55913C8911}"/>
                </a:ext>
              </a:extLst>
            </p:cNvPr>
            <p:cNvSpPr>
              <a:spLocks noChangeArrowheads="1"/>
            </p:cNvSpPr>
            <p:nvPr/>
          </p:nvSpPr>
          <p:spPr bwMode="auto">
            <a:xfrm>
              <a:off x="2258" y="2596"/>
              <a:ext cx="51" cy="5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grpSp>
      <p:grpSp>
        <p:nvGrpSpPr>
          <p:cNvPr id="44041" name="Group 178">
            <a:extLst>
              <a:ext uri="{FF2B5EF4-FFF2-40B4-BE49-F238E27FC236}">
                <a16:creationId xmlns:a16="http://schemas.microsoft.com/office/drawing/2014/main" id="{5F504BDB-8FA6-258C-620E-81C86A51FCE5}"/>
              </a:ext>
            </a:extLst>
          </p:cNvPr>
          <p:cNvGrpSpPr>
            <a:grpSpLocks/>
          </p:cNvGrpSpPr>
          <p:nvPr/>
        </p:nvGrpSpPr>
        <p:grpSpPr bwMode="auto">
          <a:xfrm>
            <a:off x="5352258" y="5632109"/>
            <a:ext cx="1135063" cy="419100"/>
            <a:chOff x="1800" y="1235"/>
            <a:chExt cx="715" cy="264"/>
          </a:xfrm>
        </p:grpSpPr>
        <p:sp>
          <p:nvSpPr>
            <p:cNvPr id="44078" name="Arc 179">
              <a:extLst>
                <a:ext uri="{FF2B5EF4-FFF2-40B4-BE49-F238E27FC236}">
                  <a16:creationId xmlns:a16="http://schemas.microsoft.com/office/drawing/2014/main" id="{7C795F26-8EA5-832D-C55A-68050D93283C}"/>
                </a:ext>
              </a:extLst>
            </p:cNvPr>
            <p:cNvSpPr>
              <a:spLocks/>
            </p:cNvSpPr>
            <p:nvPr/>
          </p:nvSpPr>
          <p:spPr bwMode="auto">
            <a:xfrm>
              <a:off x="1920" y="1284"/>
              <a:ext cx="85" cy="92"/>
            </a:xfrm>
            <a:custGeom>
              <a:avLst/>
              <a:gdLst>
                <a:gd name="T0" fmla="*/ 0 w 21857"/>
                <a:gd name="T1" fmla="*/ 0 h 21600"/>
                <a:gd name="T2" fmla="*/ 85 w 21857"/>
                <a:gd name="T3" fmla="*/ 92 h 21600"/>
                <a:gd name="T4" fmla="*/ 1 w 21857"/>
                <a:gd name="T5" fmla="*/ 92 h 21600"/>
                <a:gd name="T6" fmla="*/ 0 60000 65536"/>
                <a:gd name="T7" fmla="*/ 0 60000 65536"/>
                <a:gd name="T8" fmla="*/ 0 60000 65536"/>
              </a:gdLst>
              <a:ahLst/>
              <a:cxnLst>
                <a:cxn ang="T6">
                  <a:pos x="T0" y="T1"/>
                </a:cxn>
                <a:cxn ang="T7">
                  <a:pos x="T2" y="T3"/>
                </a:cxn>
                <a:cxn ang="T8">
                  <a:pos x="T4" y="T5"/>
                </a:cxn>
              </a:cxnLst>
              <a:rect l="0" t="0" r="r" b="b"/>
              <a:pathLst>
                <a:path w="21857" h="21600" fill="none" extrusionOk="0">
                  <a:moveTo>
                    <a:pt x="-1" y="1"/>
                  </a:moveTo>
                  <a:cubicBezTo>
                    <a:pt x="85" y="0"/>
                    <a:pt x="171" y="-1"/>
                    <a:pt x="257" y="0"/>
                  </a:cubicBezTo>
                  <a:cubicBezTo>
                    <a:pt x="12186" y="0"/>
                    <a:pt x="21857" y="9670"/>
                    <a:pt x="21857" y="21600"/>
                  </a:cubicBezTo>
                </a:path>
                <a:path w="21857" h="21600" stroke="0" extrusionOk="0">
                  <a:moveTo>
                    <a:pt x="-1" y="1"/>
                  </a:moveTo>
                  <a:cubicBezTo>
                    <a:pt x="85" y="0"/>
                    <a:pt x="171" y="-1"/>
                    <a:pt x="257" y="0"/>
                  </a:cubicBezTo>
                  <a:cubicBezTo>
                    <a:pt x="12186" y="0"/>
                    <a:pt x="21857" y="9670"/>
                    <a:pt x="21857" y="21600"/>
                  </a:cubicBezTo>
                  <a:lnTo>
                    <a:pt x="257" y="21600"/>
                  </a:lnTo>
                  <a:lnTo>
                    <a:pt x="-1"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9" name="Arc 180">
              <a:extLst>
                <a:ext uri="{FF2B5EF4-FFF2-40B4-BE49-F238E27FC236}">
                  <a16:creationId xmlns:a16="http://schemas.microsoft.com/office/drawing/2014/main" id="{4FD2A789-C523-F149-25DA-AD802E35F645}"/>
                </a:ext>
              </a:extLst>
            </p:cNvPr>
            <p:cNvSpPr>
              <a:spLocks/>
            </p:cNvSpPr>
            <p:nvPr/>
          </p:nvSpPr>
          <p:spPr bwMode="auto">
            <a:xfrm>
              <a:off x="1920" y="1367"/>
              <a:ext cx="84" cy="92"/>
            </a:xfrm>
            <a:custGeom>
              <a:avLst/>
              <a:gdLst>
                <a:gd name="T0" fmla="*/ 84 w 21600"/>
                <a:gd name="T1" fmla="*/ 0 h 21600"/>
                <a:gd name="T2" fmla="*/ 0 w 21600"/>
                <a:gd name="T3" fmla="*/ 92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80" name="Line 181">
              <a:extLst>
                <a:ext uri="{FF2B5EF4-FFF2-40B4-BE49-F238E27FC236}">
                  <a16:creationId xmlns:a16="http://schemas.microsoft.com/office/drawing/2014/main" id="{52905FC2-A345-C7ED-63E2-627503F3868E}"/>
                </a:ext>
              </a:extLst>
            </p:cNvPr>
            <p:cNvSpPr>
              <a:spLocks noChangeShapeType="1"/>
            </p:cNvSpPr>
            <p:nvPr/>
          </p:nvSpPr>
          <p:spPr bwMode="auto">
            <a:xfrm>
              <a:off x="1892" y="1239"/>
              <a:ext cx="19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81" name="Line 182">
              <a:extLst>
                <a:ext uri="{FF2B5EF4-FFF2-40B4-BE49-F238E27FC236}">
                  <a16:creationId xmlns:a16="http://schemas.microsoft.com/office/drawing/2014/main" id="{B0322F09-EB2B-53C0-225D-51997A2F6365}"/>
                </a:ext>
              </a:extLst>
            </p:cNvPr>
            <p:cNvSpPr>
              <a:spLocks noChangeShapeType="1"/>
            </p:cNvSpPr>
            <p:nvPr/>
          </p:nvSpPr>
          <p:spPr bwMode="auto">
            <a:xfrm>
              <a:off x="1892" y="1431"/>
              <a:ext cx="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82" name="Line 183">
              <a:extLst>
                <a:ext uri="{FF2B5EF4-FFF2-40B4-BE49-F238E27FC236}">
                  <a16:creationId xmlns:a16="http://schemas.microsoft.com/office/drawing/2014/main" id="{4249C39F-3C13-BF7B-3083-B4DF34272711}"/>
                </a:ext>
              </a:extLst>
            </p:cNvPr>
            <p:cNvSpPr>
              <a:spLocks noChangeShapeType="1"/>
            </p:cNvSpPr>
            <p:nvPr/>
          </p:nvSpPr>
          <p:spPr bwMode="auto">
            <a:xfrm flipV="1">
              <a:off x="1896" y="1235"/>
              <a:ext cx="0" cy="19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83" name="Arc 184">
              <a:extLst>
                <a:ext uri="{FF2B5EF4-FFF2-40B4-BE49-F238E27FC236}">
                  <a16:creationId xmlns:a16="http://schemas.microsoft.com/office/drawing/2014/main" id="{9FF8F68C-BD7D-EC94-F9A8-A4E4DF415E76}"/>
                </a:ext>
              </a:extLst>
            </p:cNvPr>
            <p:cNvSpPr>
              <a:spLocks/>
            </p:cNvSpPr>
            <p:nvPr/>
          </p:nvSpPr>
          <p:spPr bwMode="auto">
            <a:xfrm>
              <a:off x="2079" y="1236"/>
              <a:ext cx="93" cy="100"/>
            </a:xfrm>
            <a:custGeom>
              <a:avLst/>
              <a:gdLst>
                <a:gd name="T0" fmla="*/ 0 w 21835"/>
                <a:gd name="T1" fmla="*/ 0 h 21600"/>
                <a:gd name="T2" fmla="*/ 93 w 21835"/>
                <a:gd name="T3" fmla="*/ 100 h 21600"/>
                <a:gd name="T4" fmla="*/ 1 w 21835"/>
                <a:gd name="T5" fmla="*/ 100 h 21600"/>
                <a:gd name="T6" fmla="*/ 0 60000 65536"/>
                <a:gd name="T7" fmla="*/ 0 60000 65536"/>
                <a:gd name="T8" fmla="*/ 0 60000 65536"/>
              </a:gdLst>
              <a:ahLst/>
              <a:cxnLst>
                <a:cxn ang="T6">
                  <a:pos x="T0" y="T1"/>
                </a:cxn>
                <a:cxn ang="T7">
                  <a:pos x="T2" y="T3"/>
                </a:cxn>
                <a:cxn ang="T8">
                  <a:pos x="T4" y="T5"/>
                </a:cxn>
              </a:cxnLst>
              <a:rect l="0" t="0" r="r" b="b"/>
              <a:pathLst>
                <a:path w="21835" h="21600" fill="none" extrusionOk="0">
                  <a:moveTo>
                    <a:pt x="0" y="1"/>
                  </a:moveTo>
                  <a:cubicBezTo>
                    <a:pt x="78" y="0"/>
                    <a:pt x="156" y="-1"/>
                    <a:pt x="235" y="0"/>
                  </a:cubicBezTo>
                  <a:cubicBezTo>
                    <a:pt x="12164" y="0"/>
                    <a:pt x="21835" y="9670"/>
                    <a:pt x="21835" y="21600"/>
                  </a:cubicBezTo>
                </a:path>
                <a:path w="21835" h="21600" stroke="0" extrusionOk="0">
                  <a:moveTo>
                    <a:pt x="0" y="1"/>
                  </a:moveTo>
                  <a:cubicBezTo>
                    <a:pt x="78" y="0"/>
                    <a:pt x="156" y="-1"/>
                    <a:pt x="235" y="0"/>
                  </a:cubicBezTo>
                  <a:cubicBezTo>
                    <a:pt x="12164" y="0"/>
                    <a:pt x="21835" y="9670"/>
                    <a:pt x="21835" y="21600"/>
                  </a:cubicBezTo>
                  <a:lnTo>
                    <a:pt x="235"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84" name="Arc 185">
              <a:extLst>
                <a:ext uri="{FF2B5EF4-FFF2-40B4-BE49-F238E27FC236}">
                  <a16:creationId xmlns:a16="http://schemas.microsoft.com/office/drawing/2014/main" id="{74508C19-E258-2EAC-1A89-1FFF1EE10E64}"/>
                </a:ext>
              </a:extLst>
            </p:cNvPr>
            <p:cNvSpPr>
              <a:spLocks/>
            </p:cNvSpPr>
            <p:nvPr/>
          </p:nvSpPr>
          <p:spPr bwMode="auto">
            <a:xfrm>
              <a:off x="2080" y="1331"/>
              <a:ext cx="92" cy="96"/>
            </a:xfrm>
            <a:custGeom>
              <a:avLst/>
              <a:gdLst>
                <a:gd name="T0" fmla="*/ 92 w 21600"/>
                <a:gd name="T1" fmla="*/ 0 h 21600"/>
                <a:gd name="T2" fmla="*/ 0 w 21600"/>
                <a:gd name="T3" fmla="*/ 96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85" name="Arc 186">
              <a:extLst>
                <a:ext uri="{FF2B5EF4-FFF2-40B4-BE49-F238E27FC236}">
                  <a16:creationId xmlns:a16="http://schemas.microsoft.com/office/drawing/2014/main" id="{28BFE162-B27A-5BC5-EC3E-8049A1D171D0}"/>
                </a:ext>
              </a:extLst>
            </p:cNvPr>
            <p:cNvSpPr>
              <a:spLocks/>
            </p:cNvSpPr>
            <p:nvPr/>
          </p:nvSpPr>
          <p:spPr bwMode="auto">
            <a:xfrm>
              <a:off x="2176" y="1407"/>
              <a:ext cx="268" cy="84"/>
            </a:xfrm>
            <a:custGeom>
              <a:avLst/>
              <a:gdLst>
                <a:gd name="T0" fmla="*/ 268 w 21600"/>
                <a:gd name="T1" fmla="*/ 0 h 21600"/>
                <a:gd name="T2" fmla="*/ 0 w 21600"/>
                <a:gd name="T3" fmla="*/ 84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86" name="Arc 187">
              <a:extLst>
                <a:ext uri="{FF2B5EF4-FFF2-40B4-BE49-F238E27FC236}">
                  <a16:creationId xmlns:a16="http://schemas.microsoft.com/office/drawing/2014/main" id="{D595C5EF-192E-4B2D-EA51-C74DB7161EDC}"/>
                </a:ext>
              </a:extLst>
            </p:cNvPr>
            <p:cNvSpPr>
              <a:spLocks/>
            </p:cNvSpPr>
            <p:nvPr/>
          </p:nvSpPr>
          <p:spPr bwMode="auto">
            <a:xfrm>
              <a:off x="2176" y="1407"/>
              <a:ext cx="276" cy="92"/>
            </a:xfrm>
            <a:custGeom>
              <a:avLst/>
              <a:gdLst>
                <a:gd name="T0" fmla="*/ 276 w 21600"/>
                <a:gd name="T1" fmla="*/ 0 h 21600"/>
                <a:gd name="T2" fmla="*/ 0 w 21600"/>
                <a:gd name="T3" fmla="*/ 92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87" name="Arc 188">
              <a:extLst>
                <a:ext uri="{FF2B5EF4-FFF2-40B4-BE49-F238E27FC236}">
                  <a16:creationId xmlns:a16="http://schemas.microsoft.com/office/drawing/2014/main" id="{445ADBE5-0F82-2015-CAFB-B98AE982B392}"/>
                </a:ext>
              </a:extLst>
            </p:cNvPr>
            <p:cNvSpPr>
              <a:spLocks/>
            </p:cNvSpPr>
            <p:nvPr/>
          </p:nvSpPr>
          <p:spPr bwMode="auto">
            <a:xfrm>
              <a:off x="2175" y="1332"/>
              <a:ext cx="269" cy="84"/>
            </a:xfrm>
            <a:custGeom>
              <a:avLst/>
              <a:gdLst>
                <a:gd name="T0" fmla="*/ 0 w 21681"/>
                <a:gd name="T1" fmla="*/ 0 h 21600"/>
                <a:gd name="T2" fmla="*/ 269 w 21681"/>
                <a:gd name="T3" fmla="*/ 84 h 21600"/>
                <a:gd name="T4" fmla="*/ 1 w 21681"/>
                <a:gd name="T5" fmla="*/ 84 h 21600"/>
                <a:gd name="T6" fmla="*/ 0 60000 65536"/>
                <a:gd name="T7" fmla="*/ 0 60000 65536"/>
                <a:gd name="T8" fmla="*/ 0 60000 65536"/>
              </a:gdLst>
              <a:ahLst/>
              <a:cxnLst>
                <a:cxn ang="T6">
                  <a:pos x="T0" y="T1"/>
                </a:cxn>
                <a:cxn ang="T7">
                  <a:pos x="T2" y="T3"/>
                </a:cxn>
                <a:cxn ang="T8">
                  <a:pos x="T4" y="T5"/>
                </a:cxn>
              </a:cxnLst>
              <a:rect l="0" t="0" r="r" b="b"/>
              <a:pathLst>
                <a:path w="21681" h="21600" fill="none" extrusionOk="0">
                  <a:moveTo>
                    <a:pt x="0" y="0"/>
                  </a:moveTo>
                  <a:cubicBezTo>
                    <a:pt x="27" y="0"/>
                    <a:pt x="54" y="-1"/>
                    <a:pt x="81" y="0"/>
                  </a:cubicBezTo>
                  <a:cubicBezTo>
                    <a:pt x="12010" y="0"/>
                    <a:pt x="21681" y="9670"/>
                    <a:pt x="21681" y="21600"/>
                  </a:cubicBezTo>
                </a:path>
                <a:path w="21681" h="21600" stroke="0" extrusionOk="0">
                  <a:moveTo>
                    <a:pt x="0" y="0"/>
                  </a:moveTo>
                  <a:cubicBezTo>
                    <a:pt x="27" y="0"/>
                    <a:pt x="54" y="-1"/>
                    <a:pt x="81" y="0"/>
                  </a:cubicBezTo>
                  <a:cubicBezTo>
                    <a:pt x="12010" y="0"/>
                    <a:pt x="21681" y="9670"/>
                    <a:pt x="21681" y="21600"/>
                  </a:cubicBezTo>
                  <a:lnTo>
                    <a:pt x="81" y="21600"/>
                  </a:lnTo>
                  <a:lnTo>
                    <a:pt x="0"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88" name="Arc 189">
              <a:extLst>
                <a:ext uri="{FF2B5EF4-FFF2-40B4-BE49-F238E27FC236}">
                  <a16:creationId xmlns:a16="http://schemas.microsoft.com/office/drawing/2014/main" id="{202CC76F-7452-80EB-A7F3-2EBE7836BA31}"/>
                </a:ext>
              </a:extLst>
            </p:cNvPr>
            <p:cNvSpPr>
              <a:spLocks/>
            </p:cNvSpPr>
            <p:nvPr/>
          </p:nvSpPr>
          <p:spPr bwMode="auto">
            <a:xfrm>
              <a:off x="2176" y="1324"/>
              <a:ext cx="277" cy="92"/>
            </a:xfrm>
            <a:custGeom>
              <a:avLst/>
              <a:gdLst>
                <a:gd name="T0" fmla="*/ 0 w 21678"/>
                <a:gd name="T1" fmla="*/ 0 h 21600"/>
                <a:gd name="T2" fmla="*/ 277 w 21678"/>
                <a:gd name="T3" fmla="*/ 92 h 21600"/>
                <a:gd name="T4" fmla="*/ 1 w 21678"/>
                <a:gd name="T5" fmla="*/ 92 h 21600"/>
                <a:gd name="T6" fmla="*/ 0 60000 65536"/>
                <a:gd name="T7" fmla="*/ 0 60000 65536"/>
                <a:gd name="T8" fmla="*/ 0 60000 65536"/>
              </a:gdLst>
              <a:ahLst/>
              <a:cxnLst>
                <a:cxn ang="T6">
                  <a:pos x="T0" y="T1"/>
                </a:cxn>
                <a:cxn ang="T7">
                  <a:pos x="T2" y="T3"/>
                </a:cxn>
                <a:cxn ang="T8">
                  <a:pos x="T4" y="T5"/>
                </a:cxn>
              </a:cxnLst>
              <a:rect l="0" t="0" r="r" b="b"/>
              <a:pathLst>
                <a:path w="21678" h="21600" fill="none" extrusionOk="0">
                  <a:moveTo>
                    <a:pt x="0" y="0"/>
                  </a:moveTo>
                  <a:cubicBezTo>
                    <a:pt x="26" y="0"/>
                    <a:pt x="52" y="-1"/>
                    <a:pt x="78" y="0"/>
                  </a:cubicBezTo>
                  <a:cubicBezTo>
                    <a:pt x="12007" y="0"/>
                    <a:pt x="21678" y="9670"/>
                    <a:pt x="21678" y="21600"/>
                  </a:cubicBezTo>
                </a:path>
                <a:path w="21678" h="21600" stroke="0" extrusionOk="0">
                  <a:moveTo>
                    <a:pt x="0" y="0"/>
                  </a:moveTo>
                  <a:cubicBezTo>
                    <a:pt x="26" y="0"/>
                    <a:pt x="52" y="-1"/>
                    <a:pt x="78" y="0"/>
                  </a:cubicBezTo>
                  <a:cubicBezTo>
                    <a:pt x="12007" y="0"/>
                    <a:pt x="21678" y="9670"/>
                    <a:pt x="21678" y="21600"/>
                  </a:cubicBezTo>
                  <a:lnTo>
                    <a:pt x="78" y="21600"/>
                  </a:lnTo>
                  <a:lnTo>
                    <a:pt x="0"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89" name="Arc 190">
              <a:extLst>
                <a:ext uri="{FF2B5EF4-FFF2-40B4-BE49-F238E27FC236}">
                  <a16:creationId xmlns:a16="http://schemas.microsoft.com/office/drawing/2014/main" id="{34D27AA3-E72D-2B1C-4F1B-FCF8B309418C}"/>
                </a:ext>
              </a:extLst>
            </p:cNvPr>
            <p:cNvSpPr>
              <a:spLocks/>
            </p:cNvSpPr>
            <p:nvPr/>
          </p:nvSpPr>
          <p:spPr bwMode="auto">
            <a:xfrm>
              <a:off x="2176" y="1332"/>
              <a:ext cx="21" cy="76"/>
            </a:xfrm>
            <a:custGeom>
              <a:avLst/>
              <a:gdLst>
                <a:gd name="T0" fmla="*/ 0 w 22679"/>
                <a:gd name="T1" fmla="*/ 0 h 21600"/>
                <a:gd name="T2" fmla="*/ 21 w 22679"/>
                <a:gd name="T3" fmla="*/ 76 h 21600"/>
                <a:gd name="T4" fmla="*/ 1 w 22679"/>
                <a:gd name="T5" fmla="*/ 76 h 21600"/>
                <a:gd name="T6" fmla="*/ 0 60000 65536"/>
                <a:gd name="T7" fmla="*/ 0 60000 65536"/>
                <a:gd name="T8" fmla="*/ 0 60000 65536"/>
              </a:gdLst>
              <a:ahLst/>
              <a:cxnLst>
                <a:cxn ang="T6">
                  <a:pos x="T0" y="T1"/>
                </a:cxn>
                <a:cxn ang="T7">
                  <a:pos x="T2" y="T3"/>
                </a:cxn>
                <a:cxn ang="T8">
                  <a:pos x="T4" y="T5"/>
                </a:cxn>
              </a:cxnLst>
              <a:rect l="0" t="0" r="r" b="b"/>
              <a:pathLst>
                <a:path w="22679" h="21600" fill="none" extrusionOk="0">
                  <a:moveTo>
                    <a:pt x="-1" y="26"/>
                  </a:moveTo>
                  <a:cubicBezTo>
                    <a:pt x="359" y="8"/>
                    <a:pt x="719" y="-1"/>
                    <a:pt x="1079" y="0"/>
                  </a:cubicBezTo>
                  <a:cubicBezTo>
                    <a:pt x="13008" y="0"/>
                    <a:pt x="22679" y="9670"/>
                    <a:pt x="22679" y="21600"/>
                  </a:cubicBezTo>
                </a:path>
                <a:path w="22679" h="21600" stroke="0" extrusionOk="0">
                  <a:moveTo>
                    <a:pt x="-1" y="26"/>
                  </a:moveTo>
                  <a:cubicBezTo>
                    <a:pt x="359" y="8"/>
                    <a:pt x="719" y="-1"/>
                    <a:pt x="1079" y="0"/>
                  </a:cubicBezTo>
                  <a:cubicBezTo>
                    <a:pt x="13008" y="0"/>
                    <a:pt x="22679" y="9670"/>
                    <a:pt x="22679" y="21600"/>
                  </a:cubicBezTo>
                  <a:lnTo>
                    <a:pt x="1079" y="21600"/>
                  </a:lnTo>
                  <a:lnTo>
                    <a:pt x="-1" y="26"/>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0" name="Arc 191">
              <a:extLst>
                <a:ext uri="{FF2B5EF4-FFF2-40B4-BE49-F238E27FC236}">
                  <a16:creationId xmlns:a16="http://schemas.microsoft.com/office/drawing/2014/main" id="{9B6DF442-F9EF-B398-6E37-1558AD3CAF0D}"/>
                </a:ext>
              </a:extLst>
            </p:cNvPr>
            <p:cNvSpPr>
              <a:spLocks/>
            </p:cNvSpPr>
            <p:nvPr/>
          </p:nvSpPr>
          <p:spPr bwMode="auto">
            <a:xfrm>
              <a:off x="2176" y="1324"/>
              <a:ext cx="29" cy="84"/>
            </a:xfrm>
            <a:custGeom>
              <a:avLst/>
              <a:gdLst>
                <a:gd name="T0" fmla="*/ 0 w 22371"/>
                <a:gd name="T1" fmla="*/ 0 h 21600"/>
                <a:gd name="T2" fmla="*/ 29 w 22371"/>
                <a:gd name="T3" fmla="*/ 84 h 21600"/>
                <a:gd name="T4" fmla="*/ 1 w 22371"/>
                <a:gd name="T5" fmla="*/ 84 h 21600"/>
                <a:gd name="T6" fmla="*/ 0 60000 65536"/>
                <a:gd name="T7" fmla="*/ 0 60000 65536"/>
                <a:gd name="T8" fmla="*/ 0 60000 65536"/>
              </a:gdLst>
              <a:ahLst/>
              <a:cxnLst>
                <a:cxn ang="T6">
                  <a:pos x="T0" y="T1"/>
                </a:cxn>
                <a:cxn ang="T7">
                  <a:pos x="T2" y="T3"/>
                </a:cxn>
                <a:cxn ang="T8">
                  <a:pos x="T4" y="T5"/>
                </a:cxn>
              </a:cxnLst>
              <a:rect l="0" t="0" r="r" b="b"/>
              <a:pathLst>
                <a:path w="22371" h="21600" fill="none" extrusionOk="0">
                  <a:moveTo>
                    <a:pt x="-1" y="13"/>
                  </a:moveTo>
                  <a:cubicBezTo>
                    <a:pt x="256" y="4"/>
                    <a:pt x="513" y="-1"/>
                    <a:pt x="771" y="0"/>
                  </a:cubicBezTo>
                  <a:cubicBezTo>
                    <a:pt x="12700" y="0"/>
                    <a:pt x="22371" y="9670"/>
                    <a:pt x="22371" y="21600"/>
                  </a:cubicBezTo>
                </a:path>
                <a:path w="22371" h="21600" stroke="0" extrusionOk="0">
                  <a:moveTo>
                    <a:pt x="-1" y="13"/>
                  </a:moveTo>
                  <a:cubicBezTo>
                    <a:pt x="256" y="4"/>
                    <a:pt x="513" y="-1"/>
                    <a:pt x="771" y="0"/>
                  </a:cubicBezTo>
                  <a:cubicBezTo>
                    <a:pt x="12700" y="0"/>
                    <a:pt x="22371" y="9670"/>
                    <a:pt x="22371" y="21600"/>
                  </a:cubicBezTo>
                  <a:lnTo>
                    <a:pt x="771" y="21600"/>
                  </a:lnTo>
                  <a:lnTo>
                    <a:pt x="-1" y="13"/>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1" name="Arc 192">
              <a:extLst>
                <a:ext uri="{FF2B5EF4-FFF2-40B4-BE49-F238E27FC236}">
                  <a16:creationId xmlns:a16="http://schemas.microsoft.com/office/drawing/2014/main" id="{FDF712C7-F993-012C-E152-50944C1FD5C8}"/>
                </a:ext>
              </a:extLst>
            </p:cNvPr>
            <p:cNvSpPr>
              <a:spLocks/>
            </p:cNvSpPr>
            <p:nvPr/>
          </p:nvSpPr>
          <p:spPr bwMode="auto">
            <a:xfrm>
              <a:off x="2184" y="1407"/>
              <a:ext cx="12" cy="76"/>
            </a:xfrm>
            <a:custGeom>
              <a:avLst/>
              <a:gdLst>
                <a:gd name="T0" fmla="*/ 12 w 21600"/>
                <a:gd name="T1" fmla="*/ 0 h 21600"/>
                <a:gd name="T2" fmla="*/ 0 w 21600"/>
                <a:gd name="T3" fmla="*/ 76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2" name="Arc 193">
              <a:extLst>
                <a:ext uri="{FF2B5EF4-FFF2-40B4-BE49-F238E27FC236}">
                  <a16:creationId xmlns:a16="http://schemas.microsoft.com/office/drawing/2014/main" id="{29FD3C17-443A-601F-26DE-07522E2B24DE}"/>
                </a:ext>
              </a:extLst>
            </p:cNvPr>
            <p:cNvSpPr>
              <a:spLocks/>
            </p:cNvSpPr>
            <p:nvPr/>
          </p:nvSpPr>
          <p:spPr bwMode="auto">
            <a:xfrm>
              <a:off x="2184" y="1407"/>
              <a:ext cx="20" cy="84"/>
            </a:xfrm>
            <a:custGeom>
              <a:avLst/>
              <a:gdLst>
                <a:gd name="T0" fmla="*/ 20 w 21600"/>
                <a:gd name="T1" fmla="*/ 0 h 21600"/>
                <a:gd name="T2" fmla="*/ 0 w 21600"/>
                <a:gd name="T3" fmla="*/ 84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3" name="Oval 194">
              <a:extLst>
                <a:ext uri="{FF2B5EF4-FFF2-40B4-BE49-F238E27FC236}">
                  <a16:creationId xmlns:a16="http://schemas.microsoft.com/office/drawing/2014/main" id="{D2C8A282-D726-5F62-E165-D822EA004126}"/>
                </a:ext>
              </a:extLst>
            </p:cNvPr>
            <p:cNvSpPr>
              <a:spLocks noChangeArrowheads="1"/>
            </p:cNvSpPr>
            <p:nvPr/>
          </p:nvSpPr>
          <p:spPr bwMode="auto">
            <a:xfrm>
              <a:off x="2460" y="1403"/>
              <a:ext cx="16" cy="16"/>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4094" name="Line 195">
              <a:extLst>
                <a:ext uri="{FF2B5EF4-FFF2-40B4-BE49-F238E27FC236}">
                  <a16:creationId xmlns:a16="http://schemas.microsoft.com/office/drawing/2014/main" id="{22D21465-C9EA-E5B9-F715-FBFB3E50B117}"/>
                </a:ext>
              </a:extLst>
            </p:cNvPr>
            <p:cNvSpPr>
              <a:spLocks noChangeShapeType="1"/>
            </p:cNvSpPr>
            <p:nvPr/>
          </p:nvSpPr>
          <p:spPr bwMode="auto">
            <a:xfrm flipH="1">
              <a:off x="1804" y="1468"/>
              <a:ext cx="38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5" name="Line 196">
              <a:extLst>
                <a:ext uri="{FF2B5EF4-FFF2-40B4-BE49-F238E27FC236}">
                  <a16:creationId xmlns:a16="http://schemas.microsoft.com/office/drawing/2014/main" id="{72E1AFFC-92C0-488B-B96B-7DB4276BA716}"/>
                </a:ext>
              </a:extLst>
            </p:cNvPr>
            <p:cNvSpPr>
              <a:spLocks noChangeShapeType="1"/>
            </p:cNvSpPr>
            <p:nvPr/>
          </p:nvSpPr>
          <p:spPr bwMode="auto">
            <a:xfrm flipH="1">
              <a:off x="1800" y="1291"/>
              <a:ext cx="9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6" name="Line 197">
              <a:extLst>
                <a:ext uri="{FF2B5EF4-FFF2-40B4-BE49-F238E27FC236}">
                  <a16:creationId xmlns:a16="http://schemas.microsoft.com/office/drawing/2014/main" id="{8724E719-79EB-9EC7-56E4-7219D83718FB}"/>
                </a:ext>
              </a:extLst>
            </p:cNvPr>
            <p:cNvSpPr>
              <a:spLocks noChangeShapeType="1"/>
            </p:cNvSpPr>
            <p:nvPr/>
          </p:nvSpPr>
          <p:spPr bwMode="auto">
            <a:xfrm flipH="1">
              <a:off x="1804" y="1371"/>
              <a:ext cx="9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97" name="Oval 198">
              <a:extLst>
                <a:ext uri="{FF2B5EF4-FFF2-40B4-BE49-F238E27FC236}">
                  <a16:creationId xmlns:a16="http://schemas.microsoft.com/office/drawing/2014/main" id="{00D508E6-0F58-2784-EF5E-03EB04593EB7}"/>
                </a:ext>
              </a:extLst>
            </p:cNvPr>
            <p:cNvSpPr>
              <a:spLocks noChangeArrowheads="1"/>
            </p:cNvSpPr>
            <p:nvPr/>
          </p:nvSpPr>
          <p:spPr bwMode="auto">
            <a:xfrm>
              <a:off x="2459" y="1379"/>
              <a:ext cx="56" cy="5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grpSp>
      <p:grpSp>
        <p:nvGrpSpPr>
          <p:cNvPr id="44042" name="Group 199">
            <a:extLst>
              <a:ext uri="{FF2B5EF4-FFF2-40B4-BE49-F238E27FC236}">
                <a16:creationId xmlns:a16="http://schemas.microsoft.com/office/drawing/2014/main" id="{36260041-3BA0-D988-4080-3E8EF057073C}"/>
              </a:ext>
            </a:extLst>
          </p:cNvPr>
          <p:cNvGrpSpPr>
            <a:grpSpLocks/>
          </p:cNvGrpSpPr>
          <p:nvPr/>
        </p:nvGrpSpPr>
        <p:grpSpPr bwMode="auto">
          <a:xfrm>
            <a:off x="6912769" y="5440022"/>
            <a:ext cx="1420812" cy="717550"/>
            <a:chOff x="1800" y="2181"/>
            <a:chExt cx="895" cy="452"/>
          </a:xfrm>
        </p:grpSpPr>
        <p:sp>
          <p:nvSpPr>
            <p:cNvPr id="44046" name="Arc 200">
              <a:extLst>
                <a:ext uri="{FF2B5EF4-FFF2-40B4-BE49-F238E27FC236}">
                  <a16:creationId xmlns:a16="http://schemas.microsoft.com/office/drawing/2014/main" id="{5383482D-731B-55D5-CD87-677CE8B6C34D}"/>
                </a:ext>
              </a:extLst>
            </p:cNvPr>
            <p:cNvSpPr>
              <a:spLocks/>
            </p:cNvSpPr>
            <p:nvPr/>
          </p:nvSpPr>
          <p:spPr bwMode="auto">
            <a:xfrm>
              <a:off x="2003" y="2191"/>
              <a:ext cx="94" cy="106"/>
            </a:xfrm>
            <a:custGeom>
              <a:avLst/>
              <a:gdLst>
                <a:gd name="T0" fmla="*/ 0 w 21831"/>
                <a:gd name="T1" fmla="*/ 0 h 21600"/>
                <a:gd name="T2" fmla="*/ 94 w 21831"/>
                <a:gd name="T3" fmla="*/ 106 h 21600"/>
                <a:gd name="T4" fmla="*/ 1 w 21831"/>
                <a:gd name="T5" fmla="*/ 106 h 21600"/>
                <a:gd name="T6" fmla="*/ 0 60000 65536"/>
                <a:gd name="T7" fmla="*/ 0 60000 65536"/>
                <a:gd name="T8" fmla="*/ 0 60000 65536"/>
              </a:gdLst>
              <a:ahLst/>
              <a:cxnLst>
                <a:cxn ang="T6">
                  <a:pos x="T0" y="T1"/>
                </a:cxn>
                <a:cxn ang="T7">
                  <a:pos x="T2" y="T3"/>
                </a:cxn>
                <a:cxn ang="T8">
                  <a:pos x="T4" y="T5"/>
                </a:cxn>
              </a:cxnLst>
              <a:rect l="0" t="0" r="r" b="b"/>
              <a:pathLst>
                <a:path w="21831" h="21600" fill="none" extrusionOk="0">
                  <a:moveTo>
                    <a:pt x="0" y="1"/>
                  </a:moveTo>
                  <a:cubicBezTo>
                    <a:pt x="76" y="0"/>
                    <a:pt x="153" y="-1"/>
                    <a:pt x="231" y="0"/>
                  </a:cubicBezTo>
                  <a:cubicBezTo>
                    <a:pt x="12160" y="0"/>
                    <a:pt x="21831" y="9670"/>
                    <a:pt x="21831" y="21600"/>
                  </a:cubicBezTo>
                </a:path>
                <a:path w="21831" h="21600" stroke="0" extrusionOk="0">
                  <a:moveTo>
                    <a:pt x="0" y="1"/>
                  </a:moveTo>
                  <a:cubicBezTo>
                    <a:pt x="76" y="0"/>
                    <a:pt x="153" y="-1"/>
                    <a:pt x="231" y="0"/>
                  </a:cubicBezTo>
                  <a:cubicBezTo>
                    <a:pt x="12160" y="0"/>
                    <a:pt x="21831" y="9670"/>
                    <a:pt x="21831" y="21600"/>
                  </a:cubicBezTo>
                  <a:lnTo>
                    <a:pt x="231"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7" name="Arc 201">
              <a:extLst>
                <a:ext uri="{FF2B5EF4-FFF2-40B4-BE49-F238E27FC236}">
                  <a16:creationId xmlns:a16="http://schemas.microsoft.com/office/drawing/2014/main" id="{87F64125-F97D-AD0E-8C2D-A16E2086E411}"/>
                </a:ext>
              </a:extLst>
            </p:cNvPr>
            <p:cNvSpPr>
              <a:spLocks/>
            </p:cNvSpPr>
            <p:nvPr/>
          </p:nvSpPr>
          <p:spPr bwMode="auto">
            <a:xfrm>
              <a:off x="2003" y="2287"/>
              <a:ext cx="94" cy="106"/>
            </a:xfrm>
            <a:custGeom>
              <a:avLst/>
              <a:gdLst>
                <a:gd name="T0" fmla="*/ 94 w 21831"/>
                <a:gd name="T1" fmla="*/ 0 h 21600"/>
                <a:gd name="T2" fmla="*/ 0 w 21831"/>
                <a:gd name="T3" fmla="*/ 106 h 21600"/>
                <a:gd name="T4" fmla="*/ 1 w 21831"/>
                <a:gd name="T5" fmla="*/ 0 h 21600"/>
                <a:gd name="T6" fmla="*/ 0 60000 65536"/>
                <a:gd name="T7" fmla="*/ 0 60000 65536"/>
                <a:gd name="T8" fmla="*/ 0 60000 65536"/>
              </a:gdLst>
              <a:ahLst/>
              <a:cxnLst>
                <a:cxn ang="T6">
                  <a:pos x="T0" y="T1"/>
                </a:cxn>
                <a:cxn ang="T7">
                  <a:pos x="T2" y="T3"/>
                </a:cxn>
                <a:cxn ang="T8">
                  <a:pos x="T4" y="T5"/>
                </a:cxn>
              </a:cxnLst>
              <a:rect l="0" t="0" r="r" b="b"/>
              <a:pathLst>
                <a:path w="21831" h="21600" fill="none" extrusionOk="0">
                  <a:moveTo>
                    <a:pt x="21831" y="0"/>
                  </a:moveTo>
                  <a:cubicBezTo>
                    <a:pt x="21831" y="11929"/>
                    <a:pt x="12160" y="21600"/>
                    <a:pt x="231" y="21600"/>
                  </a:cubicBezTo>
                  <a:cubicBezTo>
                    <a:pt x="153" y="21600"/>
                    <a:pt x="76" y="21599"/>
                    <a:pt x="0" y="21598"/>
                  </a:cubicBezTo>
                </a:path>
                <a:path w="21831" h="21600" stroke="0" extrusionOk="0">
                  <a:moveTo>
                    <a:pt x="21831" y="0"/>
                  </a:moveTo>
                  <a:cubicBezTo>
                    <a:pt x="21831" y="11929"/>
                    <a:pt x="12160" y="21600"/>
                    <a:pt x="231" y="21600"/>
                  </a:cubicBezTo>
                  <a:cubicBezTo>
                    <a:pt x="153" y="21600"/>
                    <a:pt x="76" y="21599"/>
                    <a:pt x="0" y="21598"/>
                  </a:cubicBezTo>
                  <a:lnTo>
                    <a:pt x="231" y="0"/>
                  </a:lnTo>
                  <a:lnTo>
                    <a:pt x="21831"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8" name="Arc 202">
              <a:extLst>
                <a:ext uri="{FF2B5EF4-FFF2-40B4-BE49-F238E27FC236}">
                  <a16:creationId xmlns:a16="http://schemas.microsoft.com/office/drawing/2014/main" id="{F6B26182-C8D3-C11C-3263-3B1E40231F2C}"/>
                </a:ext>
              </a:extLst>
            </p:cNvPr>
            <p:cNvSpPr>
              <a:spLocks/>
            </p:cNvSpPr>
            <p:nvPr/>
          </p:nvSpPr>
          <p:spPr bwMode="auto">
            <a:xfrm>
              <a:off x="2288" y="2246"/>
              <a:ext cx="299" cy="97"/>
            </a:xfrm>
            <a:custGeom>
              <a:avLst/>
              <a:gdLst>
                <a:gd name="T0" fmla="*/ 0 w 21671"/>
                <a:gd name="T1" fmla="*/ 0 h 21600"/>
                <a:gd name="T2" fmla="*/ 299 w 21671"/>
                <a:gd name="T3" fmla="*/ 96 h 21600"/>
                <a:gd name="T4" fmla="*/ 1 w 21671"/>
                <a:gd name="T5" fmla="*/ 97 h 21600"/>
                <a:gd name="T6" fmla="*/ 0 60000 65536"/>
                <a:gd name="T7" fmla="*/ 0 60000 65536"/>
                <a:gd name="T8" fmla="*/ 0 60000 65536"/>
              </a:gdLst>
              <a:ahLst/>
              <a:cxnLst>
                <a:cxn ang="T6">
                  <a:pos x="T0" y="T1"/>
                </a:cxn>
                <a:cxn ang="T7">
                  <a:pos x="T2" y="T3"/>
                </a:cxn>
                <a:cxn ang="T8">
                  <a:pos x="T4" y="T5"/>
                </a:cxn>
              </a:cxnLst>
              <a:rect l="0" t="0" r="r" b="b"/>
              <a:pathLst>
                <a:path w="21671" h="21600" fill="none" extrusionOk="0">
                  <a:moveTo>
                    <a:pt x="0" y="0"/>
                  </a:moveTo>
                  <a:cubicBezTo>
                    <a:pt x="24" y="0"/>
                    <a:pt x="48" y="-1"/>
                    <a:pt x="72" y="0"/>
                  </a:cubicBezTo>
                  <a:cubicBezTo>
                    <a:pt x="11913" y="0"/>
                    <a:pt x="21548" y="9534"/>
                    <a:pt x="21670" y="21376"/>
                  </a:cubicBezTo>
                </a:path>
                <a:path w="21671" h="21600" stroke="0" extrusionOk="0">
                  <a:moveTo>
                    <a:pt x="0" y="0"/>
                  </a:moveTo>
                  <a:cubicBezTo>
                    <a:pt x="24" y="0"/>
                    <a:pt x="48" y="-1"/>
                    <a:pt x="72" y="0"/>
                  </a:cubicBezTo>
                  <a:cubicBezTo>
                    <a:pt x="11913" y="0"/>
                    <a:pt x="21548" y="9534"/>
                    <a:pt x="21670" y="21376"/>
                  </a:cubicBezTo>
                  <a:lnTo>
                    <a:pt x="72" y="21600"/>
                  </a:lnTo>
                  <a:lnTo>
                    <a:pt x="0"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49" name="Arc 203">
              <a:extLst>
                <a:ext uri="{FF2B5EF4-FFF2-40B4-BE49-F238E27FC236}">
                  <a16:creationId xmlns:a16="http://schemas.microsoft.com/office/drawing/2014/main" id="{0C85F34E-27CF-17E3-BD10-611A639EA6F6}"/>
                </a:ext>
              </a:extLst>
            </p:cNvPr>
            <p:cNvSpPr>
              <a:spLocks/>
            </p:cNvSpPr>
            <p:nvPr/>
          </p:nvSpPr>
          <p:spPr bwMode="auto">
            <a:xfrm>
              <a:off x="2287" y="2246"/>
              <a:ext cx="24" cy="88"/>
            </a:xfrm>
            <a:custGeom>
              <a:avLst/>
              <a:gdLst>
                <a:gd name="T0" fmla="*/ 0 w 22532"/>
                <a:gd name="T1" fmla="*/ 0 h 21600"/>
                <a:gd name="T2" fmla="*/ 24 w 22532"/>
                <a:gd name="T3" fmla="*/ 87 h 21600"/>
                <a:gd name="T4" fmla="*/ 1 w 22532"/>
                <a:gd name="T5" fmla="*/ 88 h 21600"/>
                <a:gd name="T6" fmla="*/ 0 60000 65536"/>
                <a:gd name="T7" fmla="*/ 0 60000 65536"/>
                <a:gd name="T8" fmla="*/ 0 60000 65536"/>
              </a:gdLst>
              <a:ahLst/>
              <a:cxnLst>
                <a:cxn ang="T6">
                  <a:pos x="T0" y="T1"/>
                </a:cxn>
                <a:cxn ang="T7">
                  <a:pos x="T2" y="T3"/>
                </a:cxn>
                <a:cxn ang="T8">
                  <a:pos x="T4" y="T5"/>
                </a:cxn>
              </a:cxnLst>
              <a:rect l="0" t="0" r="r" b="b"/>
              <a:pathLst>
                <a:path w="22532" h="21600" fill="none" extrusionOk="0">
                  <a:moveTo>
                    <a:pt x="0" y="20"/>
                  </a:moveTo>
                  <a:cubicBezTo>
                    <a:pt x="310" y="6"/>
                    <a:pt x="621" y="-1"/>
                    <a:pt x="933" y="0"/>
                  </a:cubicBezTo>
                  <a:cubicBezTo>
                    <a:pt x="12766" y="0"/>
                    <a:pt x="22396" y="9520"/>
                    <a:pt x="22531" y="21353"/>
                  </a:cubicBezTo>
                </a:path>
                <a:path w="22532" h="21600" stroke="0" extrusionOk="0">
                  <a:moveTo>
                    <a:pt x="0" y="20"/>
                  </a:moveTo>
                  <a:cubicBezTo>
                    <a:pt x="310" y="6"/>
                    <a:pt x="621" y="-1"/>
                    <a:pt x="933" y="0"/>
                  </a:cubicBezTo>
                  <a:cubicBezTo>
                    <a:pt x="12766" y="0"/>
                    <a:pt x="22396" y="9520"/>
                    <a:pt x="22531" y="21353"/>
                  </a:cubicBezTo>
                  <a:lnTo>
                    <a:pt x="933" y="21600"/>
                  </a:lnTo>
                  <a:lnTo>
                    <a:pt x="0" y="2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0" name="Arc 204">
              <a:extLst>
                <a:ext uri="{FF2B5EF4-FFF2-40B4-BE49-F238E27FC236}">
                  <a16:creationId xmlns:a16="http://schemas.microsoft.com/office/drawing/2014/main" id="{BDD7D6FD-F6C8-CF1E-6154-3E5A0671CA31}"/>
                </a:ext>
              </a:extLst>
            </p:cNvPr>
            <p:cNvSpPr>
              <a:spLocks/>
            </p:cNvSpPr>
            <p:nvPr/>
          </p:nvSpPr>
          <p:spPr bwMode="auto">
            <a:xfrm>
              <a:off x="2296" y="2332"/>
              <a:ext cx="14" cy="89"/>
            </a:xfrm>
            <a:custGeom>
              <a:avLst/>
              <a:gdLst>
                <a:gd name="T0" fmla="*/ 14 w 21600"/>
                <a:gd name="T1" fmla="*/ 0 h 21847"/>
                <a:gd name="T2" fmla="*/ 0 w 21600"/>
                <a:gd name="T3" fmla="*/ 89 h 21847"/>
                <a:gd name="T4" fmla="*/ 0 w 21600"/>
                <a:gd name="T5" fmla="*/ 1 h 21847"/>
                <a:gd name="T6" fmla="*/ 0 60000 65536"/>
                <a:gd name="T7" fmla="*/ 0 60000 65536"/>
                <a:gd name="T8" fmla="*/ 0 60000 65536"/>
              </a:gdLst>
              <a:ahLst/>
              <a:cxnLst>
                <a:cxn ang="T6">
                  <a:pos x="T0" y="T1"/>
                </a:cxn>
                <a:cxn ang="T7">
                  <a:pos x="T2" y="T3"/>
                </a:cxn>
                <a:cxn ang="T8">
                  <a:pos x="T4" y="T5"/>
                </a:cxn>
              </a:cxnLst>
              <a:rect l="0" t="0" r="r" b="b"/>
              <a:pathLst>
                <a:path w="21600" h="21847" fill="none" extrusionOk="0">
                  <a:moveTo>
                    <a:pt x="21598" y="0"/>
                  </a:moveTo>
                  <a:cubicBezTo>
                    <a:pt x="21599" y="82"/>
                    <a:pt x="21600" y="164"/>
                    <a:pt x="21600" y="247"/>
                  </a:cubicBezTo>
                  <a:cubicBezTo>
                    <a:pt x="21600" y="12176"/>
                    <a:pt x="11929" y="21846"/>
                    <a:pt x="0" y="21847"/>
                  </a:cubicBezTo>
                </a:path>
                <a:path w="21600" h="21847" stroke="0" extrusionOk="0">
                  <a:moveTo>
                    <a:pt x="21598" y="0"/>
                  </a:moveTo>
                  <a:cubicBezTo>
                    <a:pt x="21599" y="82"/>
                    <a:pt x="21600" y="164"/>
                    <a:pt x="21600" y="247"/>
                  </a:cubicBezTo>
                  <a:cubicBezTo>
                    <a:pt x="21600" y="12176"/>
                    <a:pt x="11929" y="21846"/>
                    <a:pt x="0" y="21847"/>
                  </a:cubicBezTo>
                  <a:lnTo>
                    <a:pt x="0" y="247"/>
                  </a:lnTo>
                  <a:lnTo>
                    <a:pt x="21598"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1" name="Oval 205">
              <a:extLst>
                <a:ext uri="{FF2B5EF4-FFF2-40B4-BE49-F238E27FC236}">
                  <a16:creationId xmlns:a16="http://schemas.microsoft.com/office/drawing/2014/main" id="{3A466967-E777-A655-78EB-FD80F7370B69}"/>
                </a:ext>
              </a:extLst>
            </p:cNvPr>
            <p:cNvSpPr>
              <a:spLocks noChangeArrowheads="1"/>
            </p:cNvSpPr>
            <p:nvPr/>
          </p:nvSpPr>
          <p:spPr bwMode="auto">
            <a:xfrm>
              <a:off x="2603" y="2327"/>
              <a:ext cx="18" cy="20"/>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4052" name="Arc 206">
              <a:extLst>
                <a:ext uri="{FF2B5EF4-FFF2-40B4-BE49-F238E27FC236}">
                  <a16:creationId xmlns:a16="http://schemas.microsoft.com/office/drawing/2014/main" id="{767DA3F3-9FF4-75DF-5913-899757C20E8F}"/>
                </a:ext>
              </a:extLst>
            </p:cNvPr>
            <p:cNvSpPr>
              <a:spLocks/>
            </p:cNvSpPr>
            <p:nvPr/>
          </p:nvSpPr>
          <p:spPr bwMode="auto">
            <a:xfrm>
              <a:off x="2003" y="2420"/>
              <a:ext cx="94" cy="106"/>
            </a:xfrm>
            <a:custGeom>
              <a:avLst/>
              <a:gdLst>
                <a:gd name="T0" fmla="*/ 0 w 21829"/>
                <a:gd name="T1" fmla="*/ 0 h 21600"/>
                <a:gd name="T2" fmla="*/ 94 w 21829"/>
                <a:gd name="T3" fmla="*/ 105 h 21600"/>
                <a:gd name="T4" fmla="*/ 1 w 21829"/>
                <a:gd name="T5" fmla="*/ 106 h 21600"/>
                <a:gd name="T6" fmla="*/ 0 60000 65536"/>
                <a:gd name="T7" fmla="*/ 0 60000 65536"/>
                <a:gd name="T8" fmla="*/ 0 60000 65536"/>
              </a:gdLst>
              <a:ahLst/>
              <a:cxnLst>
                <a:cxn ang="T6">
                  <a:pos x="T0" y="T1"/>
                </a:cxn>
                <a:cxn ang="T7">
                  <a:pos x="T2" y="T3"/>
                </a:cxn>
                <a:cxn ang="T8">
                  <a:pos x="T4" y="T5"/>
                </a:cxn>
              </a:cxnLst>
              <a:rect l="0" t="0" r="r" b="b"/>
              <a:pathLst>
                <a:path w="21829" h="21600" fill="none" extrusionOk="0">
                  <a:moveTo>
                    <a:pt x="0" y="1"/>
                  </a:moveTo>
                  <a:cubicBezTo>
                    <a:pt x="76" y="0"/>
                    <a:pt x="153" y="-1"/>
                    <a:pt x="230" y="0"/>
                  </a:cubicBezTo>
                  <a:cubicBezTo>
                    <a:pt x="12078" y="0"/>
                    <a:pt x="21716" y="9545"/>
                    <a:pt x="21829" y="21393"/>
                  </a:cubicBezTo>
                </a:path>
                <a:path w="21829" h="21600" stroke="0" extrusionOk="0">
                  <a:moveTo>
                    <a:pt x="0" y="1"/>
                  </a:moveTo>
                  <a:cubicBezTo>
                    <a:pt x="76" y="0"/>
                    <a:pt x="153" y="-1"/>
                    <a:pt x="230" y="0"/>
                  </a:cubicBezTo>
                  <a:cubicBezTo>
                    <a:pt x="12078" y="0"/>
                    <a:pt x="21716" y="9545"/>
                    <a:pt x="21829" y="21393"/>
                  </a:cubicBezTo>
                  <a:lnTo>
                    <a:pt x="230"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3" name="Arc 207">
              <a:extLst>
                <a:ext uri="{FF2B5EF4-FFF2-40B4-BE49-F238E27FC236}">
                  <a16:creationId xmlns:a16="http://schemas.microsoft.com/office/drawing/2014/main" id="{B81E9B85-56C2-0676-1C94-97D2A6668E05}"/>
                </a:ext>
              </a:extLst>
            </p:cNvPr>
            <p:cNvSpPr>
              <a:spLocks/>
            </p:cNvSpPr>
            <p:nvPr/>
          </p:nvSpPr>
          <p:spPr bwMode="auto">
            <a:xfrm>
              <a:off x="2002" y="2515"/>
              <a:ext cx="95" cy="107"/>
            </a:xfrm>
            <a:custGeom>
              <a:avLst/>
              <a:gdLst>
                <a:gd name="T0" fmla="*/ 95 w 21832"/>
                <a:gd name="T1" fmla="*/ 0 h 21806"/>
                <a:gd name="T2" fmla="*/ 0 w 21832"/>
                <a:gd name="T3" fmla="*/ 107 h 21806"/>
                <a:gd name="T4" fmla="*/ 1 w 21832"/>
                <a:gd name="T5" fmla="*/ 1 h 21806"/>
                <a:gd name="T6" fmla="*/ 0 60000 65536"/>
                <a:gd name="T7" fmla="*/ 0 60000 65536"/>
                <a:gd name="T8" fmla="*/ 0 60000 65536"/>
              </a:gdLst>
              <a:ahLst/>
              <a:cxnLst>
                <a:cxn ang="T6">
                  <a:pos x="T0" y="T1"/>
                </a:cxn>
                <a:cxn ang="T7">
                  <a:pos x="T2" y="T3"/>
                </a:cxn>
                <a:cxn ang="T8">
                  <a:pos x="T4" y="T5"/>
                </a:cxn>
              </a:cxnLst>
              <a:rect l="0" t="0" r="r" b="b"/>
              <a:pathLst>
                <a:path w="21832" h="21806" fill="none" extrusionOk="0">
                  <a:moveTo>
                    <a:pt x="21831" y="-1"/>
                  </a:moveTo>
                  <a:cubicBezTo>
                    <a:pt x="21831" y="68"/>
                    <a:pt x="21832" y="137"/>
                    <a:pt x="21832" y="206"/>
                  </a:cubicBezTo>
                  <a:cubicBezTo>
                    <a:pt x="21832" y="12135"/>
                    <a:pt x="12161" y="21806"/>
                    <a:pt x="232" y="21806"/>
                  </a:cubicBezTo>
                  <a:cubicBezTo>
                    <a:pt x="154" y="21806"/>
                    <a:pt x="77" y="21805"/>
                    <a:pt x="0" y="21804"/>
                  </a:cubicBezTo>
                </a:path>
                <a:path w="21832" h="21806" stroke="0" extrusionOk="0">
                  <a:moveTo>
                    <a:pt x="21831" y="-1"/>
                  </a:moveTo>
                  <a:cubicBezTo>
                    <a:pt x="21831" y="68"/>
                    <a:pt x="21832" y="137"/>
                    <a:pt x="21832" y="206"/>
                  </a:cubicBezTo>
                  <a:cubicBezTo>
                    <a:pt x="21832" y="12135"/>
                    <a:pt x="12161" y="21806"/>
                    <a:pt x="232" y="21806"/>
                  </a:cubicBezTo>
                  <a:cubicBezTo>
                    <a:pt x="154" y="21806"/>
                    <a:pt x="77" y="21805"/>
                    <a:pt x="0" y="21804"/>
                  </a:cubicBezTo>
                  <a:lnTo>
                    <a:pt x="232" y="206"/>
                  </a:lnTo>
                  <a:lnTo>
                    <a:pt x="21831"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4" name="Arc 208">
              <a:extLst>
                <a:ext uri="{FF2B5EF4-FFF2-40B4-BE49-F238E27FC236}">
                  <a16:creationId xmlns:a16="http://schemas.microsoft.com/office/drawing/2014/main" id="{3CAF70C9-375B-9D2A-BD6F-A5A514290567}"/>
                </a:ext>
              </a:extLst>
            </p:cNvPr>
            <p:cNvSpPr>
              <a:spLocks/>
            </p:cNvSpPr>
            <p:nvPr/>
          </p:nvSpPr>
          <p:spPr bwMode="auto">
            <a:xfrm>
              <a:off x="2395" y="2344"/>
              <a:ext cx="300" cy="98"/>
            </a:xfrm>
            <a:custGeom>
              <a:avLst/>
              <a:gdLst>
                <a:gd name="T0" fmla="*/ 300 w 21673"/>
                <a:gd name="T1" fmla="*/ 0 h 21824"/>
                <a:gd name="T2" fmla="*/ 0 w 21673"/>
                <a:gd name="T3" fmla="*/ 98 h 21824"/>
                <a:gd name="T4" fmla="*/ 1 w 21673"/>
                <a:gd name="T5" fmla="*/ 1 h 21824"/>
                <a:gd name="T6" fmla="*/ 0 60000 65536"/>
                <a:gd name="T7" fmla="*/ 0 60000 65536"/>
                <a:gd name="T8" fmla="*/ 0 60000 65536"/>
              </a:gdLst>
              <a:ahLst/>
              <a:cxnLst>
                <a:cxn ang="T6">
                  <a:pos x="T0" y="T1"/>
                </a:cxn>
                <a:cxn ang="T7">
                  <a:pos x="T2" y="T3"/>
                </a:cxn>
                <a:cxn ang="T8">
                  <a:pos x="T4" y="T5"/>
                </a:cxn>
              </a:cxnLst>
              <a:rect l="0" t="0" r="r" b="b"/>
              <a:pathLst>
                <a:path w="21673" h="21824" fill="none" extrusionOk="0">
                  <a:moveTo>
                    <a:pt x="21671" y="0"/>
                  </a:moveTo>
                  <a:cubicBezTo>
                    <a:pt x="21672" y="74"/>
                    <a:pt x="21673" y="149"/>
                    <a:pt x="21673" y="224"/>
                  </a:cubicBezTo>
                  <a:cubicBezTo>
                    <a:pt x="21673" y="12153"/>
                    <a:pt x="12002" y="21824"/>
                    <a:pt x="73" y="21824"/>
                  </a:cubicBezTo>
                  <a:cubicBezTo>
                    <a:pt x="48" y="21824"/>
                    <a:pt x="24" y="21823"/>
                    <a:pt x="0" y="21823"/>
                  </a:cubicBezTo>
                </a:path>
                <a:path w="21673" h="21824" stroke="0" extrusionOk="0">
                  <a:moveTo>
                    <a:pt x="21671" y="0"/>
                  </a:moveTo>
                  <a:cubicBezTo>
                    <a:pt x="21672" y="74"/>
                    <a:pt x="21673" y="149"/>
                    <a:pt x="21673" y="224"/>
                  </a:cubicBezTo>
                  <a:cubicBezTo>
                    <a:pt x="21673" y="12153"/>
                    <a:pt x="12002" y="21824"/>
                    <a:pt x="73" y="21824"/>
                  </a:cubicBezTo>
                  <a:cubicBezTo>
                    <a:pt x="48" y="21824"/>
                    <a:pt x="24" y="21823"/>
                    <a:pt x="0" y="21823"/>
                  </a:cubicBezTo>
                  <a:lnTo>
                    <a:pt x="73" y="224"/>
                  </a:lnTo>
                  <a:lnTo>
                    <a:pt x="21671"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5" name="Arc 209">
              <a:extLst>
                <a:ext uri="{FF2B5EF4-FFF2-40B4-BE49-F238E27FC236}">
                  <a16:creationId xmlns:a16="http://schemas.microsoft.com/office/drawing/2014/main" id="{1C043BE7-A578-56C0-ECB7-4D09E7DF8BF3}"/>
                </a:ext>
              </a:extLst>
            </p:cNvPr>
            <p:cNvSpPr>
              <a:spLocks/>
            </p:cNvSpPr>
            <p:nvPr/>
          </p:nvSpPr>
          <p:spPr bwMode="auto">
            <a:xfrm>
              <a:off x="2212" y="2325"/>
              <a:ext cx="32" cy="97"/>
            </a:xfrm>
            <a:custGeom>
              <a:avLst/>
              <a:gdLst>
                <a:gd name="T0" fmla="*/ 0 w 22281"/>
                <a:gd name="T1" fmla="*/ 0 h 21600"/>
                <a:gd name="T2" fmla="*/ 32 w 22281"/>
                <a:gd name="T3" fmla="*/ 96 h 21600"/>
                <a:gd name="T4" fmla="*/ 1 w 22281"/>
                <a:gd name="T5" fmla="*/ 97 h 21600"/>
                <a:gd name="T6" fmla="*/ 0 60000 65536"/>
                <a:gd name="T7" fmla="*/ 0 60000 65536"/>
                <a:gd name="T8" fmla="*/ 0 60000 65536"/>
              </a:gdLst>
              <a:ahLst/>
              <a:cxnLst>
                <a:cxn ang="T6">
                  <a:pos x="T0" y="T1"/>
                </a:cxn>
                <a:cxn ang="T7">
                  <a:pos x="T2" y="T3"/>
                </a:cxn>
                <a:cxn ang="T8">
                  <a:pos x="T4" y="T5"/>
                </a:cxn>
              </a:cxnLst>
              <a:rect l="0" t="0" r="r" b="b"/>
              <a:pathLst>
                <a:path w="22281" h="21600" fill="none" extrusionOk="0">
                  <a:moveTo>
                    <a:pt x="-1" y="10"/>
                  </a:moveTo>
                  <a:cubicBezTo>
                    <a:pt x="227" y="3"/>
                    <a:pt x="454" y="-1"/>
                    <a:pt x="682" y="0"/>
                  </a:cubicBezTo>
                  <a:cubicBezTo>
                    <a:pt x="12522" y="0"/>
                    <a:pt x="22156" y="9532"/>
                    <a:pt x="22280" y="21373"/>
                  </a:cubicBezTo>
                </a:path>
                <a:path w="22281" h="21600" stroke="0" extrusionOk="0">
                  <a:moveTo>
                    <a:pt x="-1" y="10"/>
                  </a:moveTo>
                  <a:cubicBezTo>
                    <a:pt x="227" y="3"/>
                    <a:pt x="454" y="-1"/>
                    <a:pt x="682" y="0"/>
                  </a:cubicBezTo>
                  <a:cubicBezTo>
                    <a:pt x="12522" y="0"/>
                    <a:pt x="22156" y="9532"/>
                    <a:pt x="22280" y="21373"/>
                  </a:cubicBezTo>
                  <a:lnTo>
                    <a:pt x="682" y="21600"/>
                  </a:lnTo>
                  <a:lnTo>
                    <a:pt x="-1" y="1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6" name="Arc 210">
              <a:extLst>
                <a:ext uri="{FF2B5EF4-FFF2-40B4-BE49-F238E27FC236}">
                  <a16:creationId xmlns:a16="http://schemas.microsoft.com/office/drawing/2014/main" id="{C1EC584F-B35B-F012-E9C5-C21EE05D9847}"/>
                </a:ext>
              </a:extLst>
            </p:cNvPr>
            <p:cNvSpPr>
              <a:spLocks/>
            </p:cNvSpPr>
            <p:nvPr/>
          </p:nvSpPr>
          <p:spPr bwMode="auto">
            <a:xfrm>
              <a:off x="2211" y="2412"/>
              <a:ext cx="309" cy="107"/>
            </a:xfrm>
            <a:custGeom>
              <a:avLst/>
              <a:gdLst>
                <a:gd name="T0" fmla="*/ 309 w 21671"/>
                <a:gd name="T1" fmla="*/ 0 h 21805"/>
                <a:gd name="T2" fmla="*/ 0 w 21671"/>
                <a:gd name="T3" fmla="*/ 107 h 21805"/>
                <a:gd name="T4" fmla="*/ 1 w 21671"/>
                <a:gd name="T5" fmla="*/ 1 h 21805"/>
                <a:gd name="T6" fmla="*/ 0 60000 65536"/>
                <a:gd name="T7" fmla="*/ 0 60000 65536"/>
                <a:gd name="T8" fmla="*/ 0 60000 65536"/>
              </a:gdLst>
              <a:ahLst/>
              <a:cxnLst>
                <a:cxn ang="T6">
                  <a:pos x="T0" y="T1"/>
                </a:cxn>
                <a:cxn ang="T7">
                  <a:pos x="T2" y="T3"/>
                </a:cxn>
                <a:cxn ang="T8">
                  <a:pos x="T4" y="T5"/>
                </a:cxn>
              </a:cxnLst>
              <a:rect l="0" t="0" r="r" b="b"/>
              <a:pathLst>
                <a:path w="21671" h="21805" fill="none" extrusionOk="0">
                  <a:moveTo>
                    <a:pt x="21670" y="-1"/>
                  </a:moveTo>
                  <a:cubicBezTo>
                    <a:pt x="21670" y="68"/>
                    <a:pt x="21671" y="136"/>
                    <a:pt x="21671" y="205"/>
                  </a:cubicBezTo>
                  <a:cubicBezTo>
                    <a:pt x="21671" y="12134"/>
                    <a:pt x="12000" y="21805"/>
                    <a:pt x="71" y="21805"/>
                  </a:cubicBezTo>
                  <a:cubicBezTo>
                    <a:pt x="47" y="21805"/>
                    <a:pt x="23" y="21804"/>
                    <a:pt x="0" y="21804"/>
                  </a:cubicBezTo>
                </a:path>
                <a:path w="21671" h="21805" stroke="0" extrusionOk="0">
                  <a:moveTo>
                    <a:pt x="21670" y="-1"/>
                  </a:moveTo>
                  <a:cubicBezTo>
                    <a:pt x="21670" y="68"/>
                    <a:pt x="21671" y="136"/>
                    <a:pt x="21671" y="205"/>
                  </a:cubicBezTo>
                  <a:cubicBezTo>
                    <a:pt x="21671" y="12134"/>
                    <a:pt x="12000" y="21805"/>
                    <a:pt x="71" y="21805"/>
                  </a:cubicBezTo>
                  <a:cubicBezTo>
                    <a:pt x="47" y="21805"/>
                    <a:pt x="23" y="21804"/>
                    <a:pt x="0" y="21804"/>
                  </a:cubicBezTo>
                  <a:lnTo>
                    <a:pt x="71" y="205"/>
                  </a:lnTo>
                  <a:lnTo>
                    <a:pt x="2167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7" name="Arc 211">
              <a:extLst>
                <a:ext uri="{FF2B5EF4-FFF2-40B4-BE49-F238E27FC236}">
                  <a16:creationId xmlns:a16="http://schemas.microsoft.com/office/drawing/2014/main" id="{BEEB5AD4-C518-4E50-14AB-5D5859336352}"/>
                </a:ext>
              </a:extLst>
            </p:cNvPr>
            <p:cNvSpPr>
              <a:spLocks/>
            </p:cNvSpPr>
            <p:nvPr/>
          </p:nvSpPr>
          <p:spPr bwMode="auto">
            <a:xfrm>
              <a:off x="2212" y="2317"/>
              <a:ext cx="308" cy="106"/>
            </a:xfrm>
            <a:custGeom>
              <a:avLst/>
              <a:gdLst>
                <a:gd name="T0" fmla="*/ 0 w 21669"/>
                <a:gd name="T1" fmla="*/ 0 h 21600"/>
                <a:gd name="T2" fmla="*/ 308 w 21669"/>
                <a:gd name="T3" fmla="*/ 105 h 21600"/>
                <a:gd name="T4" fmla="*/ 1 w 21669"/>
                <a:gd name="T5" fmla="*/ 106 h 21600"/>
                <a:gd name="T6" fmla="*/ 0 60000 65536"/>
                <a:gd name="T7" fmla="*/ 0 60000 65536"/>
                <a:gd name="T8" fmla="*/ 0 60000 65536"/>
              </a:gdLst>
              <a:ahLst/>
              <a:cxnLst>
                <a:cxn ang="T6">
                  <a:pos x="T0" y="T1"/>
                </a:cxn>
                <a:cxn ang="T7">
                  <a:pos x="T2" y="T3"/>
                </a:cxn>
                <a:cxn ang="T8">
                  <a:pos x="T4" y="T5"/>
                </a:cxn>
              </a:cxnLst>
              <a:rect l="0" t="0" r="r" b="b"/>
              <a:pathLst>
                <a:path w="21669" h="21600" fill="none" extrusionOk="0">
                  <a:moveTo>
                    <a:pt x="0" y="0"/>
                  </a:moveTo>
                  <a:cubicBezTo>
                    <a:pt x="23" y="0"/>
                    <a:pt x="46" y="-1"/>
                    <a:pt x="70" y="0"/>
                  </a:cubicBezTo>
                  <a:cubicBezTo>
                    <a:pt x="11919" y="0"/>
                    <a:pt x="21556" y="9546"/>
                    <a:pt x="21669" y="21394"/>
                  </a:cubicBezTo>
                </a:path>
                <a:path w="21669" h="21600" stroke="0" extrusionOk="0">
                  <a:moveTo>
                    <a:pt x="0" y="0"/>
                  </a:moveTo>
                  <a:cubicBezTo>
                    <a:pt x="23" y="0"/>
                    <a:pt x="46" y="-1"/>
                    <a:pt x="70" y="0"/>
                  </a:cubicBezTo>
                  <a:cubicBezTo>
                    <a:pt x="11919" y="0"/>
                    <a:pt x="21556" y="9546"/>
                    <a:pt x="21669" y="21394"/>
                  </a:cubicBezTo>
                  <a:lnTo>
                    <a:pt x="70" y="21600"/>
                  </a:lnTo>
                  <a:lnTo>
                    <a:pt x="0"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8" name="Arc 212">
              <a:extLst>
                <a:ext uri="{FF2B5EF4-FFF2-40B4-BE49-F238E27FC236}">
                  <a16:creationId xmlns:a16="http://schemas.microsoft.com/office/drawing/2014/main" id="{5CFAC0BC-E900-E4F6-4EB9-FDAA8D7E583F}"/>
                </a:ext>
              </a:extLst>
            </p:cNvPr>
            <p:cNvSpPr>
              <a:spLocks/>
            </p:cNvSpPr>
            <p:nvPr/>
          </p:nvSpPr>
          <p:spPr bwMode="auto">
            <a:xfrm>
              <a:off x="2220" y="2412"/>
              <a:ext cx="23" cy="98"/>
            </a:xfrm>
            <a:custGeom>
              <a:avLst/>
              <a:gdLst>
                <a:gd name="T0" fmla="*/ 23 w 21600"/>
                <a:gd name="T1" fmla="*/ 0 h 21824"/>
                <a:gd name="T2" fmla="*/ 0 w 21600"/>
                <a:gd name="T3" fmla="*/ 98 h 21824"/>
                <a:gd name="T4" fmla="*/ 0 w 21600"/>
                <a:gd name="T5" fmla="*/ 1 h 21824"/>
                <a:gd name="T6" fmla="*/ 0 60000 65536"/>
                <a:gd name="T7" fmla="*/ 0 60000 65536"/>
                <a:gd name="T8" fmla="*/ 0 60000 65536"/>
              </a:gdLst>
              <a:ahLst/>
              <a:cxnLst>
                <a:cxn ang="T6">
                  <a:pos x="T0" y="T1"/>
                </a:cxn>
                <a:cxn ang="T7">
                  <a:pos x="T2" y="T3"/>
                </a:cxn>
                <a:cxn ang="T8">
                  <a:pos x="T4" y="T5"/>
                </a:cxn>
              </a:cxnLst>
              <a:rect l="0" t="0" r="r" b="b"/>
              <a:pathLst>
                <a:path w="21600" h="21824" fill="none" extrusionOk="0">
                  <a:moveTo>
                    <a:pt x="21598" y="0"/>
                  </a:moveTo>
                  <a:cubicBezTo>
                    <a:pt x="21599" y="74"/>
                    <a:pt x="21600" y="149"/>
                    <a:pt x="21600" y="224"/>
                  </a:cubicBezTo>
                  <a:cubicBezTo>
                    <a:pt x="21600" y="12153"/>
                    <a:pt x="11929" y="21823"/>
                    <a:pt x="0" y="21824"/>
                  </a:cubicBezTo>
                </a:path>
                <a:path w="21600" h="21824" stroke="0" extrusionOk="0">
                  <a:moveTo>
                    <a:pt x="21598" y="0"/>
                  </a:moveTo>
                  <a:cubicBezTo>
                    <a:pt x="21599" y="74"/>
                    <a:pt x="21600" y="149"/>
                    <a:pt x="21600" y="224"/>
                  </a:cubicBezTo>
                  <a:cubicBezTo>
                    <a:pt x="21600" y="12153"/>
                    <a:pt x="11929" y="21823"/>
                    <a:pt x="0" y="21824"/>
                  </a:cubicBezTo>
                  <a:lnTo>
                    <a:pt x="0" y="224"/>
                  </a:lnTo>
                  <a:lnTo>
                    <a:pt x="21598"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4059" name="Group 213">
              <a:extLst>
                <a:ext uri="{FF2B5EF4-FFF2-40B4-BE49-F238E27FC236}">
                  <a16:creationId xmlns:a16="http://schemas.microsoft.com/office/drawing/2014/main" id="{D484BF77-6356-AA31-DB43-0CF9AB8660AE}"/>
                </a:ext>
              </a:extLst>
            </p:cNvPr>
            <p:cNvGrpSpPr>
              <a:grpSpLocks/>
            </p:cNvGrpSpPr>
            <p:nvPr/>
          </p:nvGrpSpPr>
          <p:grpSpPr bwMode="auto">
            <a:xfrm>
              <a:off x="1897" y="2410"/>
              <a:ext cx="313" cy="223"/>
              <a:chOff x="1897" y="2410"/>
              <a:chExt cx="313" cy="223"/>
            </a:xfrm>
          </p:grpSpPr>
          <p:sp>
            <p:nvSpPr>
              <p:cNvPr id="44073" name="Line 214">
                <a:extLst>
                  <a:ext uri="{FF2B5EF4-FFF2-40B4-BE49-F238E27FC236}">
                    <a16:creationId xmlns:a16="http://schemas.microsoft.com/office/drawing/2014/main" id="{2A1061B9-C842-B0F9-3858-6CADB467EF9E}"/>
                  </a:ext>
                </a:extLst>
              </p:cNvPr>
              <p:cNvSpPr>
                <a:spLocks noChangeShapeType="1"/>
              </p:cNvSpPr>
              <p:nvPr/>
            </p:nvSpPr>
            <p:spPr bwMode="auto">
              <a:xfrm>
                <a:off x="1905" y="2417"/>
                <a:ext cx="22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4" name="Line 215">
                <a:extLst>
                  <a:ext uri="{FF2B5EF4-FFF2-40B4-BE49-F238E27FC236}">
                    <a16:creationId xmlns:a16="http://schemas.microsoft.com/office/drawing/2014/main" id="{55D17765-4E04-1A58-45ED-0E2F07C80FE6}"/>
                  </a:ext>
                </a:extLst>
              </p:cNvPr>
              <p:cNvSpPr>
                <a:spLocks noChangeShapeType="1"/>
              </p:cNvSpPr>
              <p:nvPr/>
            </p:nvSpPr>
            <p:spPr bwMode="auto">
              <a:xfrm>
                <a:off x="1897" y="2633"/>
                <a:ext cx="22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5" name="Line 216">
                <a:extLst>
                  <a:ext uri="{FF2B5EF4-FFF2-40B4-BE49-F238E27FC236}">
                    <a16:creationId xmlns:a16="http://schemas.microsoft.com/office/drawing/2014/main" id="{148E76C8-35E7-8AD2-F9E9-41F121D4B3E4}"/>
                  </a:ext>
                </a:extLst>
              </p:cNvPr>
              <p:cNvSpPr>
                <a:spLocks noChangeShapeType="1"/>
              </p:cNvSpPr>
              <p:nvPr/>
            </p:nvSpPr>
            <p:spPr bwMode="auto">
              <a:xfrm flipV="1">
                <a:off x="1901" y="2410"/>
                <a:ext cx="0" cy="22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6" name="Arc 217">
                <a:extLst>
                  <a:ext uri="{FF2B5EF4-FFF2-40B4-BE49-F238E27FC236}">
                    <a16:creationId xmlns:a16="http://schemas.microsoft.com/office/drawing/2014/main" id="{20EF1A4E-34B4-0E31-BAFB-FB4B5C13328C}"/>
                  </a:ext>
                </a:extLst>
              </p:cNvPr>
              <p:cNvSpPr>
                <a:spLocks/>
              </p:cNvSpPr>
              <p:nvPr/>
            </p:nvSpPr>
            <p:spPr bwMode="auto">
              <a:xfrm>
                <a:off x="2107" y="2411"/>
                <a:ext cx="103" cy="115"/>
              </a:xfrm>
              <a:custGeom>
                <a:avLst/>
                <a:gdLst>
                  <a:gd name="T0" fmla="*/ 0 w 21809"/>
                  <a:gd name="T1" fmla="*/ 0 h 21600"/>
                  <a:gd name="T2" fmla="*/ 103 w 21809"/>
                  <a:gd name="T3" fmla="*/ 114 h 21600"/>
                  <a:gd name="T4" fmla="*/ 1 w 21809"/>
                  <a:gd name="T5" fmla="*/ 115 h 21600"/>
                  <a:gd name="T6" fmla="*/ 0 60000 65536"/>
                  <a:gd name="T7" fmla="*/ 0 60000 65536"/>
                  <a:gd name="T8" fmla="*/ 0 60000 65536"/>
                </a:gdLst>
                <a:ahLst/>
                <a:cxnLst>
                  <a:cxn ang="T6">
                    <a:pos x="T0" y="T1"/>
                  </a:cxn>
                  <a:cxn ang="T7">
                    <a:pos x="T2" y="T3"/>
                  </a:cxn>
                  <a:cxn ang="T8">
                    <a:pos x="T4" y="T5"/>
                  </a:cxn>
                </a:cxnLst>
                <a:rect l="0" t="0" r="r" b="b"/>
                <a:pathLst>
                  <a:path w="21809" h="21600" fill="none" extrusionOk="0">
                    <a:moveTo>
                      <a:pt x="0" y="1"/>
                    </a:moveTo>
                    <a:cubicBezTo>
                      <a:pt x="69" y="0"/>
                      <a:pt x="139" y="-1"/>
                      <a:pt x="210" y="0"/>
                    </a:cubicBezTo>
                    <a:cubicBezTo>
                      <a:pt x="12065" y="0"/>
                      <a:pt x="21704" y="9555"/>
                      <a:pt x="21809" y="21409"/>
                    </a:cubicBezTo>
                  </a:path>
                  <a:path w="21809" h="21600" stroke="0" extrusionOk="0">
                    <a:moveTo>
                      <a:pt x="0" y="1"/>
                    </a:moveTo>
                    <a:cubicBezTo>
                      <a:pt x="69" y="0"/>
                      <a:pt x="139" y="-1"/>
                      <a:pt x="210" y="0"/>
                    </a:cubicBezTo>
                    <a:cubicBezTo>
                      <a:pt x="12065" y="0"/>
                      <a:pt x="21704" y="9555"/>
                      <a:pt x="21809" y="21409"/>
                    </a:cubicBezTo>
                    <a:lnTo>
                      <a:pt x="210"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7" name="Arc 218">
                <a:extLst>
                  <a:ext uri="{FF2B5EF4-FFF2-40B4-BE49-F238E27FC236}">
                    <a16:creationId xmlns:a16="http://schemas.microsoft.com/office/drawing/2014/main" id="{9024B0E7-C04D-1B3B-363F-9E9CA5103044}"/>
                  </a:ext>
                </a:extLst>
              </p:cNvPr>
              <p:cNvSpPr>
                <a:spLocks/>
              </p:cNvSpPr>
              <p:nvPr/>
            </p:nvSpPr>
            <p:spPr bwMode="auto">
              <a:xfrm>
                <a:off x="2106" y="2515"/>
                <a:ext cx="104" cy="116"/>
              </a:xfrm>
              <a:custGeom>
                <a:avLst/>
                <a:gdLst>
                  <a:gd name="T0" fmla="*/ 104 w 21812"/>
                  <a:gd name="T1" fmla="*/ 0 h 21790"/>
                  <a:gd name="T2" fmla="*/ 0 w 21812"/>
                  <a:gd name="T3" fmla="*/ 116 h 21790"/>
                  <a:gd name="T4" fmla="*/ 1 w 21812"/>
                  <a:gd name="T5" fmla="*/ 1 h 21790"/>
                  <a:gd name="T6" fmla="*/ 0 60000 65536"/>
                  <a:gd name="T7" fmla="*/ 0 60000 65536"/>
                  <a:gd name="T8" fmla="*/ 0 60000 65536"/>
                </a:gdLst>
                <a:ahLst/>
                <a:cxnLst>
                  <a:cxn ang="T6">
                    <a:pos x="T0" y="T1"/>
                  </a:cxn>
                  <a:cxn ang="T7">
                    <a:pos x="T2" y="T3"/>
                  </a:cxn>
                  <a:cxn ang="T8">
                    <a:pos x="T4" y="T5"/>
                  </a:cxn>
                </a:cxnLst>
                <a:rect l="0" t="0" r="r" b="b"/>
                <a:pathLst>
                  <a:path w="21812" h="21790" fill="none" extrusionOk="0">
                    <a:moveTo>
                      <a:pt x="21811" y="-1"/>
                    </a:moveTo>
                    <a:cubicBezTo>
                      <a:pt x="21811" y="63"/>
                      <a:pt x="21812" y="126"/>
                      <a:pt x="21812" y="190"/>
                    </a:cubicBezTo>
                    <a:cubicBezTo>
                      <a:pt x="21812" y="12119"/>
                      <a:pt x="12141" y="21790"/>
                      <a:pt x="212" y="21790"/>
                    </a:cubicBezTo>
                    <a:cubicBezTo>
                      <a:pt x="141" y="21790"/>
                      <a:pt x="70" y="21789"/>
                      <a:pt x="0" y="21788"/>
                    </a:cubicBezTo>
                  </a:path>
                  <a:path w="21812" h="21790" stroke="0" extrusionOk="0">
                    <a:moveTo>
                      <a:pt x="21811" y="-1"/>
                    </a:moveTo>
                    <a:cubicBezTo>
                      <a:pt x="21811" y="63"/>
                      <a:pt x="21812" y="126"/>
                      <a:pt x="21812" y="190"/>
                    </a:cubicBezTo>
                    <a:cubicBezTo>
                      <a:pt x="21812" y="12119"/>
                      <a:pt x="12141" y="21790"/>
                      <a:pt x="212" y="21790"/>
                    </a:cubicBezTo>
                    <a:cubicBezTo>
                      <a:pt x="141" y="21790"/>
                      <a:pt x="70" y="21789"/>
                      <a:pt x="0" y="21788"/>
                    </a:cubicBezTo>
                    <a:lnTo>
                      <a:pt x="212" y="190"/>
                    </a:lnTo>
                    <a:lnTo>
                      <a:pt x="21811"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060" name="Group 219">
              <a:extLst>
                <a:ext uri="{FF2B5EF4-FFF2-40B4-BE49-F238E27FC236}">
                  <a16:creationId xmlns:a16="http://schemas.microsoft.com/office/drawing/2014/main" id="{AF2C1B63-F1D3-173D-0FF3-C85DCFA40FC3}"/>
                </a:ext>
              </a:extLst>
            </p:cNvPr>
            <p:cNvGrpSpPr>
              <a:grpSpLocks/>
            </p:cNvGrpSpPr>
            <p:nvPr/>
          </p:nvGrpSpPr>
          <p:grpSpPr bwMode="auto">
            <a:xfrm>
              <a:off x="1897" y="2181"/>
              <a:ext cx="313" cy="224"/>
              <a:chOff x="1897" y="2181"/>
              <a:chExt cx="313" cy="224"/>
            </a:xfrm>
          </p:grpSpPr>
          <p:sp>
            <p:nvSpPr>
              <p:cNvPr id="44068" name="Line 220">
                <a:extLst>
                  <a:ext uri="{FF2B5EF4-FFF2-40B4-BE49-F238E27FC236}">
                    <a16:creationId xmlns:a16="http://schemas.microsoft.com/office/drawing/2014/main" id="{F7BA1BBD-420C-007D-72B9-461558EDBEE1}"/>
                  </a:ext>
                </a:extLst>
              </p:cNvPr>
              <p:cNvSpPr>
                <a:spLocks noChangeShapeType="1"/>
              </p:cNvSpPr>
              <p:nvPr/>
            </p:nvSpPr>
            <p:spPr bwMode="auto">
              <a:xfrm>
                <a:off x="1897" y="2185"/>
                <a:ext cx="21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9" name="Line 221">
                <a:extLst>
                  <a:ext uri="{FF2B5EF4-FFF2-40B4-BE49-F238E27FC236}">
                    <a16:creationId xmlns:a16="http://schemas.microsoft.com/office/drawing/2014/main" id="{25C5994E-EE3E-AD6A-449B-83F05F7409DE}"/>
                  </a:ext>
                </a:extLst>
              </p:cNvPr>
              <p:cNvSpPr>
                <a:spLocks noChangeShapeType="1"/>
              </p:cNvSpPr>
              <p:nvPr/>
            </p:nvSpPr>
            <p:spPr bwMode="auto">
              <a:xfrm flipV="1">
                <a:off x="1901" y="2181"/>
                <a:ext cx="0" cy="221"/>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0" name="Arc 222">
                <a:extLst>
                  <a:ext uri="{FF2B5EF4-FFF2-40B4-BE49-F238E27FC236}">
                    <a16:creationId xmlns:a16="http://schemas.microsoft.com/office/drawing/2014/main" id="{3725B247-9AB2-FC88-DC37-AAE237737CF8}"/>
                  </a:ext>
                </a:extLst>
              </p:cNvPr>
              <p:cNvSpPr>
                <a:spLocks/>
              </p:cNvSpPr>
              <p:nvPr/>
            </p:nvSpPr>
            <p:spPr bwMode="auto">
              <a:xfrm>
                <a:off x="2106" y="2182"/>
                <a:ext cx="104" cy="115"/>
              </a:xfrm>
              <a:custGeom>
                <a:avLst/>
                <a:gdLst>
                  <a:gd name="T0" fmla="*/ 0 w 21811"/>
                  <a:gd name="T1" fmla="*/ 0 h 21600"/>
                  <a:gd name="T2" fmla="*/ 104 w 21811"/>
                  <a:gd name="T3" fmla="*/ 115 h 21600"/>
                  <a:gd name="T4" fmla="*/ 1 w 21811"/>
                  <a:gd name="T5" fmla="*/ 115 h 21600"/>
                  <a:gd name="T6" fmla="*/ 0 60000 65536"/>
                  <a:gd name="T7" fmla="*/ 0 60000 65536"/>
                  <a:gd name="T8" fmla="*/ 0 60000 65536"/>
                </a:gdLst>
                <a:ahLst/>
                <a:cxnLst>
                  <a:cxn ang="T6">
                    <a:pos x="T0" y="T1"/>
                  </a:cxn>
                  <a:cxn ang="T7">
                    <a:pos x="T2" y="T3"/>
                  </a:cxn>
                  <a:cxn ang="T8">
                    <a:pos x="T4" y="T5"/>
                  </a:cxn>
                </a:cxnLst>
                <a:rect l="0" t="0" r="r" b="b"/>
                <a:pathLst>
                  <a:path w="21811" h="21600" fill="none" extrusionOk="0">
                    <a:moveTo>
                      <a:pt x="0" y="1"/>
                    </a:moveTo>
                    <a:cubicBezTo>
                      <a:pt x="70" y="0"/>
                      <a:pt x="140" y="-1"/>
                      <a:pt x="211" y="0"/>
                    </a:cubicBezTo>
                    <a:cubicBezTo>
                      <a:pt x="12140" y="0"/>
                      <a:pt x="21811" y="9670"/>
                      <a:pt x="21811" y="21600"/>
                    </a:cubicBezTo>
                  </a:path>
                  <a:path w="21811" h="21600" stroke="0" extrusionOk="0">
                    <a:moveTo>
                      <a:pt x="0" y="1"/>
                    </a:moveTo>
                    <a:cubicBezTo>
                      <a:pt x="70" y="0"/>
                      <a:pt x="140" y="-1"/>
                      <a:pt x="211" y="0"/>
                    </a:cubicBezTo>
                    <a:cubicBezTo>
                      <a:pt x="12140" y="0"/>
                      <a:pt x="21811" y="9670"/>
                      <a:pt x="21811" y="21600"/>
                    </a:cubicBezTo>
                    <a:lnTo>
                      <a:pt x="211"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1" name="Arc 223">
                <a:extLst>
                  <a:ext uri="{FF2B5EF4-FFF2-40B4-BE49-F238E27FC236}">
                    <a16:creationId xmlns:a16="http://schemas.microsoft.com/office/drawing/2014/main" id="{57EBB312-F591-1AA3-0A00-EE838CE86BEC}"/>
                  </a:ext>
                </a:extLst>
              </p:cNvPr>
              <p:cNvSpPr>
                <a:spLocks/>
              </p:cNvSpPr>
              <p:nvPr/>
            </p:nvSpPr>
            <p:spPr bwMode="auto">
              <a:xfrm>
                <a:off x="2106" y="2287"/>
                <a:ext cx="104" cy="115"/>
              </a:xfrm>
              <a:custGeom>
                <a:avLst/>
                <a:gdLst>
                  <a:gd name="T0" fmla="*/ 104 w 21811"/>
                  <a:gd name="T1" fmla="*/ 0 h 21600"/>
                  <a:gd name="T2" fmla="*/ 0 w 21811"/>
                  <a:gd name="T3" fmla="*/ 115 h 21600"/>
                  <a:gd name="T4" fmla="*/ 1 w 21811"/>
                  <a:gd name="T5" fmla="*/ 0 h 21600"/>
                  <a:gd name="T6" fmla="*/ 0 60000 65536"/>
                  <a:gd name="T7" fmla="*/ 0 60000 65536"/>
                  <a:gd name="T8" fmla="*/ 0 60000 65536"/>
                </a:gdLst>
                <a:ahLst/>
                <a:cxnLst>
                  <a:cxn ang="T6">
                    <a:pos x="T0" y="T1"/>
                  </a:cxn>
                  <a:cxn ang="T7">
                    <a:pos x="T2" y="T3"/>
                  </a:cxn>
                  <a:cxn ang="T8">
                    <a:pos x="T4" y="T5"/>
                  </a:cxn>
                </a:cxnLst>
                <a:rect l="0" t="0" r="r" b="b"/>
                <a:pathLst>
                  <a:path w="21811" h="21600" fill="none" extrusionOk="0">
                    <a:moveTo>
                      <a:pt x="21811" y="0"/>
                    </a:moveTo>
                    <a:cubicBezTo>
                      <a:pt x="21811" y="11929"/>
                      <a:pt x="12140" y="21600"/>
                      <a:pt x="211" y="21600"/>
                    </a:cubicBezTo>
                    <a:cubicBezTo>
                      <a:pt x="140" y="21600"/>
                      <a:pt x="70" y="21599"/>
                      <a:pt x="0" y="21598"/>
                    </a:cubicBezTo>
                  </a:path>
                  <a:path w="21811" h="21600" stroke="0" extrusionOk="0">
                    <a:moveTo>
                      <a:pt x="21811" y="0"/>
                    </a:moveTo>
                    <a:cubicBezTo>
                      <a:pt x="21811" y="11929"/>
                      <a:pt x="12140" y="21600"/>
                      <a:pt x="211" y="21600"/>
                    </a:cubicBezTo>
                    <a:cubicBezTo>
                      <a:pt x="140" y="21600"/>
                      <a:pt x="70" y="21599"/>
                      <a:pt x="0" y="21598"/>
                    </a:cubicBezTo>
                    <a:lnTo>
                      <a:pt x="211" y="0"/>
                    </a:lnTo>
                    <a:lnTo>
                      <a:pt x="21811"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72" name="Line 224">
                <a:extLst>
                  <a:ext uri="{FF2B5EF4-FFF2-40B4-BE49-F238E27FC236}">
                    <a16:creationId xmlns:a16="http://schemas.microsoft.com/office/drawing/2014/main" id="{EA710D91-EC48-8E16-9358-9423CBDDD3E4}"/>
                  </a:ext>
                </a:extLst>
              </p:cNvPr>
              <p:cNvSpPr>
                <a:spLocks noChangeShapeType="1"/>
              </p:cNvSpPr>
              <p:nvPr/>
            </p:nvSpPr>
            <p:spPr bwMode="auto">
              <a:xfrm>
                <a:off x="1897" y="2405"/>
                <a:ext cx="22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061" name="Group 225">
              <a:extLst>
                <a:ext uri="{FF2B5EF4-FFF2-40B4-BE49-F238E27FC236}">
                  <a16:creationId xmlns:a16="http://schemas.microsoft.com/office/drawing/2014/main" id="{0E04DFD5-374F-FC71-DD12-631AA13CFAEB}"/>
                </a:ext>
              </a:extLst>
            </p:cNvPr>
            <p:cNvGrpSpPr>
              <a:grpSpLocks/>
            </p:cNvGrpSpPr>
            <p:nvPr/>
          </p:nvGrpSpPr>
          <p:grpSpPr bwMode="auto">
            <a:xfrm>
              <a:off x="1800" y="2236"/>
              <a:ext cx="96" cy="108"/>
              <a:chOff x="1800" y="2236"/>
              <a:chExt cx="96" cy="108"/>
            </a:xfrm>
          </p:grpSpPr>
          <p:sp>
            <p:nvSpPr>
              <p:cNvPr id="44066" name="Line 226">
                <a:extLst>
                  <a:ext uri="{FF2B5EF4-FFF2-40B4-BE49-F238E27FC236}">
                    <a16:creationId xmlns:a16="http://schemas.microsoft.com/office/drawing/2014/main" id="{8A95832A-5C44-149C-C97B-F2E346463000}"/>
                  </a:ext>
                </a:extLst>
              </p:cNvPr>
              <p:cNvSpPr>
                <a:spLocks noChangeShapeType="1"/>
              </p:cNvSpPr>
              <p:nvPr/>
            </p:nvSpPr>
            <p:spPr bwMode="auto">
              <a:xfrm flipH="1">
                <a:off x="1804" y="2236"/>
                <a:ext cx="9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7" name="Line 227">
                <a:extLst>
                  <a:ext uri="{FF2B5EF4-FFF2-40B4-BE49-F238E27FC236}">
                    <a16:creationId xmlns:a16="http://schemas.microsoft.com/office/drawing/2014/main" id="{162C5E77-45BD-E529-55DD-8B56F55D67EE}"/>
                  </a:ext>
                </a:extLst>
              </p:cNvPr>
              <p:cNvSpPr>
                <a:spLocks noChangeShapeType="1"/>
              </p:cNvSpPr>
              <p:nvPr/>
            </p:nvSpPr>
            <p:spPr bwMode="auto">
              <a:xfrm flipH="1">
                <a:off x="1800" y="2344"/>
                <a:ext cx="9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4062" name="Group 228">
              <a:extLst>
                <a:ext uri="{FF2B5EF4-FFF2-40B4-BE49-F238E27FC236}">
                  <a16:creationId xmlns:a16="http://schemas.microsoft.com/office/drawing/2014/main" id="{2EAAE6CA-862A-CBE3-47C4-447420B8F938}"/>
                </a:ext>
              </a:extLst>
            </p:cNvPr>
            <p:cNvGrpSpPr>
              <a:grpSpLocks/>
            </p:cNvGrpSpPr>
            <p:nvPr/>
          </p:nvGrpSpPr>
          <p:grpSpPr bwMode="auto">
            <a:xfrm>
              <a:off x="1800" y="2468"/>
              <a:ext cx="96" cy="108"/>
              <a:chOff x="1800" y="2468"/>
              <a:chExt cx="96" cy="108"/>
            </a:xfrm>
          </p:grpSpPr>
          <p:sp>
            <p:nvSpPr>
              <p:cNvPr id="44064" name="Line 229">
                <a:extLst>
                  <a:ext uri="{FF2B5EF4-FFF2-40B4-BE49-F238E27FC236}">
                    <a16:creationId xmlns:a16="http://schemas.microsoft.com/office/drawing/2014/main" id="{BED30EE9-D45A-1FB3-44ED-7A0CF1D67C8F}"/>
                  </a:ext>
                </a:extLst>
              </p:cNvPr>
              <p:cNvSpPr>
                <a:spLocks noChangeShapeType="1"/>
              </p:cNvSpPr>
              <p:nvPr/>
            </p:nvSpPr>
            <p:spPr bwMode="auto">
              <a:xfrm flipH="1">
                <a:off x="1804" y="2468"/>
                <a:ext cx="9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65" name="Line 230">
                <a:extLst>
                  <a:ext uri="{FF2B5EF4-FFF2-40B4-BE49-F238E27FC236}">
                    <a16:creationId xmlns:a16="http://schemas.microsoft.com/office/drawing/2014/main" id="{581DE70D-72FA-02B2-DF49-1E73E842B7B4}"/>
                  </a:ext>
                </a:extLst>
              </p:cNvPr>
              <p:cNvSpPr>
                <a:spLocks noChangeShapeType="1"/>
              </p:cNvSpPr>
              <p:nvPr/>
            </p:nvSpPr>
            <p:spPr bwMode="auto">
              <a:xfrm flipH="1">
                <a:off x="1800" y="2576"/>
                <a:ext cx="9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063" name="Oval 231">
              <a:extLst>
                <a:ext uri="{FF2B5EF4-FFF2-40B4-BE49-F238E27FC236}">
                  <a16:creationId xmlns:a16="http://schemas.microsoft.com/office/drawing/2014/main" id="{B0AEAB74-75F0-5483-3BEB-1DF043A58F17}"/>
                </a:ext>
              </a:extLst>
            </p:cNvPr>
            <p:cNvSpPr>
              <a:spLocks noChangeArrowheads="1"/>
            </p:cNvSpPr>
            <p:nvPr/>
          </p:nvSpPr>
          <p:spPr bwMode="auto">
            <a:xfrm>
              <a:off x="2517" y="2392"/>
              <a:ext cx="56" cy="5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grpSp>
      <p:sp>
        <p:nvSpPr>
          <p:cNvPr id="44043" name="Text Box 232">
            <a:extLst>
              <a:ext uri="{FF2B5EF4-FFF2-40B4-BE49-F238E27FC236}">
                <a16:creationId xmlns:a16="http://schemas.microsoft.com/office/drawing/2014/main" id="{7A16FFB6-FE26-94BC-2AE3-A63AEB77562B}"/>
              </a:ext>
            </a:extLst>
          </p:cNvPr>
          <p:cNvSpPr txBox="1">
            <a:spLocks noChangeArrowheads="1"/>
          </p:cNvSpPr>
          <p:nvPr/>
        </p:nvSpPr>
        <p:spPr bwMode="auto">
          <a:xfrm>
            <a:off x="704056" y="4793911"/>
            <a:ext cx="6356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buClrTx/>
              <a:buSzTx/>
            </a:pPr>
            <a:r>
              <a:rPr lang="en-US" altLang="en-US" sz="2000">
                <a:solidFill>
                  <a:srgbClr val="3333FF"/>
                </a:solidFill>
              </a:rPr>
              <a:t>into the technology  library (simple example below)</a:t>
            </a:r>
          </a:p>
        </p:txBody>
      </p:sp>
      <p:sp>
        <p:nvSpPr>
          <p:cNvPr id="44044" name="Text Box 233">
            <a:extLst>
              <a:ext uri="{FF2B5EF4-FFF2-40B4-BE49-F238E27FC236}">
                <a16:creationId xmlns:a16="http://schemas.microsoft.com/office/drawing/2014/main" id="{BB58F287-3D7B-283C-77D9-626C0333E9F1}"/>
              </a:ext>
            </a:extLst>
          </p:cNvPr>
          <p:cNvSpPr txBox="1">
            <a:spLocks noChangeArrowheads="1"/>
          </p:cNvSpPr>
          <p:nvPr/>
        </p:nvSpPr>
        <p:spPr bwMode="auto">
          <a:xfrm>
            <a:off x="627856" y="1288711"/>
            <a:ext cx="78882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buClrTx/>
              <a:buSzTx/>
            </a:pPr>
            <a:r>
              <a:rPr lang="en-US" altLang="en-US" sz="2000">
                <a:solidFill>
                  <a:srgbClr val="3333FF"/>
                </a:solidFill>
              </a:rPr>
              <a:t>Find an ``optimal’’ (in area, delay, power) mapping of this circuit</a:t>
            </a:r>
          </a:p>
        </p:txBody>
      </p:sp>
      <p:sp>
        <p:nvSpPr>
          <p:cNvPr id="44045" name="Rectangle 234">
            <a:extLst>
              <a:ext uri="{FF2B5EF4-FFF2-40B4-BE49-F238E27FC236}">
                <a16:creationId xmlns:a16="http://schemas.microsoft.com/office/drawing/2014/main" id="{5105E259-14E4-B78D-AD4E-59213E7E7AEE}"/>
              </a:ext>
            </a:extLst>
          </p:cNvPr>
          <p:cNvSpPr>
            <a:spLocks noChangeArrowheads="1"/>
          </p:cNvSpPr>
          <p:nvPr/>
        </p:nvSpPr>
        <p:spPr bwMode="auto">
          <a:xfrm>
            <a:off x="4038600" y="6594475"/>
            <a:ext cx="2119170" cy="26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spcBef>
                <a:spcPct val="50000"/>
              </a:spcBef>
            </a:pPr>
            <a:r>
              <a:rPr lang="en-US" altLang="en-US" b="0"/>
              <a:t>Slide courtesy of Keutzer</a:t>
            </a:r>
          </a:p>
        </p:txBody>
      </p:sp>
      <p:sp>
        <p:nvSpPr>
          <p:cNvPr id="2" name="Footer Placeholder 1">
            <a:extLst>
              <a:ext uri="{FF2B5EF4-FFF2-40B4-BE49-F238E27FC236}">
                <a16:creationId xmlns:a16="http://schemas.microsoft.com/office/drawing/2014/main" id="{9B878D93-BD8F-B1C2-53BC-713D9C8A8A36}"/>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391333-25ED-89E2-3A77-2A42A84A8250}"/>
              </a:ext>
            </a:extLst>
          </p:cNvPr>
          <p:cNvSpPr>
            <a:spLocks noGrp="1"/>
          </p:cNvSpPr>
          <p:nvPr>
            <p:ph type="ftr" sz="quarter" idx="10"/>
          </p:nvPr>
        </p:nvSpPr>
        <p:spPr/>
        <p:txBody>
          <a:bodyPr/>
          <a:lstStyle/>
          <a:p>
            <a:r>
              <a:rPr lang="en-US"/>
              <a:t>Kahng ECE 260C SP25 </a:t>
            </a:r>
            <a:endParaRPr lang="en-US" dirty="0"/>
          </a:p>
        </p:txBody>
      </p:sp>
      <p:sp>
        <p:nvSpPr>
          <p:cNvPr id="45058" name="Rectangle 2">
            <a:extLst>
              <a:ext uri="{FF2B5EF4-FFF2-40B4-BE49-F238E27FC236}">
                <a16:creationId xmlns:a16="http://schemas.microsoft.com/office/drawing/2014/main" id="{416DF773-B4F2-3C34-FF3C-E42EDDFD8219}"/>
              </a:ext>
            </a:extLst>
          </p:cNvPr>
          <p:cNvSpPr>
            <a:spLocks noGrp="1" noChangeArrowheads="1"/>
          </p:cNvSpPr>
          <p:nvPr>
            <p:ph type="title" idx="4294967295"/>
          </p:nvPr>
        </p:nvSpPr>
        <p:spPr>
          <a:xfrm>
            <a:off x="0" y="14288"/>
            <a:ext cx="7886700" cy="622300"/>
          </a:xfrm>
        </p:spPr>
        <p:txBody>
          <a:bodyPr>
            <a:normAutofit/>
          </a:bodyPr>
          <a:lstStyle/>
          <a:p>
            <a:r>
              <a:rPr lang="en-US" altLang="en-US" dirty="0"/>
              <a:t>Library Gates</a:t>
            </a:r>
          </a:p>
        </p:txBody>
      </p:sp>
      <p:sp>
        <p:nvSpPr>
          <p:cNvPr id="45059" name="Rectangle 3">
            <a:extLst>
              <a:ext uri="{FF2B5EF4-FFF2-40B4-BE49-F238E27FC236}">
                <a16:creationId xmlns:a16="http://schemas.microsoft.com/office/drawing/2014/main" id="{2B1C705E-3611-52A9-9D7A-2214B5559B8F}"/>
              </a:ext>
            </a:extLst>
          </p:cNvPr>
          <p:cNvSpPr>
            <a:spLocks noChangeArrowheads="1"/>
          </p:cNvSpPr>
          <p:nvPr/>
        </p:nvSpPr>
        <p:spPr bwMode="auto">
          <a:xfrm>
            <a:off x="593727" y="1465263"/>
            <a:ext cx="21637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buClrTx/>
              <a:buSzTx/>
            </a:pPr>
            <a:r>
              <a:rPr lang="en-US" altLang="en-US" sz="2000">
                <a:solidFill>
                  <a:srgbClr val="3333FF"/>
                </a:solidFill>
              </a:rPr>
              <a:t>INVERTER	2</a:t>
            </a:r>
          </a:p>
        </p:txBody>
      </p:sp>
      <p:sp>
        <p:nvSpPr>
          <p:cNvPr id="45060" name="Rectangle 4">
            <a:extLst>
              <a:ext uri="{FF2B5EF4-FFF2-40B4-BE49-F238E27FC236}">
                <a16:creationId xmlns:a16="http://schemas.microsoft.com/office/drawing/2014/main" id="{E9E25902-4316-F0BB-00FE-B16F886E78A2}"/>
              </a:ext>
            </a:extLst>
          </p:cNvPr>
          <p:cNvSpPr>
            <a:spLocks noChangeArrowheads="1"/>
          </p:cNvSpPr>
          <p:nvPr/>
        </p:nvSpPr>
        <p:spPr bwMode="auto">
          <a:xfrm>
            <a:off x="596900" y="2187577"/>
            <a:ext cx="23256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buClrTx/>
              <a:buSzTx/>
            </a:pPr>
            <a:r>
              <a:rPr lang="en-US" altLang="en-US" sz="2000">
                <a:solidFill>
                  <a:srgbClr val="3333FF"/>
                </a:solidFill>
              </a:rPr>
              <a:t>NAND2		3</a:t>
            </a:r>
          </a:p>
        </p:txBody>
      </p:sp>
      <p:sp>
        <p:nvSpPr>
          <p:cNvPr id="45061" name="Rectangle 5">
            <a:extLst>
              <a:ext uri="{FF2B5EF4-FFF2-40B4-BE49-F238E27FC236}">
                <a16:creationId xmlns:a16="http://schemas.microsoft.com/office/drawing/2014/main" id="{6EA27F23-1175-8DB7-FA3F-68508CC3A294}"/>
              </a:ext>
            </a:extLst>
          </p:cNvPr>
          <p:cNvSpPr>
            <a:spLocks noChangeArrowheads="1"/>
          </p:cNvSpPr>
          <p:nvPr/>
        </p:nvSpPr>
        <p:spPr bwMode="auto">
          <a:xfrm>
            <a:off x="593727" y="3084513"/>
            <a:ext cx="21637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buClrTx/>
              <a:buSzTx/>
            </a:pPr>
            <a:r>
              <a:rPr lang="en-US" altLang="en-US" sz="2000">
                <a:solidFill>
                  <a:srgbClr val="3333FF"/>
                </a:solidFill>
              </a:rPr>
              <a:t>NAND3		4</a:t>
            </a:r>
          </a:p>
        </p:txBody>
      </p:sp>
      <p:sp>
        <p:nvSpPr>
          <p:cNvPr id="45062" name="Rectangle 6">
            <a:extLst>
              <a:ext uri="{FF2B5EF4-FFF2-40B4-BE49-F238E27FC236}">
                <a16:creationId xmlns:a16="http://schemas.microsoft.com/office/drawing/2014/main" id="{08818C9B-B11C-B4F4-3A7E-6909557F72B4}"/>
              </a:ext>
            </a:extLst>
          </p:cNvPr>
          <p:cNvSpPr>
            <a:spLocks noChangeArrowheads="1"/>
          </p:cNvSpPr>
          <p:nvPr/>
        </p:nvSpPr>
        <p:spPr bwMode="auto">
          <a:xfrm>
            <a:off x="593725" y="3976688"/>
            <a:ext cx="21542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buClrTx/>
              <a:buSzTx/>
            </a:pPr>
            <a:r>
              <a:rPr lang="en-US" altLang="en-US" sz="2000">
                <a:solidFill>
                  <a:srgbClr val="3333FF"/>
                </a:solidFill>
              </a:rPr>
              <a:t>NAND4		5</a:t>
            </a:r>
          </a:p>
        </p:txBody>
      </p:sp>
      <p:sp>
        <p:nvSpPr>
          <p:cNvPr id="45063" name="Arc 7">
            <a:extLst>
              <a:ext uri="{FF2B5EF4-FFF2-40B4-BE49-F238E27FC236}">
                <a16:creationId xmlns:a16="http://schemas.microsoft.com/office/drawing/2014/main" id="{CCD8E9FD-A54A-572D-0173-E204BC751B32}"/>
              </a:ext>
            </a:extLst>
          </p:cNvPr>
          <p:cNvSpPr>
            <a:spLocks/>
          </p:cNvSpPr>
          <p:nvPr/>
        </p:nvSpPr>
        <p:spPr bwMode="auto">
          <a:xfrm>
            <a:off x="6967538" y="5586415"/>
            <a:ext cx="158750" cy="166687"/>
          </a:xfrm>
          <a:custGeom>
            <a:avLst/>
            <a:gdLst>
              <a:gd name="T0" fmla="*/ 0 w 21817"/>
              <a:gd name="T1" fmla="*/ 8 h 21600"/>
              <a:gd name="T2" fmla="*/ 158750 w 21817"/>
              <a:gd name="T3" fmla="*/ 166687 h 21600"/>
              <a:gd name="T4" fmla="*/ 1579 w 21817"/>
              <a:gd name="T5" fmla="*/ 166687 h 21600"/>
              <a:gd name="T6" fmla="*/ 0 60000 65536"/>
              <a:gd name="T7" fmla="*/ 0 60000 65536"/>
              <a:gd name="T8" fmla="*/ 0 60000 65536"/>
            </a:gdLst>
            <a:ahLst/>
            <a:cxnLst>
              <a:cxn ang="T6">
                <a:pos x="T0" y="T1"/>
              </a:cxn>
              <a:cxn ang="T7">
                <a:pos x="T2" y="T3"/>
              </a:cxn>
              <a:cxn ang="T8">
                <a:pos x="T4" y="T5"/>
              </a:cxn>
            </a:cxnLst>
            <a:rect l="0" t="0" r="r" b="b"/>
            <a:pathLst>
              <a:path w="21817" h="21600" fill="none" extrusionOk="0">
                <a:moveTo>
                  <a:pt x="0" y="1"/>
                </a:moveTo>
                <a:cubicBezTo>
                  <a:pt x="72" y="0"/>
                  <a:pt x="144" y="-1"/>
                  <a:pt x="217" y="0"/>
                </a:cubicBezTo>
                <a:cubicBezTo>
                  <a:pt x="12146" y="0"/>
                  <a:pt x="21817" y="9670"/>
                  <a:pt x="21817" y="21600"/>
                </a:cubicBezTo>
              </a:path>
              <a:path w="21817" h="21600" stroke="0" extrusionOk="0">
                <a:moveTo>
                  <a:pt x="0" y="1"/>
                </a:moveTo>
                <a:cubicBezTo>
                  <a:pt x="72" y="0"/>
                  <a:pt x="144" y="-1"/>
                  <a:pt x="217" y="0"/>
                </a:cubicBezTo>
                <a:cubicBezTo>
                  <a:pt x="12146" y="0"/>
                  <a:pt x="21817" y="9670"/>
                  <a:pt x="21817" y="21600"/>
                </a:cubicBezTo>
                <a:lnTo>
                  <a:pt x="217"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4" name="Arc 8">
            <a:extLst>
              <a:ext uri="{FF2B5EF4-FFF2-40B4-BE49-F238E27FC236}">
                <a16:creationId xmlns:a16="http://schemas.microsoft.com/office/drawing/2014/main" id="{8862992F-C3A9-F1CB-D1A2-A8965B80E633}"/>
              </a:ext>
            </a:extLst>
          </p:cNvPr>
          <p:cNvSpPr>
            <a:spLocks/>
          </p:cNvSpPr>
          <p:nvPr/>
        </p:nvSpPr>
        <p:spPr bwMode="auto">
          <a:xfrm>
            <a:off x="6967538" y="5737225"/>
            <a:ext cx="158750" cy="166688"/>
          </a:xfrm>
          <a:custGeom>
            <a:avLst/>
            <a:gdLst>
              <a:gd name="T0" fmla="*/ 158750 w 21817"/>
              <a:gd name="T1" fmla="*/ 0 h 21600"/>
              <a:gd name="T2" fmla="*/ 0 w 21817"/>
              <a:gd name="T3" fmla="*/ 166680 h 21600"/>
              <a:gd name="T4" fmla="*/ 1579 w 21817"/>
              <a:gd name="T5" fmla="*/ 0 h 21600"/>
              <a:gd name="T6" fmla="*/ 0 60000 65536"/>
              <a:gd name="T7" fmla="*/ 0 60000 65536"/>
              <a:gd name="T8" fmla="*/ 0 60000 65536"/>
            </a:gdLst>
            <a:ahLst/>
            <a:cxnLst>
              <a:cxn ang="T6">
                <a:pos x="T0" y="T1"/>
              </a:cxn>
              <a:cxn ang="T7">
                <a:pos x="T2" y="T3"/>
              </a:cxn>
              <a:cxn ang="T8">
                <a:pos x="T4" y="T5"/>
              </a:cxn>
            </a:cxnLst>
            <a:rect l="0" t="0" r="r" b="b"/>
            <a:pathLst>
              <a:path w="21817" h="21600" fill="none" extrusionOk="0">
                <a:moveTo>
                  <a:pt x="21817" y="0"/>
                </a:moveTo>
                <a:cubicBezTo>
                  <a:pt x="21817" y="11929"/>
                  <a:pt x="12146" y="21600"/>
                  <a:pt x="217" y="21600"/>
                </a:cubicBezTo>
                <a:cubicBezTo>
                  <a:pt x="144" y="21600"/>
                  <a:pt x="72" y="21599"/>
                  <a:pt x="0" y="21598"/>
                </a:cubicBezTo>
              </a:path>
              <a:path w="21817" h="21600" stroke="0" extrusionOk="0">
                <a:moveTo>
                  <a:pt x="21817" y="0"/>
                </a:moveTo>
                <a:cubicBezTo>
                  <a:pt x="21817" y="11929"/>
                  <a:pt x="12146" y="21600"/>
                  <a:pt x="217" y="21600"/>
                </a:cubicBezTo>
                <a:cubicBezTo>
                  <a:pt x="144" y="21600"/>
                  <a:pt x="72" y="21599"/>
                  <a:pt x="0" y="21598"/>
                </a:cubicBezTo>
                <a:lnTo>
                  <a:pt x="217" y="0"/>
                </a:lnTo>
                <a:lnTo>
                  <a:pt x="21817"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5" name="Oval 9">
            <a:extLst>
              <a:ext uri="{FF2B5EF4-FFF2-40B4-BE49-F238E27FC236}">
                <a16:creationId xmlns:a16="http://schemas.microsoft.com/office/drawing/2014/main" id="{5AE5C3EE-9C6C-DB99-731E-C1AFFCEB7912}"/>
              </a:ext>
            </a:extLst>
          </p:cNvPr>
          <p:cNvSpPr>
            <a:spLocks noChangeArrowheads="1"/>
          </p:cNvSpPr>
          <p:nvPr/>
        </p:nvSpPr>
        <p:spPr bwMode="auto">
          <a:xfrm>
            <a:off x="7151688" y="5729288"/>
            <a:ext cx="31750" cy="30162"/>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5066" name="Arc 10">
            <a:extLst>
              <a:ext uri="{FF2B5EF4-FFF2-40B4-BE49-F238E27FC236}">
                <a16:creationId xmlns:a16="http://schemas.microsoft.com/office/drawing/2014/main" id="{C0B85B79-E8D3-9B1E-EFFB-4A1DE16707DA}"/>
              </a:ext>
            </a:extLst>
          </p:cNvPr>
          <p:cNvSpPr>
            <a:spLocks/>
          </p:cNvSpPr>
          <p:nvPr/>
        </p:nvSpPr>
        <p:spPr bwMode="auto">
          <a:xfrm>
            <a:off x="5667375" y="5389565"/>
            <a:ext cx="158750" cy="166687"/>
          </a:xfrm>
          <a:custGeom>
            <a:avLst/>
            <a:gdLst>
              <a:gd name="T0" fmla="*/ 0 w 21817"/>
              <a:gd name="T1" fmla="*/ 8 h 21600"/>
              <a:gd name="T2" fmla="*/ 158750 w 21817"/>
              <a:gd name="T3" fmla="*/ 166687 h 21600"/>
              <a:gd name="T4" fmla="*/ 1579 w 21817"/>
              <a:gd name="T5" fmla="*/ 166687 h 21600"/>
              <a:gd name="T6" fmla="*/ 0 60000 65536"/>
              <a:gd name="T7" fmla="*/ 0 60000 65536"/>
              <a:gd name="T8" fmla="*/ 0 60000 65536"/>
            </a:gdLst>
            <a:ahLst/>
            <a:cxnLst>
              <a:cxn ang="T6">
                <a:pos x="T0" y="T1"/>
              </a:cxn>
              <a:cxn ang="T7">
                <a:pos x="T2" y="T3"/>
              </a:cxn>
              <a:cxn ang="T8">
                <a:pos x="T4" y="T5"/>
              </a:cxn>
            </a:cxnLst>
            <a:rect l="0" t="0" r="r" b="b"/>
            <a:pathLst>
              <a:path w="21817" h="21600" fill="none" extrusionOk="0">
                <a:moveTo>
                  <a:pt x="0" y="1"/>
                </a:moveTo>
                <a:cubicBezTo>
                  <a:pt x="72" y="0"/>
                  <a:pt x="144" y="-1"/>
                  <a:pt x="217" y="0"/>
                </a:cubicBezTo>
                <a:cubicBezTo>
                  <a:pt x="12146" y="0"/>
                  <a:pt x="21817" y="9670"/>
                  <a:pt x="21817" y="21600"/>
                </a:cubicBezTo>
              </a:path>
              <a:path w="21817" h="21600" stroke="0" extrusionOk="0">
                <a:moveTo>
                  <a:pt x="0" y="1"/>
                </a:moveTo>
                <a:cubicBezTo>
                  <a:pt x="72" y="0"/>
                  <a:pt x="144" y="-1"/>
                  <a:pt x="217" y="0"/>
                </a:cubicBezTo>
                <a:cubicBezTo>
                  <a:pt x="12146" y="0"/>
                  <a:pt x="21817" y="9670"/>
                  <a:pt x="21817" y="21600"/>
                </a:cubicBezTo>
                <a:lnTo>
                  <a:pt x="217"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7" name="Arc 11">
            <a:extLst>
              <a:ext uri="{FF2B5EF4-FFF2-40B4-BE49-F238E27FC236}">
                <a16:creationId xmlns:a16="http://schemas.microsoft.com/office/drawing/2014/main" id="{C9C0D456-E4FC-DBA3-C2E3-D45CBD2C6ADA}"/>
              </a:ext>
            </a:extLst>
          </p:cNvPr>
          <p:cNvSpPr>
            <a:spLocks/>
          </p:cNvSpPr>
          <p:nvPr/>
        </p:nvSpPr>
        <p:spPr bwMode="auto">
          <a:xfrm>
            <a:off x="5665790" y="5538790"/>
            <a:ext cx="160337" cy="168275"/>
          </a:xfrm>
          <a:custGeom>
            <a:avLst/>
            <a:gdLst>
              <a:gd name="T0" fmla="*/ 160330 w 21818"/>
              <a:gd name="T1" fmla="*/ 0 h 21808"/>
              <a:gd name="T2" fmla="*/ 0 w 21818"/>
              <a:gd name="T3" fmla="*/ 168267 h 21808"/>
              <a:gd name="T4" fmla="*/ 1602 w 21818"/>
              <a:gd name="T5" fmla="*/ 1605 h 21808"/>
              <a:gd name="T6" fmla="*/ 0 60000 65536"/>
              <a:gd name="T7" fmla="*/ 0 60000 65536"/>
              <a:gd name="T8" fmla="*/ 0 60000 65536"/>
            </a:gdLst>
            <a:ahLst/>
            <a:cxnLst>
              <a:cxn ang="T6">
                <a:pos x="T0" y="T1"/>
              </a:cxn>
              <a:cxn ang="T7">
                <a:pos x="T2" y="T3"/>
              </a:cxn>
              <a:cxn ang="T8">
                <a:pos x="T4" y="T5"/>
              </a:cxn>
            </a:cxnLst>
            <a:rect l="0" t="0" r="r" b="b"/>
            <a:pathLst>
              <a:path w="21818" h="21808" fill="none" extrusionOk="0">
                <a:moveTo>
                  <a:pt x="21816" y="0"/>
                </a:moveTo>
                <a:cubicBezTo>
                  <a:pt x="21817" y="69"/>
                  <a:pt x="21818" y="138"/>
                  <a:pt x="21818" y="208"/>
                </a:cubicBezTo>
                <a:cubicBezTo>
                  <a:pt x="21818" y="12137"/>
                  <a:pt x="12147" y="21808"/>
                  <a:pt x="218" y="21808"/>
                </a:cubicBezTo>
                <a:cubicBezTo>
                  <a:pt x="145" y="21808"/>
                  <a:pt x="72" y="21807"/>
                  <a:pt x="0" y="21806"/>
                </a:cubicBezTo>
              </a:path>
              <a:path w="21818" h="21808" stroke="0" extrusionOk="0">
                <a:moveTo>
                  <a:pt x="21816" y="0"/>
                </a:moveTo>
                <a:cubicBezTo>
                  <a:pt x="21817" y="69"/>
                  <a:pt x="21818" y="138"/>
                  <a:pt x="21818" y="208"/>
                </a:cubicBezTo>
                <a:cubicBezTo>
                  <a:pt x="21818" y="12137"/>
                  <a:pt x="12147" y="21808"/>
                  <a:pt x="218" y="21808"/>
                </a:cubicBezTo>
                <a:cubicBezTo>
                  <a:pt x="145" y="21808"/>
                  <a:pt x="72" y="21807"/>
                  <a:pt x="0" y="21806"/>
                </a:cubicBezTo>
                <a:lnTo>
                  <a:pt x="218" y="208"/>
                </a:lnTo>
                <a:lnTo>
                  <a:pt x="21816"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68" name="Oval 12">
            <a:extLst>
              <a:ext uri="{FF2B5EF4-FFF2-40B4-BE49-F238E27FC236}">
                <a16:creationId xmlns:a16="http://schemas.microsoft.com/office/drawing/2014/main" id="{6DA740C9-F252-AE28-5525-E5179FBA1AA2}"/>
              </a:ext>
            </a:extLst>
          </p:cNvPr>
          <p:cNvSpPr>
            <a:spLocks noChangeArrowheads="1"/>
          </p:cNvSpPr>
          <p:nvPr/>
        </p:nvSpPr>
        <p:spPr bwMode="auto">
          <a:xfrm>
            <a:off x="5853113" y="5530850"/>
            <a:ext cx="31750" cy="31750"/>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5069" name="Arc 13">
            <a:extLst>
              <a:ext uri="{FF2B5EF4-FFF2-40B4-BE49-F238E27FC236}">
                <a16:creationId xmlns:a16="http://schemas.microsoft.com/office/drawing/2014/main" id="{0F224F82-DF5A-146E-ECB9-A5EBB0343CFA}"/>
              </a:ext>
            </a:extLst>
          </p:cNvPr>
          <p:cNvSpPr>
            <a:spLocks/>
          </p:cNvSpPr>
          <p:nvPr/>
        </p:nvSpPr>
        <p:spPr bwMode="auto">
          <a:xfrm>
            <a:off x="5667375" y="5965825"/>
            <a:ext cx="158750" cy="166688"/>
          </a:xfrm>
          <a:custGeom>
            <a:avLst/>
            <a:gdLst>
              <a:gd name="T0" fmla="*/ 0 w 21817"/>
              <a:gd name="T1" fmla="*/ 8 h 21600"/>
              <a:gd name="T2" fmla="*/ 158750 w 21817"/>
              <a:gd name="T3" fmla="*/ 166688 h 21600"/>
              <a:gd name="T4" fmla="*/ 1579 w 21817"/>
              <a:gd name="T5" fmla="*/ 166688 h 21600"/>
              <a:gd name="T6" fmla="*/ 0 60000 65536"/>
              <a:gd name="T7" fmla="*/ 0 60000 65536"/>
              <a:gd name="T8" fmla="*/ 0 60000 65536"/>
            </a:gdLst>
            <a:ahLst/>
            <a:cxnLst>
              <a:cxn ang="T6">
                <a:pos x="T0" y="T1"/>
              </a:cxn>
              <a:cxn ang="T7">
                <a:pos x="T2" y="T3"/>
              </a:cxn>
              <a:cxn ang="T8">
                <a:pos x="T4" y="T5"/>
              </a:cxn>
            </a:cxnLst>
            <a:rect l="0" t="0" r="r" b="b"/>
            <a:pathLst>
              <a:path w="21817" h="21600" fill="none" extrusionOk="0">
                <a:moveTo>
                  <a:pt x="0" y="1"/>
                </a:moveTo>
                <a:cubicBezTo>
                  <a:pt x="72" y="0"/>
                  <a:pt x="144" y="-1"/>
                  <a:pt x="217" y="0"/>
                </a:cubicBezTo>
                <a:cubicBezTo>
                  <a:pt x="12146" y="0"/>
                  <a:pt x="21817" y="9670"/>
                  <a:pt x="21817" y="21600"/>
                </a:cubicBezTo>
              </a:path>
              <a:path w="21817" h="21600" stroke="0" extrusionOk="0">
                <a:moveTo>
                  <a:pt x="0" y="1"/>
                </a:moveTo>
                <a:cubicBezTo>
                  <a:pt x="72" y="0"/>
                  <a:pt x="144" y="-1"/>
                  <a:pt x="217" y="0"/>
                </a:cubicBezTo>
                <a:cubicBezTo>
                  <a:pt x="12146" y="0"/>
                  <a:pt x="21817" y="9670"/>
                  <a:pt x="21817" y="21600"/>
                </a:cubicBezTo>
                <a:lnTo>
                  <a:pt x="217"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0" name="Arc 14">
            <a:extLst>
              <a:ext uri="{FF2B5EF4-FFF2-40B4-BE49-F238E27FC236}">
                <a16:creationId xmlns:a16="http://schemas.microsoft.com/office/drawing/2014/main" id="{592C53B1-CA9C-3E60-A91B-C7BC9CE4EF88}"/>
              </a:ext>
            </a:extLst>
          </p:cNvPr>
          <p:cNvSpPr>
            <a:spLocks/>
          </p:cNvSpPr>
          <p:nvPr/>
        </p:nvSpPr>
        <p:spPr bwMode="auto">
          <a:xfrm>
            <a:off x="5667375" y="6116640"/>
            <a:ext cx="158750" cy="166687"/>
          </a:xfrm>
          <a:custGeom>
            <a:avLst/>
            <a:gdLst>
              <a:gd name="T0" fmla="*/ 158750 w 21817"/>
              <a:gd name="T1" fmla="*/ 0 h 21600"/>
              <a:gd name="T2" fmla="*/ 0 w 21817"/>
              <a:gd name="T3" fmla="*/ 166679 h 21600"/>
              <a:gd name="T4" fmla="*/ 1579 w 21817"/>
              <a:gd name="T5" fmla="*/ 0 h 21600"/>
              <a:gd name="T6" fmla="*/ 0 60000 65536"/>
              <a:gd name="T7" fmla="*/ 0 60000 65536"/>
              <a:gd name="T8" fmla="*/ 0 60000 65536"/>
            </a:gdLst>
            <a:ahLst/>
            <a:cxnLst>
              <a:cxn ang="T6">
                <a:pos x="T0" y="T1"/>
              </a:cxn>
              <a:cxn ang="T7">
                <a:pos x="T2" y="T3"/>
              </a:cxn>
              <a:cxn ang="T8">
                <a:pos x="T4" y="T5"/>
              </a:cxn>
            </a:cxnLst>
            <a:rect l="0" t="0" r="r" b="b"/>
            <a:pathLst>
              <a:path w="21817" h="21600" fill="none" extrusionOk="0">
                <a:moveTo>
                  <a:pt x="21817" y="0"/>
                </a:moveTo>
                <a:cubicBezTo>
                  <a:pt x="21817" y="11929"/>
                  <a:pt x="12146" y="21600"/>
                  <a:pt x="217" y="21600"/>
                </a:cubicBezTo>
                <a:cubicBezTo>
                  <a:pt x="144" y="21600"/>
                  <a:pt x="72" y="21599"/>
                  <a:pt x="0" y="21598"/>
                </a:cubicBezTo>
              </a:path>
              <a:path w="21817" h="21600" stroke="0" extrusionOk="0">
                <a:moveTo>
                  <a:pt x="21817" y="0"/>
                </a:moveTo>
                <a:cubicBezTo>
                  <a:pt x="21817" y="11929"/>
                  <a:pt x="12146" y="21600"/>
                  <a:pt x="217" y="21600"/>
                </a:cubicBezTo>
                <a:cubicBezTo>
                  <a:pt x="144" y="21600"/>
                  <a:pt x="72" y="21599"/>
                  <a:pt x="0" y="21598"/>
                </a:cubicBezTo>
                <a:lnTo>
                  <a:pt x="217" y="0"/>
                </a:lnTo>
                <a:lnTo>
                  <a:pt x="21817"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1" name="Oval 15">
            <a:extLst>
              <a:ext uri="{FF2B5EF4-FFF2-40B4-BE49-F238E27FC236}">
                <a16:creationId xmlns:a16="http://schemas.microsoft.com/office/drawing/2014/main" id="{01E45A78-D1C6-68CD-D5CB-E2EA040BB5C3}"/>
              </a:ext>
            </a:extLst>
          </p:cNvPr>
          <p:cNvSpPr>
            <a:spLocks noChangeArrowheads="1"/>
          </p:cNvSpPr>
          <p:nvPr/>
        </p:nvSpPr>
        <p:spPr bwMode="auto">
          <a:xfrm>
            <a:off x="5853113" y="6108702"/>
            <a:ext cx="31750" cy="30163"/>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5072" name="Line 16">
            <a:extLst>
              <a:ext uri="{FF2B5EF4-FFF2-40B4-BE49-F238E27FC236}">
                <a16:creationId xmlns:a16="http://schemas.microsoft.com/office/drawing/2014/main" id="{910F0B83-618A-1F29-58C1-D2CC4BEB4B8D}"/>
              </a:ext>
            </a:extLst>
          </p:cNvPr>
          <p:cNvSpPr>
            <a:spLocks noChangeShapeType="1"/>
          </p:cNvSpPr>
          <p:nvPr/>
        </p:nvSpPr>
        <p:spPr bwMode="auto">
          <a:xfrm>
            <a:off x="5676900" y="5489577"/>
            <a:ext cx="0" cy="14446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3" name="Line 17">
            <a:extLst>
              <a:ext uri="{FF2B5EF4-FFF2-40B4-BE49-F238E27FC236}">
                <a16:creationId xmlns:a16="http://schemas.microsoft.com/office/drawing/2014/main" id="{CB3EA20F-A9A3-CE86-AC59-5685FA6936D6}"/>
              </a:ext>
            </a:extLst>
          </p:cNvPr>
          <p:cNvSpPr>
            <a:spLocks noChangeShapeType="1"/>
          </p:cNvSpPr>
          <p:nvPr/>
        </p:nvSpPr>
        <p:spPr bwMode="auto">
          <a:xfrm>
            <a:off x="5695950" y="5783263"/>
            <a:ext cx="762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4" name="Line 18">
            <a:extLst>
              <a:ext uri="{FF2B5EF4-FFF2-40B4-BE49-F238E27FC236}">
                <a16:creationId xmlns:a16="http://schemas.microsoft.com/office/drawing/2014/main" id="{CE5E5C55-83DB-27E4-9280-BC5176D450F4}"/>
              </a:ext>
            </a:extLst>
          </p:cNvPr>
          <p:cNvSpPr>
            <a:spLocks noChangeShapeType="1"/>
          </p:cNvSpPr>
          <p:nvPr/>
        </p:nvSpPr>
        <p:spPr bwMode="auto">
          <a:xfrm>
            <a:off x="5919788" y="5538788"/>
            <a:ext cx="3746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5" name="Line 19">
            <a:extLst>
              <a:ext uri="{FF2B5EF4-FFF2-40B4-BE49-F238E27FC236}">
                <a16:creationId xmlns:a16="http://schemas.microsoft.com/office/drawing/2014/main" id="{E5191677-8FF1-A1D5-5F5E-A6E11A0A8BDD}"/>
              </a:ext>
            </a:extLst>
          </p:cNvPr>
          <p:cNvSpPr>
            <a:spLocks noChangeShapeType="1"/>
          </p:cNvSpPr>
          <p:nvPr/>
        </p:nvSpPr>
        <p:spPr bwMode="auto">
          <a:xfrm>
            <a:off x="5919788" y="5884863"/>
            <a:ext cx="3746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6" name="Line 20">
            <a:extLst>
              <a:ext uri="{FF2B5EF4-FFF2-40B4-BE49-F238E27FC236}">
                <a16:creationId xmlns:a16="http://schemas.microsoft.com/office/drawing/2014/main" id="{2E6AD7E1-880C-3452-EF01-FA5ADD65CA52}"/>
              </a:ext>
            </a:extLst>
          </p:cNvPr>
          <p:cNvSpPr>
            <a:spLocks noChangeShapeType="1"/>
          </p:cNvSpPr>
          <p:nvPr/>
        </p:nvSpPr>
        <p:spPr bwMode="auto">
          <a:xfrm>
            <a:off x="5926138" y="5532438"/>
            <a:ext cx="0" cy="3476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7" name="Arc 21">
            <a:extLst>
              <a:ext uri="{FF2B5EF4-FFF2-40B4-BE49-F238E27FC236}">
                <a16:creationId xmlns:a16="http://schemas.microsoft.com/office/drawing/2014/main" id="{A0FC71A0-25D1-072F-13F8-B7183890F7C8}"/>
              </a:ext>
            </a:extLst>
          </p:cNvPr>
          <p:cNvSpPr>
            <a:spLocks/>
          </p:cNvSpPr>
          <p:nvPr/>
        </p:nvSpPr>
        <p:spPr bwMode="auto">
          <a:xfrm>
            <a:off x="6286502" y="5534027"/>
            <a:ext cx="174625" cy="180975"/>
          </a:xfrm>
          <a:custGeom>
            <a:avLst/>
            <a:gdLst>
              <a:gd name="T0" fmla="*/ 0 w 21798"/>
              <a:gd name="T1" fmla="*/ 8 h 21600"/>
              <a:gd name="T2" fmla="*/ 174625 w 21798"/>
              <a:gd name="T3" fmla="*/ 180975 h 21600"/>
              <a:gd name="T4" fmla="*/ 1586 w 21798"/>
              <a:gd name="T5" fmla="*/ 180975 h 21600"/>
              <a:gd name="T6" fmla="*/ 0 60000 65536"/>
              <a:gd name="T7" fmla="*/ 0 60000 65536"/>
              <a:gd name="T8" fmla="*/ 0 60000 65536"/>
            </a:gdLst>
            <a:ahLst/>
            <a:cxnLst>
              <a:cxn ang="T6">
                <a:pos x="T0" y="T1"/>
              </a:cxn>
              <a:cxn ang="T7">
                <a:pos x="T2" y="T3"/>
              </a:cxn>
              <a:cxn ang="T8">
                <a:pos x="T4" y="T5"/>
              </a:cxn>
            </a:cxnLst>
            <a:rect l="0" t="0" r="r" b="b"/>
            <a:pathLst>
              <a:path w="21798" h="21600" fill="none" extrusionOk="0">
                <a:moveTo>
                  <a:pt x="-1" y="0"/>
                </a:moveTo>
                <a:cubicBezTo>
                  <a:pt x="65" y="0"/>
                  <a:pt x="131" y="-1"/>
                  <a:pt x="198" y="0"/>
                </a:cubicBezTo>
                <a:cubicBezTo>
                  <a:pt x="12127" y="0"/>
                  <a:pt x="21798" y="9670"/>
                  <a:pt x="21798" y="21600"/>
                </a:cubicBezTo>
              </a:path>
              <a:path w="21798" h="21600" stroke="0" extrusionOk="0">
                <a:moveTo>
                  <a:pt x="-1" y="0"/>
                </a:moveTo>
                <a:cubicBezTo>
                  <a:pt x="65" y="0"/>
                  <a:pt x="131" y="-1"/>
                  <a:pt x="198" y="0"/>
                </a:cubicBezTo>
                <a:cubicBezTo>
                  <a:pt x="12127" y="0"/>
                  <a:pt x="21798" y="9670"/>
                  <a:pt x="21798" y="21600"/>
                </a:cubicBezTo>
                <a:lnTo>
                  <a:pt x="198" y="21600"/>
                </a:lnTo>
                <a:lnTo>
                  <a:pt x="-1"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8" name="Arc 22">
            <a:extLst>
              <a:ext uri="{FF2B5EF4-FFF2-40B4-BE49-F238E27FC236}">
                <a16:creationId xmlns:a16="http://schemas.microsoft.com/office/drawing/2014/main" id="{7E733BA8-53C9-AE60-439E-D4402A7C26E7}"/>
              </a:ext>
            </a:extLst>
          </p:cNvPr>
          <p:cNvSpPr>
            <a:spLocks/>
          </p:cNvSpPr>
          <p:nvPr/>
        </p:nvSpPr>
        <p:spPr bwMode="auto">
          <a:xfrm>
            <a:off x="6286500" y="5699127"/>
            <a:ext cx="173038" cy="180975"/>
          </a:xfrm>
          <a:custGeom>
            <a:avLst/>
            <a:gdLst>
              <a:gd name="T0" fmla="*/ 173038 w 21600"/>
              <a:gd name="T1" fmla="*/ 0 h 21600"/>
              <a:gd name="T2" fmla="*/ 0 w 21600"/>
              <a:gd name="T3" fmla="*/ 180975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79" name="Line 23">
            <a:extLst>
              <a:ext uri="{FF2B5EF4-FFF2-40B4-BE49-F238E27FC236}">
                <a16:creationId xmlns:a16="http://schemas.microsoft.com/office/drawing/2014/main" id="{AA63C89A-1215-5231-D73B-B21DB8CCD35A}"/>
              </a:ext>
            </a:extLst>
          </p:cNvPr>
          <p:cNvSpPr>
            <a:spLocks noChangeShapeType="1"/>
          </p:cNvSpPr>
          <p:nvPr/>
        </p:nvSpPr>
        <p:spPr bwMode="auto">
          <a:xfrm>
            <a:off x="4240213" y="5316538"/>
            <a:ext cx="3746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0" name="Line 24">
            <a:extLst>
              <a:ext uri="{FF2B5EF4-FFF2-40B4-BE49-F238E27FC236}">
                <a16:creationId xmlns:a16="http://schemas.microsoft.com/office/drawing/2014/main" id="{F878F7E1-230A-6156-9E28-6E268D787B41}"/>
              </a:ext>
            </a:extLst>
          </p:cNvPr>
          <p:cNvSpPr>
            <a:spLocks noChangeShapeType="1"/>
          </p:cNvSpPr>
          <p:nvPr/>
        </p:nvSpPr>
        <p:spPr bwMode="auto">
          <a:xfrm>
            <a:off x="4240213" y="5661025"/>
            <a:ext cx="3746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1" name="Line 25">
            <a:extLst>
              <a:ext uri="{FF2B5EF4-FFF2-40B4-BE49-F238E27FC236}">
                <a16:creationId xmlns:a16="http://schemas.microsoft.com/office/drawing/2014/main" id="{60201207-CA4C-E52B-2C04-32BA24374BC5}"/>
              </a:ext>
            </a:extLst>
          </p:cNvPr>
          <p:cNvSpPr>
            <a:spLocks noChangeShapeType="1"/>
          </p:cNvSpPr>
          <p:nvPr/>
        </p:nvSpPr>
        <p:spPr bwMode="auto">
          <a:xfrm>
            <a:off x="4246563" y="5310190"/>
            <a:ext cx="0" cy="3460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2" name="Arc 26">
            <a:extLst>
              <a:ext uri="{FF2B5EF4-FFF2-40B4-BE49-F238E27FC236}">
                <a16:creationId xmlns:a16="http://schemas.microsoft.com/office/drawing/2014/main" id="{5BEE9A2D-5E2A-BCDF-CBFA-49E994BDE238}"/>
              </a:ext>
            </a:extLst>
          </p:cNvPr>
          <p:cNvSpPr>
            <a:spLocks/>
          </p:cNvSpPr>
          <p:nvPr/>
        </p:nvSpPr>
        <p:spPr bwMode="auto">
          <a:xfrm>
            <a:off x="4606927" y="5311777"/>
            <a:ext cx="174625" cy="180975"/>
          </a:xfrm>
          <a:custGeom>
            <a:avLst/>
            <a:gdLst>
              <a:gd name="T0" fmla="*/ 0 w 21798"/>
              <a:gd name="T1" fmla="*/ 8 h 21600"/>
              <a:gd name="T2" fmla="*/ 174625 w 21798"/>
              <a:gd name="T3" fmla="*/ 180975 h 21600"/>
              <a:gd name="T4" fmla="*/ 1586 w 21798"/>
              <a:gd name="T5" fmla="*/ 180975 h 21600"/>
              <a:gd name="T6" fmla="*/ 0 60000 65536"/>
              <a:gd name="T7" fmla="*/ 0 60000 65536"/>
              <a:gd name="T8" fmla="*/ 0 60000 65536"/>
            </a:gdLst>
            <a:ahLst/>
            <a:cxnLst>
              <a:cxn ang="T6">
                <a:pos x="T0" y="T1"/>
              </a:cxn>
              <a:cxn ang="T7">
                <a:pos x="T2" y="T3"/>
              </a:cxn>
              <a:cxn ang="T8">
                <a:pos x="T4" y="T5"/>
              </a:cxn>
            </a:cxnLst>
            <a:rect l="0" t="0" r="r" b="b"/>
            <a:pathLst>
              <a:path w="21798" h="21600" fill="none" extrusionOk="0">
                <a:moveTo>
                  <a:pt x="-1" y="0"/>
                </a:moveTo>
                <a:cubicBezTo>
                  <a:pt x="65" y="0"/>
                  <a:pt x="131" y="-1"/>
                  <a:pt x="198" y="0"/>
                </a:cubicBezTo>
                <a:cubicBezTo>
                  <a:pt x="12127" y="0"/>
                  <a:pt x="21798" y="9670"/>
                  <a:pt x="21798" y="21600"/>
                </a:cubicBezTo>
              </a:path>
              <a:path w="21798" h="21600" stroke="0" extrusionOk="0">
                <a:moveTo>
                  <a:pt x="-1" y="0"/>
                </a:moveTo>
                <a:cubicBezTo>
                  <a:pt x="65" y="0"/>
                  <a:pt x="131" y="-1"/>
                  <a:pt x="198" y="0"/>
                </a:cubicBezTo>
                <a:cubicBezTo>
                  <a:pt x="12127" y="0"/>
                  <a:pt x="21798" y="9670"/>
                  <a:pt x="21798" y="21600"/>
                </a:cubicBezTo>
                <a:lnTo>
                  <a:pt x="198" y="21600"/>
                </a:lnTo>
                <a:lnTo>
                  <a:pt x="-1"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3" name="Arc 27">
            <a:extLst>
              <a:ext uri="{FF2B5EF4-FFF2-40B4-BE49-F238E27FC236}">
                <a16:creationId xmlns:a16="http://schemas.microsoft.com/office/drawing/2014/main" id="{301495FA-C646-A677-335E-20863459703F}"/>
              </a:ext>
            </a:extLst>
          </p:cNvPr>
          <p:cNvSpPr>
            <a:spLocks/>
          </p:cNvSpPr>
          <p:nvPr/>
        </p:nvSpPr>
        <p:spPr bwMode="auto">
          <a:xfrm>
            <a:off x="4616450" y="5483225"/>
            <a:ext cx="166688" cy="177800"/>
          </a:xfrm>
          <a:custGeom>
            <a:avLst/>
            <a:gdLst>
              <a:gd name="T0" fmla="*/ 166688 w 21600"/>
              <a:gd name="T1" fmla="*/ 0 h 21600"/>
              <a:gd name="T2" fmla="*/ 0 w 21600"/>
              <a:gd name="T3" fmla="*/ 17780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4" name="Line 28">
            <a:extLst>
              <a:ext uri="{FF2B5EF4-FFF2-40B4-BE49-F238E27FC236}">
                <a16:creationId xmlns:a16="http://schemas.microsoft.com/office/drawing/2014/main" id="{D584D205-D7B4-0178-D277-6CFF0EAE0408}"/>
              </a:ext>
            </a:extLst>
          </p:cNvPr>
          <p:cNvSpPr>
            <a:spLocks noChangeShapeType="1"/>
          </p:cNvSpPr>
          <p:nvPr/>
        </p:nvSpPr>
        <p:spPr bwMode="auto">
          <a:xfrm>
            <a:off x="4233863" y="5899150"/>
            <a:ext cx="3746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5" name="Line 29">
            <a:extLst>
              <a:ext uri="{FF2B5EF4-FFF2-40B4-BE49-F238E27FC236}">
                <a16:creationId xmlns:a16="http://schemas.microsoft.com/office/drawing/2014/main" id="{206C672A-D904-EC64-2E87-899AE61DE628}"/>
              </a:ext>
            </a:extLst>
          </p:cNvPr>
          <p:cNvSpPr>
            <a:spLocks noChangeShapeType="1"/>
          </p:cNvSpPr>
          <p:nvPr/>
        </p:nvSpPr>
        <p:spPr bwMode="auto">
          <a:xfrm>
            <a:off x="4233863" y="6245225"/>
            <a:ext cx="3746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6" name="Line 30">
            <a:extLst>
              <a:ext uri="{FF2B5EF4-FFF2-40B4-BE49-F238E27FC236}">
                <a16:creationId xmlns:a16="http://schemas.microsoft.com/office/drawing/2014/main" id="{32CE77EF-15A6-9466-68DE-8F3B80D2FB9B}"/>
              </a:ext>
            </a:extLst>
          </p:cNvPr>
          <p:cNvSpPr>
            <a:spLocks noChangeShapeType="1"/>
          </p:cNvSpPr>
          <p:nvPr/>
        </p:nvSpPr>
        <p:spPr bwMode="auto">
          <a:xfrm>
            <a:off x="4240213" y="5892802"/>
            <a:ext cx="0" cy="34766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7" name="Arc 31">
            <a:extLst>
              <a:ext uri="{FF2B5EF4-FFF2-40B4-BE49-F238E27FC236}">
                <a16:creationId xmlns:a16="http://schemas.microsoft.com/office/drawing/2014/main" id="{B028A828-ED48-B890-8906-31E206E2BC28}"/>
              </a:ext>
            </a:extLst>
          </p:cNvPr>
          <p:cNvSpPr>
            <a:spLocks/>
          </p:cNvSpPr>
          <p:nvPr/>
        </p:nvSpPr>
        <p:spPr bwMode="auto">
          <a:xfrm>
            <a:off x="4619627" y="5894390"/>
            <a:ext cx="174625" cy="180975"/>
          </a:xfrm>
          <a:custGeom>
            <a:avLst/>
            <a:gdLst>
              <a:gd name="T0" fmla="*/ 0 w 21798"/>
              <a:gd name="T1" fmla="*/ 8 h 21600"/>
              <a:gd name="T2" fmla="*/ 174625 w 21798"/>
              <a:gd name="T3" fmla="*/ 180975 h 21600"/>
              <a:gd name="T4" fmla="*/ 1586 w 21798"/>
              <a:gd name="T5" fmla="*/ 180975 h 21600"/>
              <a:gd name="T6" fmla="*/ 0 60000 65536"/>
              <a:gd name="T7" fmla="*/ 0 60000 65536"/>
              <a:gd name="T8" fmla="*/ 0 60000 65536"/>
            </a:gdLst>
            <a:ahLst/>
            <a:cxnLst>
              <a:cxn ang="T6">
                <a:pos x="T0" y="T1"/>
              </a:cxn>
              <a:cxn ang="T7">
                <a:pos x="T2" y="T3"/>
              </a:cxn>
              <a:cxn ang="T8">
                <a:pos x="T4" y="T5"/>
              </a:cxn>
            </a:cxnLst>
            <a:rect l="0" t="0" r="r" b="b"/>
            <a:pathLst>
              <a:path w="21798" h="21600" fill="none" extrusionOk="0">
                <a:moveTo>
                  <a:pt x="-1" y="0"/>
                </a:moveTo>
                <a:cubicBezTo>
                  <a:pt x="65" y="0"/>
                  <a:pt x="131" y="-1"/>
                  <a:pt x="198" y="0"/>
                </a:cubicBezTo>
                <a:cubicBezTo>
                  <a:pt x="12127" y="0"/>
                  <a:pt x="21798" y="9670"/>
                  <a:pt x="21798" y="21600"/>
                </a:cubicBezTo>
              </a:path>
              <a:path w="21798" h="21600" stroke="0" extrusionOk="0">
                <a:moveTo>
                  <a:pt x="-1" y="0"/>
                </a:moveTo>
                <a:cubicBezTo>
                  <a:pt x="65" y="0"/>
                  <a:pt x="131" y="-1"/>
                  <a:pt x="198" y="0"/>
                </a:cubicBezTo>
                <a:cubicBezTo>
                  <a:pt x="12127" y="0"/>
                  <a:pt x="21798" y="9670"/>
                  <a:pt x="21798" y="21600"/>
                </a:cubicBezTo>
                <a:lnTo>
                  <a:pt x="198" y="21600"/>
                </a:lnTo>
                <a:lnTo>
                  <a:pt x="-1"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8" name="Arc 32">
            <a:extLst>
              <a:ext uri="{FF2B5EF4-FFF2-40B4-BE49-F238E27FC236}">
                <a16:creationId xmlns:a16="http://schemas.microsoft.com/office/drawing/2014/main" id="{4652854B-4369-4DA9-BBCD-CB0602207639}"/>
              </a:ext>
            </a:extLst>
          </p:cNvPr>
          <p:cNvSpPr>
            <a:spLocks/>
          </p:cNvSpPr>
          <p:nvPr/>
        </p:nvSpPr>
        <p:spPr bwMode="auto">
          <a:xfrm>
            <a:off x="4618040" y="6059490"/>
            <a:ext cx="174625" cy="180975"/>
          </a:xfrm>
          <a:custGeom>
            <a:avLst/>
            <a:gdLst>
              <a:gd name="T0" fmla="*/ 174625 w 21600"/>
              <a:gd name="T1" fmla="*/ 0 h 21600"/>
              <a:gd name="T2" fmla="*/ 0 w 21600"/>
              <a:gd name="T3" fmla="*/ 180975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89" name="Line 33">
            <a:extLst>
              <a:ext uri="{FF2B5EF4-FFF2-40B4-BE49-F238E27FC236}">
                <a16:creationId xmlns:a16="http://schemas.microsoft.com/office/drawing/2014/main" id="{16CA9FCE-C2E5-32D1-9B3F-7807AD6F234F}"/>
              </a:ext>
            </a:extLst>
          </p:cNvPr>
          <p:cNvSpPr>
            <a:spLocks noChangeShapeType="1"/>
          </p:cNvSpPr>
          <p:nvPr/>
        </p:nvSpPr>
        <p:spPr bwMode="auto">
          <a:xfrm>
            <a:off x="5080002" y="5338763"/>
            <a:ext cx="238125" cy="1587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0" name="Line 34">
            <a:extLst>
              <a:ext uri="{FF2B5EF4-FFF2-40B4-BE49-F238E27FC236}">
                <a16:creationId xmlns:a16="http://schemas.microsoft.com/office/drawing/2014/main" id="{E0B45F1D-C144-7875-E012-9CCBE6B27B43}"/>
              </a:ext>
            </a:extLst>
          </p:cNvPr>
          <p:cNvSpPr>
            <a:spLocks noChangeShapeType="1"/>
          </p:cNvSpPr>
          <p:nvPr/>
        </p:nvSpPr>
        <p:spPr bwMode="auto">
          <a:xfrm flipV="1">
            <a:off x="5080002" y="5483227"/>
            <a:ext cx="238125" cy="15716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1" name="Line 35">
            <a:extLst>
              <a:ext uri="{FF2B5EF4-FFF2-40B4-BE49-F238E27FC236}">
                <a16:creationId xmlns:a16="http://schemas.microsoft.com/office/drawing/2014/main" id="{A84BABE5-20C0-8A72-B01C-10925D012AD1}"/>
              </a:ext>
            </a:extLst>
          </p:cNvPr>
          <p:cNvSpPr>
            <a:spLocks noChangeShapeType="1"/>
          </p:cNvSpPr>
          <p:nvPr/>
        </p:nvSpPr>
        <p:spPr bwMode="auto">
          <a:xfrm>
            <a:off x="5086350" y="5338765"/>
            <a:ext cx="0" cy="28892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2" name="Line 36">
            <a:extLst>
              <a:ext uri="{FF2B5EF4-FFF2-40B4-BE49-F238E27FC236}">
                <a16:creationId xmlns:a16="http://schemas.microsoft.com/office/drawing/2014/main" id="{8BC445DF-5B95-2CB8-75E4-FF3666710F1B}"/>
              </a:ext>
            </a:extLst>
          </p:cNvPr>
          <p:cNvSpPr>
            <a:spLocks noChangeShapeType="1"/>
          </p:cNvSpPr>
          <p:nvPr/>
        </p:nvSpPr>
        <p:spPr bwMode="auto">
          <a:xfrm>
            <a:off x="5073652" y="5921375"/>
            <a:ext cx="238125" cy="1587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3" name="Line 37">
            <a:extLst>
              <a:ext uri="{FF2B5EF4-FFF2-40B4-BE49-F238E27FC236}">
                <a16:creationId xmlns:a16="http://schemas.microsoft.com/office/drawing/2014/main" id="{6BB57E10-5EB8-FD7B-4AC0-C939C442B64B}"/>
              </a:ext>
            </a:extLst>
          </p:cNvPr>
          <p:cNvSpPr>
            <a:spLocks noChangeShapeType="1"/>
          </p:cNvSpPr>
          <p:nvPr/>
        </p:nvSpPr>
        <p:spPr bwMode="auto">
          <a:xfrm flipV="1">
            <a:off x="5073652" y="6065838"/>
            <a:ext cx="238125" cy="1571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4" name="Line 38">
            <a:extLst>
              <a:ext uri="{FF2B5EF4-FFF2-40B4-BE49-F238E27FC236}">
                <a16:creationId xmlns:a16="http://schemas.microsoft.com/office/drawing/2014/main" id="{A4D0D2AB-BF2F-3666-33FA-7B922933425F}"/>
              </a:ext>
            </a:extLst>
          </p:cNvPr>
          <p:cNvSpPr>
            <a:spLocks noChangeShapeType="1"/>
          </p:cNvSpPr>
          <p:nvPr/>
        </p:nvSpPr>
        <p:spPr bwMode="auto">
          <a:xfrm>
            <a:off x="5080000" y="5921377"/>
            <a:ext cx="0" cy="28892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5" name="Line 39">
            <a:extLst>
              <a:ext uri="{FF2B5EF4-FFF2-40B4-BE49-F238E27FC236}">
                <a16:creationId xmlns:a16="http://schemas.microsoft.com/office/drawing/2014/main" id="{40E9042A-6E15-F931-37D7-2B9F048AEC21}"/>
              </a:ext>
            </a:extLst>
          </p:cNvPr>
          <p:cNvSpPr>
            <a:spLocks noChangeShapeType="1"/>
          </p:cNvSpPr>
          <p:nvPr/>
        </p:nvSpPr>
        <p:spPr bwMode="auto">
          <a:xfrm>
            <a:off x="5378452" y="5489575"/>
            <a:ext cx="15081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6" name="Line 40">
            <a:extLst>
              <a:ext uri="{FF2B5EF4-FFF2-40B4-BE49-F238E27FC236}">
                <a16:creationId xmlns:a16="http://schemas.microsoft.com/office/drawing/2014/main" id="{2089A42C-1527-A178-BDE4-2D3AFF2EB04E}"/>
              </a:ext>
            </a:extLst>
          </p:cNvPr>
          <p:cNvSpPr>
            <a:spLocks noChangeShapeType="1"/>
          </p:cNvSpPr>
          <p:nvPr/>
        </p:nvSpPr>
        <p:spPr bwMode="auto">
          <a:xfrm>
            <a:off x="5757863" y="5638800"/>
            <a:ext cx="16351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7" name="Line 41">
            <a:extLst>
              <a:ext uri="{FF2B5EF4-FFF2-40B4-BE49-F238E27FC236}">
                <a16:creationId xmlns:a16="http://schemas.microsoft.com/office/drawing/2014/main" id="{100FF7E9-9FE2-75C1-D296-633287A3D7F4}"/>
              </a:ext>
            </a:extLst>
          </p:cNvPr>
          <p:cNvSpPr>
            <a:spLocks noChangeShapeType="1"/>
          </p:cNvSpPr>
          <p:nvPr/>
        </p:nvSpPr>
        <p:spPr bwMode="auto">
          <a:xfrm>
            <a:off x="5676900" y="5638800"/>
            <a:ext cx="762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8" name="Line 42">
            <a:extLst>
              <a:ext uri="{FF2B5EF4-FFF2-40B4-BE49-F238E27FC236}">
                <a16:creationId xmlns:a16="http://schemas.microsoft.com/office/drawing/2014/main" id="{DB04BEF5-5180-ADD9-B0CF-C9EE11CA670D}"/>
              </a:ext>
            </a:extLst>
          </p:cNvPr>
          <p:cNvSpPr>
            <a:spLocks noChangeShapeType="1"/>
          </p:cNvSpPr>
          <p:nvPr/>
        </p:nvSpPr>
        <p:spPr bwMode="auto">
          <a:xfrm>
            <a:off x="5527677" y="5489575"/>
            <a:ext cx="15081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099" name="Line 43">
            <a:extLst>
              <a:ext uri="{FF2B5EF4-FFF2-40B4-BE49-F238E27FC236}">
                <a16:creationId xmlns:a16="http://schemas.microsoft.com/office/drawing/2014/main" id="{E1CE2E30-044C-E951-3F77-B75830AAFC06}"/>
              </a:ext>
            </a:extLst>
          </p:cNvPr>
          <p:cNvSpPr>
            <a:spLocks noChangeShapeType="1"/>
          </p:cNvSpPr>
          <p:nvPr/>
        </p:nvSpPr>
        <p:spPr bwMode="auto">
          <a:xfrm>
            <a:off x="5372102" y="6072188"/>
            <a:ext cx="16986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0" name="Line 44">
            <a:extLst>
              <a:ext uri="{FF2B5EF4-FFF2-40B4-BE49-F238E27FC236}">
                <a16:creationId xmlns:a16="http://schemas.microsoft.com/office/drawing/2014/main" id="{160DE208-C11D-2709-91B2-12962D90E9E1}"/>
              </a:ext>
            </a:extLst>
          </p:cNvPr>
          <p:cNvSpPr>
            <a:spLocks noChangeShapeType="1"/>
          </p:cNvSpPr>
          <p:nvPr/>
        </p:nvSpPr>
        <p:spPr bwMode="auto">
          <a:xfrm>
            <a:off x="5770563" y="5783263"/>
            <a:ext cx="15081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1" name="Line 45">
            <a:extLst>
              <a:ext uri="{FF2B5EF4-FFF2-40B4-BE49-F238E27FC236}">
                <a16:creationId xmlns:a16="http://schemas.microsoft.com/office/drawing/2014/main" id="{B64566D7-A6DD-EF54-C815-65023C2E66FF}"/>
              </a:ext>
            </a:extLst>
          </p:cNvPr>
          <p:cNvSpPr>
            <a:spLocks noChangeShapeType="1"/>
          </p:cNvSpPr>
          <p:nvPr/>
        </p:nvSpPr>
        <p:spPr bwMode="auto">
          <a:xfrm>
            <a:off x="5695950" y="5776913"/>
            <a:ext cx="0" cy="29051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2" name="Line 46">
            <a:extLst>
              <a:ext uri="{FF2B5EF4-FFF2-40B4-BE49-F238E27FC236}">
                <a16:creationId xmlns:a16="http://schemas.microsoft.com/office/drawing/2014/main" id="{7D385208-D1C5-E330-993D-A152F351973D}"/>
              </a:ext>
            </a:extLst>
          </p:cNvPr>
          <p:cNvSpPr>
            <a:spLocks noChangeShapeType="1"/>
          </p:cNvSpPr>
          <p:nvPr/>
        </p:nvSpPr>
        <p:spPr bwMode="auto">
          <a:xfrm>
            <a:off x="5540377" y="6072188"/>
            <a:ext cx="15081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3" name="Line 47">
            <a:extLst>
              <a:ext uri="{FF2B5EF4-FFF2-40B4-BE49-F238E27FC236}">
                <a16:creationId xmlns:a16="http://schemas.microsoft.com/office/drawing/2014/main" id="{E1C039FA-C48C-D70D-63DC-A6952B8D88E0}"/>
              </a:ext>
            </a:extLst>
          </p:cNvPr>
          <p:cNvSpPr>
            <a:spLocks noChangeShapeType="1"/>
          </p:cNvSpPr>
          <p:nvPr/>
        </p:nvSpPr>
        <p:spPr bwMode="auto">
          <a:xfrm>
            <a:off x="4837113" y="5489575"/>
            <a:ext cx="15081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4" name="Line 48">
            <a:extLst>
              <a:ext uri="{FF2B5EF4-FFF2-40B4-BE49-F238E27FC236}">
                <a16:creationId xmlns:a16="http://schemas.microsoft.com/office/drawing/2014/main" id="{0A96F6DA-4315-75AA-F3CB-338AC4852D77}"/>
              </a:ext>
            </a:extLst>
          </p:cNvPr>
          <p:cNvSpPr>
            <a:spLocks noChangeShapeType="1"/>
          </p:cNvSpPr>
          <p:nvPr/>
        </p:nvSpPr>
        <p:spPr bwMode="auto">
          <a:xfrm>
            <a:off x="4930777" y="5489575"/>
            <a:ext cx="15081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5" name="Line 49">
            <a:extLst>
              <a:ext uri="{FF2B5EF4-FFF2-40B4-BE49-F238E27FC236}">
                <a16:creationId xmlns:a16="http://schemas.microsoft.com/office/drawing/2014/main" id="{B275C8BE-31AE-44CB-0FA3-BF246C8D7306}"/>
              </a:ext>
            </a:extLst>
          </p:cNvPr>
          <p:cNvSpPr>
            <a:spLocks noChangeShapeType="1"/>
          </p:cNvSpPr>
          <p:nvPr/>
        </p:nvSpPr>
        <p:spPr bwMode="auto">
          <a:xfrm>
            <a:off x="4849813" y="6072188"/>
            <a:ext cx="15081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6" name="Line 50">
            <a:extLst>
              <a:ext uri="{FF2B5EF4-FFF2-40B4-BE49-F238E27FC236}">
                <a16:creationId xmlns:a16="http://schemas.microsoft.com/office/drawing/2014/main" id="{26F5E306-6E54-ECD9-5AC3-2C03492DA397}"/>
              </a:ext>
            </a:extLst>
          </p:cNvPr>
          <p:cNvSpPr>
            <a:spLocks noChangeShapeType="1"/>
          </p:cNvSpPr>
          <p:nvPr/>
        </p:nvSpPr>
        <p:spPr bwMode="auto">
          <a:xfrm>
            <a:off x="4924427" y="6072188"/>
            <a:ext cx="15081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7" name="Line 51">
            <a:extLst>
              <a:ext uri="{FF2B5EF4-FFF2-40B4-BE49-F238E27FC236}">
                <a16:creationId xmlns:a16="http://schemas.microsoft.com/office/drawing/2014/main" id="{397A499F-3ED4-3476-E10A-642C40174AA7}"/>
              </a:ext>
            </a:extLst>
          </p:cNvPr>
          <p:cNvSpPr>
            <a:spLocks noChangeShapeType="1"/>
          </p:cNvSpPr>
          <p:nvPr/>
        </p:nvSpPr>
        <p:spPr bwMode="auto">
          <a:xfrm>
            <a:off x="4075113" y="5562600"/>
            <a:ext cx="16351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8" name="Line 52">
            <a:extLst>
              <a:ext uri="{FF2B5EF4-FFF2-40B4-BE49-F238E27FC236}">
                <a16:creationId xmlns:a16="http://schemas.microsoft.com/office/drawing/2014/main" id="{D576BF55-9B12-15D1-633F-460F1533AA1D}"/>
              </a:ext>
            </a:extLst>
          </p:cNvPr>
          <p:cNvSpPr>
            <a:spLocks noChangeShapeType="1"/>
          </p:cNvSpPr>
          <p:nvPr/>
        </p:nvSpPr>
        <p:spPr bwMode="auto">
          <a:xfrm>
            <a:off x="4081463" y="5410200"/>
            <a:ext cx="16351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09" name="Line 53">
            <a:extLst>
              <a:ext uri="{FF2B5EF4-FFF2-40B4-BE49-F238E27FC236}">
                <a16:creationId xmlns:a16="http://schemas.microsoft.com/office/drawing/2014/main" id="{96F6428E-5DA6-AC79-BF81-9BF81C44E125}"/>
              </a:ext>
            </a:extLst>
          </p:cNvPr>
          <p:cNvSpPr>
            <a:spLocks noChangeShapeType="1"/>
          </p:cNvSpPr>
          <p:nvPr/>
        </p:nvSpPr>
        <p:spPr bwMode="auto">
          <a:xfrm>
            <a:off x="4081463" y="6007100"/>
            <a:ext cx="16351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10" name="Line 54">
            <a:extLst>
              <a:ext uri="{FF2B5EF4-FFF2-40B4-BE49-F238E27FC236}">
                <a16:creationId xmlns:a16="http://schemas.microsoft.com/office/drawing/2014/main" id="{73024470-75C0-721E-E58E-E73E23EFFB46}"/>
              </a:ext>
            </a:extLst>
          </p:cNvPr>
          <p:cNvSpPr>
            <a:spLocks noChangeShapeType="1"/>
          </p:cNvSpPr>
          <p:nvPr/>
        </p:nvSpPr>
        <p:spPr bwMode="auto">
          <a:xfrm>
            <a:off x="4075113" y="6153150"/>
            <a:ext cx="16351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11" name="Line 55">
            <a:extLst>
              <a:ext uri="{FF2B5EF4-FFF2-40B4-BE49-F238E27FC236}">
                <a16:creationId xmlns:a16="http://schemas.microsoft.com/office/drawing/2014/main" id="{7C990583-F6C7-4043-F531-E34E87585A7B}"/>
              </a:ext>
            </a:extLst>
          </p:cNvPr>
          <p:cNvSpPr>
            <a:spLocks noChangeShapeType="1"/>
          </p:cNvSpPr>
          <p:nvPr/>
        </p:nvSpPr>
        <p:spPr bwMode="auto">
          <a:xfrm>
            <a:off x="4235452" y="1498602"/>
            <a:ext cx="284163" cy="20002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12" name="Line 56">
            <a:extLst>
              <a:ext uri="{FF2B5EF4-FFF2-40B4-BE49-F238E27FC236}">
                <a16:creationId xmlns:a16="http://schemas.microsoft.com/office/drawing/2014/main" id="{0FB47496-0C69-F53E-4A1E-C1AEF8CDA31F}"/>
              </a:ext>
            </a:extLst>
          </p:cNvPr>
          <p:cNvSpPr>
            <a:spLocks noChangeShapeType="1"/>
          </p:cNvSpPr>
          <p:nvPr/>
        </p:nvSpPr>
        <p:spPr bwMode="auto">
          <a:xfrm flipV="1">
            <a:off x="4235452" y="1679577"/>
            <a:ext cx="284163" cy="20002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13" name="Line 57">
            <a:extLst>
              <a:ext uri="{FF2B5EF4-FFF2-40B4-BE49-F238E27FC236}">
                <a16:creationId xmlns:a16="http://schemas.microsoft.com/office/drawing/2014/main" id="{3442BA63-8AF8-0811-9CEF-8E349425C5D0}"/>
              </a:ext>
            </a:extLst>
          </p:cNvPr>
          <p:cNvSpPr>
            <a:spLocks noChangeShapeType="1"/>
          </p:cNvSpPr>
          <p:nvPr/>
        </p:nvSpPr>
        <p:spPr bwMode="auto">
          <a:xfrm>
            <a:off x="4241800" y="1504950"/>
            <a:ext cx="0" cy="36353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14" name="Line 58">
            <a:extLst>
              <a:ext uri="{FF2B5EF4-FFF2-40B4-BE49-F238E27FC236}">
                <a16:creationId xmlns:a16="http://schemas.microsoft.com/office/drawing/2014/main" id="{978CFA94-8537-A9AB-FEFA-D3DFBCEF8A1B}"/>
              </a:ext>
            </a:extLst>
          </p:cNvPr>
          <p:cNvSpPr>
            <a:spLocks noChangeShapeType="1"/>
          </p:cNvSpPr>
          <p:nvPr/>
        </p:nvSpPr>
        <p:spPr bwMode="auto">
          <a:xfrm>
            <a:off x="4075113" y="1695450"/>
            <a:ext cx="16351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15" name="Line 59">
            <a:extLst>
              <a:ext uri="{FF2B5EF4-FFF2-40B4-BE49-F238E27FC236}">
                <a16:creationId xmlns:a16="http://schemas.microsoft.com/office/drawing/2014/main" id="{37B12740-FD4F-B314-CBF5-74EB218E308E}"/>
              </a:ext>
            </a:extLst>
          </p:cNvPr>
          <p:cNvSpPr>
            <a:spLocks noChangeShapeType="1"/>
          </p:cNvSpPr>
          <p:nvPr/>
        </p:nvSpPr>
        <p:spPr bwMode="auto">
          <a:xfrm>
            <a:off x="4246563" y="2192338"/>
            <a:ext cx="4238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16" name="Line 60">
            <a:extLst>
              <a:ext uri="{FF2B5EF4-FFF2-40B4-BE49-F238E27FC236}">
                <a16:creationId xmlns:a16="http://schemas.microsoft.com/office/drawing/2014/main" id="{3807BC33-4098-C268-CAB9-2A496C8A5B44}"/>
              </a:ext>
            </a:extLst>
          </p:cNvPr>
          <p:cNvSpPr>
            <a:spLocks noChangeShapeType="1"/>
          </p:cNvSpPr>
          <p:nvPr/>
        </p:nvSpPr>
        <p:spPr bwMode="auto">
          <a:xfrm>
            <a:off x="4240213" y="2603500"/>
            <a:ext cx="4238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17" name="Line 61">
            <a:extLst>
              <a:ext uri="{FF2B5EF4-FFF2-40B4-BE49-F238E27FC236}">
                <a16:creationId xmlns:a16="http://schemas.microsoft.com/office/drawing/2014/main" id="{47CE062F-1DAB-6EC2-1637-B5179D348631}"/>
              </a:ext>
            </a:extLst>
          </p:cNvPr>
          <p:cNvSpPr>
            <a:spLocks noChangeShapeType="1"/>
          </p:cNvSpPr>
          <p:nvPr/>
        </p:nvSpPr>
        <p:spPr bwMode="auto">
          <a:xfrm>
            <a:off x="4241800" y="2184402"/>
            <a:ext cx="0" cy="41751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18" name="Arc 62">
            <a:extLst>
              <a:ext uri="{FF2B5EF4-FFF2-40B4-BE49-F238E27FC236}">
                <a16:creationId xmlns:a16="http://schemas.microsoft.com/office/drawing/2014/main" id="{33C7EAB1-7EFA-01D7-76D8-E1ED420D80F5}"/>
              </a:ext>
            </a:extLst>
          </p:cNvPr>
          <p:cNvSpPr>
            <a:spLocks/>
          </p:cNvSpPr>
          <p:nvPr/>
        </p:nvSpPr>
        <p:spPr bwMode="auto">
          <a:xfrm>
            <a:off x="4668838" y="2185990"/>
            <a:ext cx="196850" cy="217487"/>
          </a:xfrm>
          <a:custGeom>
            <a:avLst/>
            <a:gdLst>
              <a:gd name="T0" fmla="*/ 0 w 21774"/>
              <a:gd name="T1" fmla="*/ 10 h 21600"/>
              <a:gd name="T2" fmla="*/ 196850 w 21774"/>
              <a:gd name="T3" fmla="*/ 215896 h 21600"/>
              <a:gd name="T4" fmla="*/ 1582 w 21774"/>
              <a:gd name="T5" fmla="*/ 217487 h 21600"/>
              <a:gd name="T6" fmla="*/ 0 60000 65536"/>
              <a:gd name="T7" fmla="*/ 0 60000 65536"/>
              <a:gd name="T8" fmla="*/ 0 60000 65536"/>
            </a:gdLst>
            <a:ahLst/>
            <a:cxnLst>
              <a:cxn ang="T6">
                <a:pos x="T0" y="T1"/>
              </a:cxn>
              <a:cxn ang="T7">
                <a:pos x="T2" y="T3"/>
              </a:cxn>
              <a:cxn ang="T8">
                <a:pos x="T4" y="T5"/>
              </a:cxn>
            </a:cxnLst>
            <a:rect l="0" t="0" r="r" b="b"/>
            <a:pathLst>
              <a:path w="21774" h="21600" fill="none" extrusionOk="0">
                <a:moveTo>
                  <a:pt x="-1" y="0"/>
                </a:moveTo>
                <a:cubicBezTo>
                  <a:pt x="58" y="0"/>
                  <a:pt x="116" y="-1"/>
                  <a:pt x="175" y="0"/>
                </a:cubicBezTo>
                <a:cubicBezTo>
                  <a:pt x="12042" y="0"/>
                  <a:pt x="21687" y="9574"/>
                  <a:pt x="21774" y="21441"/>
                </a:cubicBezTo>
              </a:path>
              <a:path w="21774" h="21600" stroke="0" extrusionOk="0">
                <a:moveTo>
                  <a:pt x="-1" y="0"/>
                </a:moveTo>
                <a:cubicBezTo>
                  <a:pt x="58" y="0"/>
                  <a:pt x="116" y="-1"/>
                  <a:pt x="175" y="0"/>
                </a:cubicBezTo>
                <a:cubicBezTo>
                  <a:pt x="12042" y="0"/>
                  <a:pt x="21687" y="9574"/>
                  <a:pt x="21774" y="21441"/>
                </a:cubicBezTo>
                <a:lnTo>
                  <a:pt x="175" y="21600"/>
                </a:lnTo>
                <a:lnTo>
                  <a:pt x="-1"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19" name="Arc 63">
            <a:extLst>
              <a:ext uri="{FF2B5EF4-FFF2-40B4-BE49-F238E27FC236}">
                <a16:creationId xmlns:a16="http://schemas.microsoft.com/office/drawing/2014/main" id="{BE627C66-6509-2648-4870-1C1491E19833}"/>
              </a:ext>
            </a:extLst>
          </p:cNvPr>
          <p:cNvSpPr>
            <a:spLocks/>
          </p:cNvSpPr>
          <p:nvPr/>
        </p:nvSpPr>
        <p:spPr bwMode="auto">
          <a:xfrm>
            <a:off x="4668840" y="2400302"/>
            <a:ext cx="192087" cy="201613"/>
          </a:xfrm>
          <a:custGeom>
            <a:avLst/>
            <a:gdLst>
              <a:gd name="T0" fmla="*/ 192087 w 21600"/>
              <a:gd name="T1" fmla="*/ 0 h 21600"/>
              <a:gd name="T2" fmla="*/ 0 w 21600"/>
              <a:gd name="T3" fmla="*/ 201613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45120" name="Group 64">
            <a:extLst>
              <a:ext uri="{FF2B5EF4-FFF2-40B4-BE49-F238E27FC236}">
                <a16:creationId xmlns:a16="http://schemas.microsoft.com/office/drawing/2014/main" id="{0E64D15F-171D-022D-A631-16BF3C66C89F}"/>
              </a:ext>
            </a:extLst>
          </p:cNvPr>
          <p:cNvGrpSpPr>
            <a:grpSpLocks/>
          </p:cNvGrpSpPr>
          <p:nvPr/>
        </p:nvGrpSpPr>
        <p:grpSpPr bwMode="auto">
          <a:xfrm>
            <a:off x="4075113" y="2311400"/>
            <a:ext cx="163512" cy="152400"/>
            <a:chOff x="2567" y="1456"/>
            <a:chExt cx="103" cy="96"/>
          </a:xfrm>
        </p:grpSpPr>
        <p:sp>
          <p:nvSpPr>
            <p:cNvPr id="45245" name="Line 65">
              <a:extLst>
                <a:ext uri="{FF2B5EF4-FFF2-40B4-BE49-F238E27FC236}">
                  <a16:creationId xmlns:a16="http://schemas.microsoft.com/office/drawing/2014/main" id="{B372C443-F162-01F2-1631-43D17561E9AF}"/>
                </a:ext>
              </a:extLst>
            </p:cNvPr>
            <p:cNvSpPr>
              <a:spLocks noChangeShapeType="1"/>
            </p:cNvSpPr>
            <p:nvPr/>
          </p:nvSpPr>
          <p:spPr bwMode="auto">
            <a:xfrm>
              <a:off x="2567" y="1552"/>
              <a:ext cx="10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46" name="Line 66">
              <a:extLst>
                <a:ext uri="{FF2B5EF4-FFF2-40B4-BE49-F238E27FC236}">
                  <a16:creationId xmlns:a16="http://schemas.microsoft.com/office/drawing/2014/main" id="{E55384E6-37CE-1718-3B09-63FB8C20BB47}"/>
                </a:ext>
              </a:extLst>
            </p:cNvPr>
            <p:cNvSpPr>
              <a:spLocks noChangeShapeType="1"/>
            </p:cNvSpPr>
            <p:nvPr/>
          </p:nvSpPr>
          <p:spPr bwMode="auto">
            <a:xfrm>
              <a:off x="2567" y="1456"/>
              <a:ext cx="10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45121" name="Group 67">
            <a:extLst>
              <a:ext uri="{FF2B5EF4-FFF2-40B4-BE49-F238E27FC236}">
                <a16:creationId xmlns:a16="http://schemas.microsoft.com/office/drawing/2014/main" id="{EB02108C-ACB8-61EB-0D1C-76415EE668DE}"/>
              </a:ext>
            </a:extLst>
          </p:cNvPr>
          <p:cNvGrpSpPr>
            <a:grpSpLocks/>
          </p:cNvGrpSpPr>
          <p:nvPr/>
        </p:nvGrpSpPr>
        <p:grpSpPr bwMode="auto">
          <a:xfrm>
            <a:off x="2881315" y="1498600"/>
            <a:ext cx="592137" cy="381000"/>
            <a:chOff x="1815" y="944"/>
            <a:chExt cx="373" cy="240"/>
          </a:xfrm>
        </p:grpSpPr>
        <p:sp>
          <p:nvSpPr>
            <p:cNvPr id="45240" name="Line 68">
              <a:extLst>
                <a:ext uri="{FF2B5EF4-FFF2-40B4-BE49-F238E27FC236}">
                  <a16:creationId xmlns:a16="http://schemas.microsoft.com/office/drawing/2014/main" id="{BA3CE0AA-3EB5-EB9D-F0F3-525615ED27D9}"/>
                </a:ext>
              </a:extLst>
            </p:cNvPr>
            <p:cNvSpPr>
              <a:spLocks noChangeShapeType="1"/>
            </p:cNvSpPr>
            <p:nvPr/>
          </p:nvSpPr>
          <p:spPr bwMode="auto">
            <a:xfrm>
              <a:off x="1916" y="944"/>
              <a:ext cx="209" cy="12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41" name="Line 69">
              <a:extLst>
                <a:ext uri="{FF2B5EF4-FFF2-40B4-BE49-F238E27FC236}">
                  <a16:creationId xmlns:a16="http://schemas.microsoft.com/office/drawing/2014/main" id="{D17E6C4B-DCAD-8482-B60B-7E82B214836A}"/>
                </a:ext>
              </a:extLst>
            </p:cNvPr>
            <p:cNvSpPr>
              <a:spLocks noChangeShapeType="1"/>
            </p:cNvSpPr>
            <p:nvPr/>
          </p:nvSpPr>
          <p:spPr bwMode="auto">
            <a:xfrm flipV="1">
              <a:off x="1916" y="1058"/>
              <a:ext cx="209" cy="126"/>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42" name="Line 70">
              <a:extLst>
                <a:ext uri="{FF2B5EF4-FFF2-40B4-BE49-F238E27FC236}">
                  <a16:creationId xmlns:a16="http://schemas.microsoft.com/office/drawing/2014/main" id="{0891C78F-C21C-C14F-0035-28425A845B27}"/>
                </a:ext>
              </a:extLst>
            </p:cNvPr>
            <p:cNvSpPr>
              <a:spLocks noChangeShapeType="1"/>
            </p:cNvSpPr>
            <p:nvPr/>
          </p:nvSpPr>
          <p:spPr bwMode="auto">
            <a:xfrm>
              <a:off x="1921" y="946"/>
              <a:ext cx="0" cy="229"/>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43" name="Line 71">
              <a:extLst>
                <a:ext uri="{FF2B5EF4-FFF2-40B4-BE49-F238E27FC236}">
                  <a16:creationId xmlns:a16="http://schemas.microsoft.com/office/drawing/2014/main" id="{BE588A4E-0B8D-D188-B4AE-CD83B44D5B65}"/>
                </a:ext>
              </a:extLst>
            </p:cNvPr>
            <p:cNvSpPr>
              <a:spLocks noChangeShapeType="1"/>
            </p:cNvSpPr>
            <p:nvPr/>
          </p:nvSpPr>
          <p:spPr bwMode="auto">
            <a:xfrm>
              <a:off x="1815" y="1064"/>
              <a:ext cx="10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44" name="Oval 72">
              <a:extLst>
                <a:ext uri="{FF2B5EF4-FFF2-40B4-BE49-F238E27FC236}">
                  <a16:creationId xmlns:a16="http://schemas.microsoft.com/office/drawing/2014/main" id="{D248E1E8-E9EF-B1C7-9586-D3E2831BC198}"/>
                </a:ext>
              </a:extLst>
            </p:cNvPr>
            <p:cNvSpPr>
              <a:spLocks noChangeArrowheads="1"/>
            </p:cNvSpPr>
            <p:nvPr/>
          </p:nvSpPr>
          <p:spPr bwMode="auto">
            <a:xfrm>
              <a:off x="2132" y="1028"/>
              <a:ext cx="56" cy="56"/>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grpSp>
      <p:grpSp>
        <p:nvGrpSpPr>
          <p:cNvPr id="45122" name="Group 73">
            <a:extLst>
              <a:ext uri="{FF2B5EF4-FFF2-40B4-BE49-F238E27FC236}">
                <a16:creationId xmlns:a16="http://schemas.microsoft.com/office/drawing/2014/main" id="{65325F5D-4B75-3CBE-41FD-A8F0069DFA13}"/>
              </a:ext>
            </a:extLst>
          </p:cNvPr>
          <p:cNvGrpSpPr>
            <a:grpSpLocks/>
          </p:cNvGrpSpPr>
          <p:nvPr/>
        </p:nvGrpSpPr>
        <p:grpSpPr bwMode="auto">
          <a:xfrm>
            <a:off x="2890838" y="2184400"/>
            <a:ext cx="811212" cy="406400"/>
            <a:chOff x="1821" y="1376"/>
            <a:chExt cx="511" cy="256"/>
          </a:xfrm>
        </p:grpSpPr>
        <p:sp>
          <p:nvSpPr>
            <p:cNvPr id="45232" name="Line 74">
              <a:extLst>
                <a:ext uri="{FF2B5EF4-FFF2-40B4-BE49-F238E27FC236}">
                  <a16:creationId xmlns:a16="http://schemas.microsoft.com/office/drawing/2014/main" id="{B48D85F3-9A87-4494-3036-EC95B93C45CC}"/>
                </a:ext>
              </a:extLst>
            </p:cNvPr>
            <p:cNvSpPr>
              <a:spLocks noChangeShapeType="1"/>
            </p:cNvSpPr>
            <p:nvPr/>
          </p:nvSpPr>
          <p:spPr bwMode="auto">
            <a:xfrm>
              <a:off x="1920" y="1382"/>
              <a:ext cx="24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33" name="Line 75">
              <a:extLst>
                <a:ext uri="{FF2B5EF4-FFF2-40B4-BE49-F238E27FC236}">
                  <a16:creationId xmlns:a16="http://schemas.microsoft.com/office/drawing/2014/main" id="{85AF455C-5D61-C228-7670-17E04AAAA0D6}"/>
                </a:ext>
              </a:extLst>
            </p:cNvPr>
            <p:cNvSpPr>
              <a:spLocks noChangeShapeType="1"/>
            </p:cNvSpPr>
            <p:nvPr/>
          </p:nvSpPr>
          <p:spPr bwMode="auto">
            <a:xfrm>
              <a:off x="1920" y="1632"/>
              <a:ext cx="24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34" name="Line 76">
              <a:extLst>
                <a:ext uri="{FF2B5EF4-FFF2-40B4-BE49-F238E27FC236}">
                  <a16:creationId xmlns:a16="http://schemas.microsoft.com/office/drawing/2014/main" id="{C080154A-3F74-C0AC-4590-6165ABED0E96}"/>
                </a:ext>
              </a:extLst>
            </p:cNvPr>
            <p:cNvSpPr>
              <a:spLocks noChangeShapeType="1"/>
            </p:cNvSpPr>
            <p:nvPr/>
          </p:nvSpPr>
          <p:spPr bwMode="auto">
            <a:xfrm>
              <a:off x="1925" y="1376"/>
              <a:ext cx="0" cy="2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35" name="Arc 77">
              <a:extLst>
                <a:ext uri="{FF2B5EF4-FFF2-40B4-BE49-F238E27FC236}">
                  <a16:creationId xmlns:a16="http://schemas.microsoft.com/office/drawing/2014/main" id="{AA5F891A-3C14-0648-12FC-10264334BDE2}"/>
                </a:ext>
              </a:extLst>
            </p:cNvPr>
            <p:cNvSpPr>
              <a:spLocks/>
            </p:cNvSpPr>
            <p:nvPr/>
          </p:nvSpPr>
          <p:spPr bwMode="auto">
            <a:xfrm>
              <a:off x="2160" y="1379"/>
              <a:ext cx="114" cy="129"/>
            </a:xfrm>
            <a:custGeom>
              <a:avLst/>
              <a:gdLst>
                <a:gd name="T0" fmla="*/ 0 w 21791"/>
                <a:gd name="T1" fmla="*/ 0 h 21600"/>
                <a:gd name="T2" fmla="*/ 114 w 21791"/>
                <a:gd name="T3" fmla="*/ 129 h 21600"/>
                <a:gd name="T4" fmla="*/ 1 w 21791"/>
                <a:gd name="T5" fmla="*/ 129 h 21600"/>
                <a:gd name="T6" fmla="*/ 0 60000 65536"/>
                <a:gd name="T7" fmla="*/ 0 60000 65536"/>
                <a:gd name="T8" fmla="*/ 0 60000 65536"/>
              </a:gdLst>
              <a:ahLst/>
              <a:cxnLst>
                <a:cxn ang="T6">
                  <a:pos x="T0" y="T1"/>
                </a:cxn>
                <a:cxn ang="T7">
                  <a:pos x="T2" y="T3"/>
                </a:cxn>
                <a:cxn ang="T8">
                  <a:pos x="T4" y="T5"/>
                </a:cxn>
              </a:cxnLst>
              <a:rect l="0" t="0" r="r" b="b"/>
              <a:pathLst>
                <a:path w="21791" h="21600" fill="none" extrusionOk="0">
                  <a:moveTo>
                    <a:pt x="-1" y="0"/>
                  </a:moveTo>
                  <a:cubicBezTo>
                    <a:pt x="63" y="0"/>
                    <a:pt x="127" y="-1"/>
                    <a:pt x="191" y="0"/>
                  </a:cubicBezTo>
                  <a:cubicBezTo>
                    <a:pt x="12120" y="0"/>
                    <a:pt x="21791" y="9670"/>
                    <a:pt x="21791" y="21600"/>
                  </a:cubicBezTo>
                </a:path>
                <a:path w="21791" h="21600" stroke="0" extrusionOk="0">
                  <a:moveTo>
                    <a:pt x="-1" y="0"/>
                  </a:moveTo>
                  <a:cubicBezTo>
                    <a:pt x="63" y="0"/>
                    <a:pt x="127" y="-1"/>
                    <a:pt x="191" y="0"/>
                  </a:cubicBezTo>
                  <a:cubicBezTo>
                    <a:pt x="12120" y="0"/>
                    <a:pt x="21791" y="9670"/>
                    <a:pt x="21791" y="21600"/>
                  </a:cubicBezTo>
                  <a:lnTo>
                    <a:pt x="191" y="21600"/>
                  </a:lnTo>
                  <a:lnTo>
                    <a:pt x="-1"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36" name="Arc 78">
              <a:extLst>
                <a:ext uri="{FF2B5EF4-FFF2-40B4-BE49-F238E27FC236}">
                  <a16:creationId xmlns:a16="http://schemas.microsoft.com/office/drawing/2014/main" id="{848CF1FE-DC3B-8116-4BA7-99B694BAA93B}"/>
                </a:ext>
              </a:extLst>
            </p:cNvPr>
            <p:cNvSpPr>
              <a:spLocks/>
            </p:cNvSpPr>
            <p:nvPr/>
          </p:nvSpPr>
          <p:spPr bwMode="auto">
            <a:xfrm>
              <a:off x="2166" y="1504"/>
              <a:ext cx="111" cy="128"/>
            </a:xfrm>
            <a:custGeom>
              <a:avLst/>
              <a:gdLst>
                <a:gd name="T0" fmla="*/ 111 w 21600"/>
                <a:gd name="T1" fmla="*/ 0 h 21600"/>
                <a:gd name="T2" fmla="*/ 0 w 21600"/>
                <a:gd name="T3" fmla="*/ 128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37" name="Line 79">
              <a:extLst>
                <a:ext uri="{FF2B5EF4-FFF2-40B4-BE49-F238E27FC236}">
                  <a16:creationId xmlns:a16="http://schemas.microsoft.com/office/drawing/2014/main" id="{16675A9F-12AF-6B9B-C81F-D07BCBA027CE}"/>
                </a:ext>
              </a:extLst>
            </p:cNvPr>
            <p:cNvSpPr>
              <a:spLocks noChangeShapeType="1"/>
            </p:cNvSpPr>
            <p:nvPr/>
          </p:nvSpPr>
          <p:spPr bwMode="auto">
            <a:xfrm>
              <a:off x="1821" y="1576"/>
              <a:ext cx="10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38" name="Line 80">
              <a:extLst>
                <a:ext uri="{FF2B5EF4-FFF2-40B4-BE49-F238E27FC236}">
                  <a16:creationId xmlns:a16="http://schemas.microsoft.com/office/drawing/2014/main" id="{979D124D-B0BB-6500-99F9-D7B63645A0D6}"/>
                </a:ext>
              </a:extLst>
            </p:cNvPr>
            <p:cNvSpPr>
              <a:spLocks noChangeShapeType="1"/>
            </p:cNvSpPr>
            <p:nvPr/>
          </p:nvSpPr>
          <p:spPr bwMode="auto">
            <a:xfrm>
              <a:off x="1821" y="1426"/>
              <a:ext cx="10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39" name="Oval 81">
              <a:extLst>
                <a:ext uri="{FF2B5EF4-FFF2-40B4-BE49-F238E27FC236}">
                  <a16:creationId xmlns:a16="http://schemas.microsoft.com/office/drawing/2014/main" id="{00A9B280-641F-35F8-A835-B0E9575C6CD9}"/>
                </a:ext>
              </a:extLst>
            </p:cNvPr>
            <p:cNvSpPr>
              <a:spLocks noChangeArrowheads="1"/>
            </p:cNvSpPr>
            <p:nvPr/>
          </p:nvSpPr>
          <p:spPr bwMode="auto">
            <a:xfrm>
              <a:off x="2276" y="1484"/>
              <a:ext cx="56" cy="5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grpSp>
      <p:grpSp>
        <p:nvGrpSpPr>
          <p:cNvPr id="45123" name="Group 82">
            <a:extLst>
              <a:ext uri="{FF2B5EF4-FFF2-40B4-BE49-F238E27FC236}">
                <a16:creationId xmlns:a16="http://schemas.microsoft.com/office/drawing/2014/main" id="{88AFD43D-6B7B-9734-336B-928E33FBA3B5}"/>
              </a:ext>
            </a:extLst>
          </p:cNvPr>
          <p:cNvGrpSpPr>
            <a:grpSpLocks/>
          </p:cNvGrpSpPr>
          <p:nvPr/>
        </p:nvGrpSpPr>
        <p:grpSpPr bwMode="auto">
          <a:xfrm>
            <a:off x="2881315" y="3060700"/>
            <a:ext cx="839787" cy="406400"/>
            <a:chOff x="1815" y="1928"/>
            <a:chExt cx="529" cy="256"/>
          </a:xfrm>
        </p:grpSpPr>
        <p:sp>
          <p:nvSpPr>
            <p:cNvPr id="45223" name="Line 83">
              <a:extLst>
                <a:ext uri="{FF2B5EF4-FFF2-40B4-BE49-F238E27FC236}">
                  <a16:creationId xmlns:a16="http://schemas.microsoft.com/office/drawing/2014/main" id="{2C717F93-B372-AD37-305B-06E0584819E0}"/>
                </a:ext>
              </a:extLst>
            </p:cNvPr>
            <p:cNvSpPr>
              <a:spLocks noChangeShapeType="1"/>
            </p:cNvSpPr>
            <p:nvPr/>
          </p:nvSpPr>
          <p:spPr bwMode="auto">
            <a:xfrm>
              <a:off x="1922" y="1934"/>
              <a:ext cx="251"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24" name="Line 84">
              <a:extLst>
                <a:ext uri="{FF2B5EF4-FFF2-40B4-BE49-F238E27FC236}">
                  <a16:creationId xmlns:a16="http://schemas.microsoft.com/office/drawing/2014/main" id="{F129520E-33CE-FD16-A89B-3D0CA8D5DC9D}"/>
                </a:ext>
              </a:extLst>
            </p:cNvPr>
            <p:cNvSpPr>
              <a:spLocks noChangeShapeType="1"/>
            </p:cNvSpPr>
            <p:nvPr/>
          </p:nvSpPr>
          <p:spPr bwMode="auto">
            <a:xfrm>
              <a:off x="1922" y="2184"/>
              <a:ext cx="251"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25" name="Line 85">
              <a:extLst>
                <a:ext uri="{FF2B5EF4-FFF2-40B4-BE49-F238E27FC236}">
                  <a16:creationId xmlns:a16="http://schemas.microsoft.com/office/drawing/2014/main" id="{6349D097-A723-A8CD-B513-DFA7724BFF7F}"/>
                </a:ext>
              </a:extLst>
            </p:cNvPr>
            <p:cNvSpPr>
              <a:spLocks noChangeShapeType="1"/>
            </p:cNvSpPr>
            <p:nvPr/>
          </p:nvSpPr>
          <p:spPr bwMode="auto">
            <a:xfrm>
              <a:off x="1927" y="1928"/>
              <a:ext cx="0" cy="2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26" name="Arc 86">
              <a:extLst>
                <a:ext uri="{FF2B5EF4-FFF2-40B4-BE49-F238E27FC236}">
                  <a16:creationId xmlns:a16="http://schemas.microsoft.com/office/drawing/2014/main" id="{ED5FE5E2-CD9F-F821-C909-E9BA3BEA4CE8}"/>
                </a:ext>
              </a:extLst>
            </p:cNvPr>
            <p:cNvSpPr>
              <a:spLocks/>
            </p:cNvSpPr>
            <p:nvPr/>
          </p:nvSpPr>
          <p:spPr bwMode="auto">
            <a:xfrm>
              <a:off x="2175" y="1931"/>
              <a:ext cx="110" cy="129"/>
            </a:xfrm>
            <a:custGeom>
              <a:avLst/>
              <a:gdLst>
                <a:gd name="T0" fmla="*/ 0 w 21797"/>
                <a:gd name="T1" fmla="*/ 0 h 21600"/>
                <a:gd name="T2" fmla="*/ 110 w 21797"/>
                <a:gd name="T3" fmla="*/ 129 h 21600"/>
                <a:gd name="T4" fmla="*/ 1 w 21797"/>
                <a:gd name="T5" fmla="*/ 129 h 21600"/>
                <a:gd name="T6" fmla="*/ 0 60000 65536"/>
                <a:gd name="T7" fmla="*/ 0 60000 65536"/>
                <a:gd name="T8" fmla="*/ 0 60000 65536"/>
              </a:gdLst>
              <a:ahLst/>
              <a:cxnLst>
                <a:cxn ang="T6">
                  <a:pos x="T0" y="T1"/>
                </a:cxn>
                <a:cxn ang="T7">
                  <a:pos x="T2" y="T3"/>
                </a:cxn>
                <a:cxn ang="T8">
                  <a:pos x="T4" y="T5"/>
                </a:cxn>
              </a:cxnLst>
              <a:rect l="0" t="0" r="r" b="b"/>
              <a:pathLst>
                <a:path w="21797" h="21600" fill="none" extrusionOk="0">
                  <a:moveTo>
                    <a:pt x="-1" y="0"/>
                  </a:moveTo>
                  <a:cubicBezTo>
                    <a:pt x="65" y="0"/>
                    <a:pt x="131" y="-1"/>
                    <a:pt x="197" y="0"/>
                  </a:cubicBezTo>
                  <a:cubicBezTo>
                    <a:pt x="12126" y="0"/>
                    <a:pt x="21797" y="9670"/>
                    <a:pt x="21797" y="21600"/>
                  </a:cubicBezTo>
                </a:path>
                <a:path w="21797" h="21600" stroke="0" extrusionOk="0">
                  <a:moveTo>
                    <a:pt x="-1" y="0"/>
                  </a:moveTo>
                  <a:cubicBezTo>
                    <a:pt x="65" y="0"/>
                    <a:pt x="131" y="-1"/>
                    <a:pt x="197" y="0"/>
                  </a:cubicBezTo>
                  <a:cubicBezTo>
                    <a:pt x="12126" y="0"/>
                    <a:pt x="21797" y="9670"/>
                    <a:pt x="21797" y="21600"/>
                  </a:cubicBezTo>
                  <a:lnTo>
                    <a:pt x="197" y="21600"/>
                  </a:lnTo>
                  <a:lnTo>
                    <a:pt x="-1"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27" name="Arc 87">
              <a:extLst>
                <a:ext uri="{FF2B5EF4-FFF2-40B4-BE49-F238E27FC236}">
                  <a16:creationId xmlns:a16="http://schemas.microsoft.com/office/drawing/2014/main" id="{B211CD91-B3C6-BAE9-5039-59916DFCBBB4}"/>
                </a:ext>
              </a:extLst>
            </p:cNvPr>
            <p:cNvSpPr>
              <a:spLocks/>
            </p:cNvSpPr>
            <p:nvPr/>
          </p:nvSpPr>
          <p:spPr bwMode="auto">
            <a:xfrm>
              <a:off x="2174" y="2056"/>
              <a:ext cx="113" cy="128"/>
            </a:xfrm>
            <a:custGeom>
              <a:avLst/>
              <a:gdLst>
                <a:gd name="T0" fmla="*/ 113 w 21600"/>
                <a:gd name="T1" fmla="*/ 0 h 21600"/>
                <a:gd name="T2" fmla="*/ 0 w 21600"/>
                <a:gd name="T3" fmla="*/ 128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28" name="Line 88">
              <a:extLst>
                <a:ext uri="{FF2B5EF4-FFF2-40B4-BE49-F238E27FC236}">
                  <a16:creationId xmlns:a16="http://schemas.microsoft.com/office/drawing/2014/main" id="{528FB78F-9BFA-7252-00B0-0D6157CD05C9}"/>
                </a:ext>
              </a:extLst>
            </p:cNvPr>
            <p:cNvSpPr>
              <a:spLocks noChangeShapeType="1"/>
            </p:cNvSpPr>
            <p:nvPr/>
          </p:nvSpPr>
          <p:spPr bwMode="auto">
            <a:xfrm>
              <a:off x="1815" y="2152"/>
              <a:ext cx="10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29" name="Line 89">
              <a:extLst>
                <a:ext uri="{FF2B5EF4-FFF2-40B4-BE49-F238E27FC236}">
                  <a16:creationId xmlns:a16="http://schemas.microsoft.com/office/drawing/2014/main" id="{6246E43C-301D-AC79-9FC1-CCCF3C3BCFC9}"/>
                </a:ext>
              </a:extLst>
            </p:cNvPr>
            <p:cNvSpPr>
              <a:spLocks noChangeShapeType="1"/>
            </p:cNvSpPr>
            <p:nvPr/>
          </p:nvSpPr>
          <p:spPr bwMode="auto">
            <a:xfrm>
              <a:off x="1815" y="1960"/>
              <a:ext cx="10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30" name="Line 90">
              <a:extLst>
                <a:ext uri="{FF2B5EF4-FFF2-40B4-BE49-F238E27FC236}">
                  <a16:creationId xmlns:a16="http://schemas.microsoft.com/office/drawing/2014/main" id="{2D50DC11-4E92-5F45-A833-F56A39999A5F}"/>
                </a:ext>
              </a:extLst>
            </p:cNvPr>
            <p:cNvSpPr>
              <a:spLocks noChangeShapeType="1"/>
            </p:cNvSpPr>
            <p:nvPr/>
          </p:nvSpPr>
          <p:spPr bwMode="auto">
            <a:xfrm>
              <a:off x="1821" y="2050"/>
              <a:ext cx="106"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31" name="Oval 91">
              <a:extLst>
                <a:ext uri="{FF2B5EF4-FFF2-40B4-BE49-F238E27FC236}">
                  <a16:creationId xmlns:a16="http://schemas.microsoft.com/office/drawing/2014/main" id="{27F3A152-E2F7-0A2C-C004-BB427BB00157}"/>
                </a:ext>
              </a:extLst>
            </p:cNvPr>
            <p:cNvSpPr>
              <a:spLocks noChangeArrowheads="1"/>
            </p:cNvSpPr>
            <p:nvPr/>
          </p:nvSpPr>
          <p:spPr bwMode="auto">
            <a:xfrm>
              <a:off x="2287" y="2036"/>
              <a:ext cx="57" cy="56"/>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grpSp>
      <p:grpSp>
        <p:nvGrpSpPr>
          <p:cNvPr id="45124" name="Group 92">
            <a:extLst>
              <a:ext uri="{FF2B5EF4-FFF2-40B4-BE49-F238E27FC236}">
                <a16:creationId xmlns:a16="http://schemas.microsoft.com/office/drawing/2014/main" id="{61BB5BDC-CC18-253D-0110-38C284C8451B}"/>
              </a:ext>
            </a:extLst>
          </p:cNvPr>
          <p:cNvGrpSpPr>
            <a:grpSpLocks/>
          </p:cNvGrpSpPr>
          <p:nvPr/>
        </p:nvGrpSpPr>
        <p:grpSpPr bwMode="auto">
          <a:xfrm>
            <a:off x="2881315" y="3943350"/>
            <a:ext cx="784225" cy="419100"/>
            <a:chOff x="1815" y="2484"/>
            <a:chExt cx="494" cy="264"/>
          </a:xfrm>
        </p:grpSpPr>
        <p:sp>
          <p:nvSpPr>
            <p:cNvPr id="45210" name="Line 93">
              <a:extLst>
                <a:ext uri="{FF2B5EF4-FFF2-40B4-BE49-F238E27FC236}">
                  <a16:creationId xmlns:a16="http://schemas.microsoft.com/office/drawing/2014/main" id="{2A286903-BE2C-12CE-D3D3-772C288927E6}"/>
                </a:ext>
              </a:extLst>
            </p:cNvPr>
            <p:cNvSpPr>
              <a:spLocks noChangeShapeType="1"/>
            </p:cNvSpPr>
            <p:nvPr/>
          </p:nvSpPr>
          <p:spPr bwMode="auto">
            <a:xfrm>
              <a:off x="1821" y="2528"/>
              <a:ext cx="84"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11" name="Line 94">
              <a:extLst>
                <a:ext uri="{FF2B5EF4-FFF2-40B4-BE49-F238E27FC236}">
                  <a16:creationId xmlns:a16="http://schemas.microsoft.com/office/drawing/2014/main" id="{B30CEB02-CD98-E99B-5386-0127450A9168}"/>
                </a:ext>
              </a:extLst>
            </p:cNvPr>
            <p:cNvSpPr>
              <a:spLocks noChangeShapeType="1"/>
            </p:cNvSpPr>
            <p:nvPr/>
          </p:nvSpPr>
          <p:spPr bwMode="auto">
            <a:xfrm>
              <a:off x="1815" y="2708"/>
              <a:ext cx="84"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12" name="Line 95">
              <a:extLst>
                <a:ext uri="{FF2B5EF4-FFF2-40B4-BE49-F238E27FC236}">
                  <a16:creationId xmlns:a16="http://schemas.microsoft.com/office/drawing/2014/main" id="{1CBAD311-EB7C-ACFA-CAEB-CA7731DF3B43}"/>
                </a:ext>
              </a:extLst>
            </p:cNvPr>
            <p:cNvSpPr>
              <a:spLocks noChangeShapeType="1"/>
            </p:cNvSpPr>
            <p:nvPr/>
          </p:nvSpPr>
          <p:spPr bwMode="auto">
            <a:xfrm>
              <a:off x="1815" y="2594"/>
              <a:ext cx="84"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13" name="Line 96">
              <a:extLst>
                <a:ext uri="{FF2B5EF4-FFF2-40B4-BE49-F238E27FC236}">
                  <a16:creationId xmlns:a16="http://schemas.microsoft.com/office/drawing/2014/main" id="{7D02D385-DC5B-5293-1AEA-AE02E3BB0B38}"/>
                </a:ext>
              </a:extLst>
            </p:cNvPr>
            <p:cNvSpPr>
              <a:spLocks noChangeShapeType="1"/>
            </p:cNvSpPr>
            <p:nvPr/>
          </p:nvSpPr>
          <p:spPr bwMode="auto">
            <a:xfrm>
              <a:off x="1821" y="2642"/>
              <a:ext cx="84"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14" name="Line 97">
              <a:extLst>
                <a:ext uri="{FF2B5EF4-FFF2-40B4-BE49-F238E27FC236}">
                  <a16:creationId xmlns:a16="http://schemas.microsoft.com/office/drawing/2014/main" id="{6F9F0F5F-F3FA-A3B4-FAD2-7AF97DC94B12}"/>
                </a:ext>
              </a:extLst>
            </p:cNvPr>
            <p:cNvSpPr>
              <a:spLocks noChangeShapeType="1"/>
            </p:cNvSpPr>
            <p:nvPr/>
          </p:nvSpPr>
          <p:spPr bwMode="auto">
            <a:xfrm>
              <a:off x="1899" y="2488"/>
              <a:ext cx="25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15" name="Line 98">
              <a:extLst>
                <a:ext uri="{FF2B5EF4-FFF2-40B4-BE49-F238E27FC236}">
                  <a16:creationId xmlns:a16="http://schemas.microsoft.com/office/drawing/2014/main" id="{024D7B70-7B85-94DD-D2B9-E5A439CCAC41}"/>
                </a:ext>
              </a:extLst>
            </p:cNvPr>
            <p:cNvSpPr>
              <a:spLocks noChangeShapeType="1"/>
            </p:cNvSpPr>
            <p:nvPr/>
          </p:nvSpPr>
          <p:spPr bwMode="auto">
            <a:xfrm>
              <a:off x="1899" y="2748"/>
              <a:ext cx="25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16" name="Line 99">
              <a:extLst>
                <a:ext uri="{FF2B5EF4-FFF2-40B4-BE49-F238E27FC236}">
                  <a16:creationId xmlns:a16="http://schemas.microsoft.com/office/drawing/2014/main" id="{3CB631BF-DBFD-8AE8-813F-F152A9B94BEB}"/>
                </a:ext>
              </a:extLst>
            </p:cNvPr>
            <p:cNvSpPr>
              <a:spLocks noChangeShapeType="1"/>
            </p:cNvSpPr>
            <p:nvPr/>
          </p:nvSpPr>
          <p:spPr bwMode="auto">
            <a:xfrm>
              <a:off x="1903" y="2484"/>
              <a:ext cx="0" cy="26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17" name="Arc 100">
              <a:extLst>
                <a:ext uri="{FF2B5EF4-FFF2-40B4-BE49-F238E27FC236}">
                  <a16:creationId xmlns:a16="http://schemas.microsoft.com/office/drawing/2014/main" id="{8D980812-6CF4-60EC-360C-25C19D57C013}"/>
                </a:ext>
              </a:extLst>
            </p:cNvPr>
            <p:cNvSpPr>
              <a:spLocks/>
            </p:cNvSpPr>
            <p:nvPr/>
          </p:nvSpPr>
          <p:spPr bwMode="auto">
            <a:xfrm>
              <a:off x="2148" y="2496"/>
              <a:ext cx="109" cy="126"/>
            </a:xfrm>
            <a:custGeom>
              <a:avLst/>
              <a:gdLst>
                <a:gd name="T0" fmla="*/ 0 w 21801"/>
                <a:gd name="T1" fmla="*/ 0 h 21600"/>
                <a:gd name="T2" fmla="*/ 109 w 21801"/>
                <a:gd name="T3" fmla="*/ 126 h 21600"/>
                <a:gd name="T4" fmla="*/ 1 w 21801"/>
                <a:gd name="T5" fmla="*/ 126 h 21600"/>
                <a:gd name="T6" fmla="*/ 0 60000 65536"/>
                <a:gd name="T7" fmla="*/ 0 60000 65536"/>
                <a:gd name="T8" fmla="*/ 0 60000 65536"/>
              </a:gdLst>
              <a:ahLst/>
              <a:cxnLst>
                <a:cxn ang="T6">
                  <a:pos x="T0" y="T1"/>
                </a:cxn>
                <a:cxn ang="T7">
                  <a:pos x="T2" y="T3"/>
                </a:cxn>
                <a:cxn ang="T8">
                  <a:pos x="T4" y="T5"/>
                </a:cxn>
              </a:cxnLst>
              <a:rect l="0" t="0" r="r" b="b"/>
              <a:pathLst>
                <a:path w="21801" h="21600" fill="none" extrusionOk="0">
                  <a:moveTo>
                    <a:pt x="-1" y="0"/>
                  </a:moveTo>
                  <a:cubicBezTo>
                    <a:pt x="66" y="0"/>
                    <a:pt x="133" y="-1"/>
                    <a:pt x="201" y="0"/>
                  </a:cubicBezTo>
                  <a:cubicBezTo>
                    <a:pt x="12130" y="0"/>
                    <a:pt x="21801" y="9670"/>
                    <a:pt x="21801" y="21600"/>
                  </a:cubicBezTo>
                </a:path>
                <a:path w="21801" h="21600" stroke="0" extrusionOk="0">
                  <a:moveTo>
                    <a:pt x="-1" y="0"/>
                  </a:moveTo>
                  <a:cubicBezTo>
                    <a:pt x="66" y="0"/>
                    <a:pt x="133" y="-1"/>
                    <a:pt x="201" y="0"/>
                  </a:cubicBezTo>
                  <a:cubicBezTo>
                    <a:pt x="12130" y="0"/>
                    <a:pt x="21801" y="9670"/>
                    <a:pt x="21801" y="21600"/>
                  </a:cubicBezTo>
                  <a:lnTo>
                    <a:pt x="201" y="21600"/>
                  </a:lnTo>
                  <a:lnTo>
                    <a:pt x="-1"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18" name="Arc 101">
              <a:extLst>
                <a:ext uri="{FF2B5EF4-FFF2-40B4-BE49-F238E27FC236}">
                  <a16:creationId xmlns:a16="http://schemas.microsoft.com/office/drawing/2014/main" id="{A8F841D3-6707-2BC2-41FC-8E301EEB0948}"/>
                </a:ext>
              </a:extLst>
            </p:cNvPr>
            <p:cNvSpPr>
              <a:spLocks/>
            </p:cNvSpPr>
            <p:nvPr/>
          </p:nvSpPr>
          <p:spPr bwMode="auto">
            <a:xfrm>
              <a:off x="2148" y="2485"/>
              <a:ext cx="118" cy="137"/>
            </a:xfrm>
            <a:custGeom>
              <a:avLst/>
              <a:gdLst>
                <a:gd name="T0" fmla="*/ 0 w 21785"/>
                <a:gd name="T1" fmla="*/ 0 h 21600"/>
                <a:gd name="T2" fmla="*/ 118 w 21785"/>
                <a:gd name="T3" fmla="*/ 137 h 21600"/>
                <a:gd name="T4" fmla="*/ 1 w 21785"/>
                <a:gd name="T5" fmla="*/ 137 h 21600"/>
                <a:gd name="T6" fmla="*/ 0 60000 65536"/>
                <a:gd name="T7" fmla="*/ 0 60000 65536"/>
                <a:gd name="T8" fmla="*/ 0 60000 65536"/>
              </a:gdLst>
              <a:ahLst/>
              <a:cxnLst>
                <a:cxn ang="T6">
                  <a:pos x="T0" y="T1"/>
                </a:cxn>
                <a:cxn ang="T7">
                  <a:pos x="T2" y="T3"/>
                </a:cxn>
                <a:cxn ang="T8">
                  <a:pos x="T4" y="T5"/>
                </a:cxn>
              </a:cxnLst>
              <a:rect l="0" t="0" r="r" b="b"/>
              <a:pathLst>
                <a:path w="21785" h="21600" fill="none" extrusionOk="0">
                  <a:moveTo>
                    <a:pt x="-1" y="0"/>
                  </a:moveTo>
                  <a:cubicBezTo>
                    <a:pt x="61" y="0"/>
                    <a:pt x="123" y="-1"/>
                    <a:pt x="185" y="0"/>
                  </a:cubicBezTo>
                  <a:cubicBezTo>
                    <a:pt x="12114" y="0"/>
                    <a:pt x="21785" y="9670"/>
                    <a:pt x="21785" y="21600"/>
                  </a:cubicBezTo>
                </a:path>
                <a:path w="21785" h="21600" stroke="0" extrusionOk="0">
                  <a:moveTo>
                    <a:pt x="-1" y="0"/>
                  </a:moveTo>
                  <a:cubicBezTo>
                    <a:pt x="61" y="0"/>
                    <a:pt x="123" y="-1"/>
                    <a:pt x="185" y="0"/>
                  </a:cubicBezTo>
                  <a:cubicBezTo>
                    <a:pt x="12114" y="0"/>
                    <a:pt x="21785" y="9670"/>
                    <a:pt x="21785" y="21600"/>
                  </a:cubicBezTo>
                  <a:lnTo>
                    <a:pt x="185" y="21600"/>
                  </a:lnTo>
                  <a:lnTo>
                    <a:pt x="-1"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19" name="Arc 102">
              <a:extLst>
                <a:ext uri="{FF2B5EF4-FFF2-40B4-BE49-F238E27FC236}">
                  <a16:creationId xmlns:a16="http://schemas.microsoft.com/office/drawing/2014/main" id="{38B41271-D6A7-7ACD-0808-FC86BA056E9D}"/>
                </a:ext>
              </a:extLst>
            </p:cNvPr>
            <p:cNvSpPr>
              <a:spLocks/>
            </p:cNvSpPr>
            <p:nvPr/>
          </p:nvSpPr>
          <p:spPr bwMode="auto">
            <a:xfrm>
              <a:off x="2148" y="2610"/>
              <a:ext cx="109" cy="126"/>
            </a:xfrm>
            <a:custGeom>
              <a:avLst/>
              <a:gdLst>
                <a:gd name="T0" fmla="*/ 109 w 21801"/>
                <a:gd name="T1" fmla="*/ 0 h 21600"/>
                <a:gd name="T2" fmla="*/ 0 w 21801"/>
                <a:gd name="T3" fmla="*/ 126 h 21600"/>
                <a:gd name="T4" fmla="*/ 1 w 21801"/>
                <a:gd name="T5" fmla="*/ 0 h 21600"/>
                <a:gd name="T6" fmla="*/ 0 60000 65536"/>
                <a:gd name="T7" fmla="*/ 0 60000 65536"/>
                <a:gd name="T8" fmla="*/ 0 60000 65536"/>
              </a:gdLst>
              <a:ahLst/>
              <a:cxnLst>
                <a:cxn ang="T6">
                  <a:pos x="T0" y="T1"/>
                </a:cxn>
                <a:cxn ang="T7">
                  <a:pos x="T2" y="T3"/>
                </a:cxn>
                <a:cxn ang="T8">
                  <a:pos x="T4" y="T5"/>
                </a:cxn>
              </a:cxnLst>
              <a:rect l="0" t="0" r="r" b="b"/>
              <a:pathLst>
                <a:path w="21801" h="21600" fill="none" extrusionOk="0">
                  <a:moveTo>
                    <a:pt x="21801" y="0"/>
                  </a:moveTo>
                  <a:cubicBezTo>
                    <a:pt x="21801" y="11929"/>
                    <a:pt x="12130" y="21600"/>
                    <a:pt x="201" y="21600"/>
                  </a:cubicBezTo>
                  <a:cubicBezTo>
                    <a:pt x="133" y="21600"/>
                    <a:pt x="66" y="21599"/>
                    <a:pt x="-1" y="21599"/>
                  </a:cubicBezTo>
                </a:path>
                <a:path w="21801" h="21600" stroke="0" extrusionOk="0">
                  <a:moveTo>
                    <a:pt x="21801" y="0"/>
                  </a:moveTo>
                  <a:cubicBezTo>
                    <a:pt x="21801" y="11929"/>
                    <a:pt x="12130" y="21600"/>
                    <a:pt x="201" y="21600"/>
                  </a:cubicBezTo>
                  <a:cubicBezTo>
                    <a:pt x="133" y="21600"/>
                    <a:pt x="66" y="21599"/>
                    <a:pt x="-1" y="21599"/>
                  </a:cubicBezTo>
                  <a:lnTo>
                    <a:pt x="201" y="0"/>
                  </a:lnTo>
                  <a:lnTo>
                    <a:pt x="21801"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20" name="Arc 103">
              <a:extLst>
                <a:ext uri="{FF2B5EF4-FFF2-40B4-BE49-F238E27FC236}">
                  <a16:creationId xmlns:a16="http://schemas.microsoft.com/office/drawing/2014/main" id="{E1B729A9-B2F2-4600-21B7-1289451F4B1F}"/>
                </a:ext>
              </a:extLst>
            </p:cNvPr>
            <p:cNvSpPr>
              <a:spLocks/>
            </p:cNvSpPr>
            <p:nvPr/>
          </p:nvSpPr>
          <p:spPr bwMode="auto">
            <a:xfrm>
              <a:off x="2149" y="2610"/>
              <a:ext cx="117" cy="137"/>
            </a:xfrm>
            <a:custGeom>
              <a:avLst/>
              <a:gdLst>
                <a:gd name="T0" fmla="*/ 117 w 21600"/>
                <a:gd name="T1" fmla="*/ 0 h 21600"/>
                <a:gd name="T2" fmla="*/ 0 w 21600"/>
                <a:gd name="T3" fmla="*/ 13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221" name="Oval 104">
              <a:extLst>
                <a:ext uri="{FF2B5EF4-FFF2-40B4-BE49-F238E27FC236}">
                  <a16:creationId xmlns:a16="http://schemas.microsoft.com/office/drawing/2014/main" id="{D8270DEC-BE70-F303-F623-2C187BE39B9E}"/>
                </a:ext>
              </a:extLst>
            </p:cNvPr>
            <p:cNvSpPr>
              <a:spLocks noChangeArrowheads="1"/>
            </p:cNvSpPr>
            <p:nvPr/>
          </p:nvSpPr>
          <p:spPr bwMode="auto">
            <a:xfrm>
              <a:off x="2276" y="2603"/>
              <a:ext cx="20" cy="25"/>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5222" name="Oval 105">
              <a:extLst>
                <a:ext uri="{FF2B5EF4-FFF2-40B4-BE49-F238E27FC236}">
                  <a16:creationId xmlns:a16="http://schemas.microsoft.com/office/drawing/2014/main" id="{376F1D38-0F0A-2168-2337-0D292104A512}"/>
                </a:ext>
              </a:extLst>
            </p:cNvPr>
            <p:cNvSpPr>
              <a:spLocks noChangeArrowheads="1"/>
            </p:cNvSpPr>
            <p:nvPr/>
          </p:nvSpPr>
          <p:spPr bwMode="auto">
            <a:xfrm>
              <a:off x="2258" y="2596"/>
              <a:ext cx="51" cy="5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grpSp>
      <p:sp>
        <p:nvSpPr>
          <p:cNvPr id="45125" name="Oval 106">
            <a:extLst>
              <a:ext uri="{FF2B5EF4-FFF2-40B4-BE49-F238E27FC236}">
                <a16:creationId xmlns:a16="http://schemas.microsoft.com/office/drawing/2014/main" id="{D913537E-2E56-E934-FB2D-6E582BA016C8}"/>
              </a:ext>
            </a:extLst>
          </p:cNvPr>
          <p:cNvSpPr>
            <a:spLocks noChangeArrowheads="1"/>
          </p:cNvSpPr>
          <p:nvPr/>
        </p:nvSpPr>
        <p:spPr bwMode="auto">
          <a:xfrm>
            <a:off x="4527550" y="1641475"/>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5126" name="Oval 107">
            <a:extLst>
              <a:ext uri="{FF2B5EF4-FFF2-40B4-BE49-F238E27FC236}">
                <a16:creationId xmlns:a16="http://schemas.microsoft.com/office/drawing/2014/main" id="{56C95E56-D89A-7BF8-DB1A-A9F1B9E7D218}"/>
              </a:ext>
            </a:extLst>
          </p:cNvPr>
          <p:cNvSpPr>
            <a:spLocks noChangeArrowheads="1"/>
          </p:cNvSpPr>
          <p:nvPr/>
        </p:nvSpPr>
        <p:spPr bwMode="auto">
          <a:xfrm>
            <a:off x="4865688" y="2346325"/>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5127" name="Line 108">
            <a:extLst>
              <a:ext uri="{FF2B5EF4-FFF2-40B4-BE49-F238E27FC236}">
                <a16:creationId xmlns:a16="http://schemas.microsoft.com/office/drawing/2014/main" id="{DDF7E83E-2286-9DDB-C0D0-B7ECEE78657A}"/>
              </a:ext>
            </a:extLst>
          </p:cNvPr>
          <p:cNvSpPr>
            <a:spLocks noChangeShapeType="1"/>
          </p:cNvSpPr>
          <p:nvPr/>
        </p:nvSpPr>
        <p:spPr bwMode="auto">
          <a:xfrm>
            <a:off x="4210052" y="3070225"/>
            <a:ext cx="33496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28" name="Line 109">
            <a:extLst>
              <a:ext uri="{FF2B5EF4-FFF2-40B4-BE49-F238E27FC236}">
                <a16:creationId xmlns:a16="http://schemas.microsoft.com/office/drawing/2014/main" id="{4FCF4FAE-6B0E-4A1D-C37F-396CFF102BE5}"/>
              </a:ext>
            </a:extLst>
          </p:cNvPr>
          <p:cNvSpPr>
            <a:spLocks noChangeShapeType="1"/>
          </p:cNvSpPr>
          <p:nvPr/>
        </p:nvSpPr>
        <p:spPr bwMode="auto">
          <a:xfrm>
            <a:off x="4216402" y="3462338"/>
            <a:ext cx="33496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29" name="Line 110">
            <a:extLst>
              <a:ext uri="{FF2B5EF4-FFF2-40B4-BE49-F238E27FC236}">
                <a16:creationId xmlns:a16="http://schemas.microsoft.com/office/drawing/2014/main" id="{1C51DB11-BE3D-AA29-6100-05CD38B9ADAF}"/>
              </a:ext>
            </a:extLst>
          </p:cNvPr>
          <p:cNvSpPr>
            <a:spLocks noChangeShapeType="1"/>
          </p:cNvSpPr>
          <p:nvPr/>
        </p:nvSpPr>
        <p:spPr bwMode="auto">
          <a:xfrm>
            <a:off x="4210050" y="3060700"/>
            <a:ext cx="0" cy="40163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30" name="Arc 111">
            <a:extLst>
              <a:ext uri="{FF2B5EF4-FFF2-40B4-BE49-F238E27FC236}">
                <a16:creationId xmlns:a16="http://schemas.microsoft.com/office/drawing/2014/main" id="{AF8D80DC-E718-D08B-C1FA-45170778B5CE}"/>
              </a:ext>
            </a:extLst>
          </p:cNvPr>
          <p:cNvSpPr>
            <a:spLocks/>
          </p:cNvSpPr>
          <p:nvPr/>
        </p:nvSpPr>
        <p:spPr bwMode="auto">
          <a:xfrm>
            <a:off x="4538665" y="3068638"/>
            <a:ext cx="155575" cy="209550"/>
          </a:xfrm>
          <a:custGeom>
            <a:avLst/>
            <a:gdLst>
              <a:gd name="T0" fmla="*/ 0 w 21821"/>
              <a:gd name="T1" fmla="*/ 10 h 21600"/>
              <a:gd name="T2" fmla="*/ 155575 w 21821"/>
              <a:gd name="T3" fmla="*/ 207959 h 21600"/>
              <a:gd name="T4" fmla="*/ 1583 w 21821"/>
              <a:gd name="T5" fmla="*/ 209550 h 21600"/>
              <a:gd name="T6" fmla="*/ 0 60000 65536"/>
              <a:gd name="T7" fmla="*/ 0 60000 65536"/>
              <a:gd name="T8" fmla="*/ 0 60000 65536"/>
            </a:gdLst>
            <a:ahLst/>
            <a:cxnLst>
              <a:cxn ang="T6">
                <a:pos x="T0" y="T1"/>
              </a:cxn>
              <a:cxn ang="T7">
                <a:pos x="T2" y="T3"/>
              </a:cxn>
              <a:cxn ang="T8">
                <a:pos x="T4" y="T5"/>
              </a:cxn>
            </a:cxnLst>
            <a:rect l="0" t="0" r="r" b="b"/>
            <a:pathLst>
              <a:path w="21821" h="21600" fill="none" extrusionOk="0">
                <a:moveTo>
                  <a:pt x="0" y="1"/>
                </a:moveTo>
                <a:cubicBezTo>
                  <a:pt x="73" y="0"/>
                  <a:pt x="147" y="-1"/>
                  <a:pt x="222" y="0"/>
                </a:cubicBezTo>
                <a:cubicBezTo>
                  <a:pt x="12087" y="0"/>
                  <a:pt x="21731" y="9570"/>
                  <a:pt x="21821" y="21435"/>
                </a:cubicBezTo>
              </a:path>
              <a:path w="21821" h="21600" stroke="0" extrusionOk="0">
                <a:moveTo>
                  <a:pt x="0" y="1"/>
                </a:moveTo>
                <a:cubicBezTo>
                  <a:pt x="73" y="0"/>
                  <a:pt x="147" y="-1"/>
                  <a:pt x="222" y="0"/>
                </a:cubicBezTo>
                <a:cubicBezTo>
                  <a:pt x="12087" y="0"/>
                  <a:pt x="21731" y="9570"/>
                  <a:pt x="21821" y="21435"/>
                </a:cubicBezTo>
                <a:lnTo>
                  <a:pt x="222"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31" name="Arc 112">
            <a:extLst>
              <a:ext uri="{FF2B5EF4-FFF2-40B4-BE49-F238E27FC236}">
                <a16:creationId xmlns:a16="http://schemas.microsoft.com/office/drawing/2014/main" id="{39DC989E-6E24-369B-7B9E-F448976ED8C2}"/>
              </a:ext>
            </a:extLst>
          </p:cNvPr>
          <p:cNvSpPr>
            <a:spLocks/>
          </p:cNvSpPr>
          <p:nvPr/>
        </p:nvSpPr>
        <p:spPr bwMode="auto">
          <a:xfrm>
            <a:off x="4538665" y="3248025"/>
            <a:ext cx="153987" cy="209550"/>
          </a:xfrm>
          <a:custGeom>
            <a:avLst/>
            <a:gdLst>
              <a:gd name="T0" fmla="*/ 153987 w 21600"/>
              <a:gd name="T1" fmla="*/ 0 h 21600"/>
              <a:gd name="T2" fmla="*/ 0 w 21600"/>
              <a:gd name="T3" fmla="*/ 20955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32" name="Line 113">
            <a:extLst>
              <a:ext uri="{FF2B5EF4-FFF2-40B4-BE49-F238E27FC236}">
                <a16:creationId xmlns:a16="http://schemas.microsoft.com/office/drawing/2014/main" id="{08DA0564-184C-6E6C-CC46-1298C1CA3CB5}"/>
              </a:ext>
            </a:extLst>
          </p:cNvPr>
          <p:cNvSpPr>
            <a:spLocks noChangeShapeType="1"/>
          </p:cNvSpPr>
          <p:nvPr/>
        </p:nvSpPr>
        <p:spPr bwMode="auto">
          <a:xfrm>
            <a:off x="4075115" y="3178175"/>
            <a:ext cx="134937"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33" name="Line 114">
            <a:extLst>
              <a:ext uri="{FF2B5EF4-FFF2-40B4-BE49-F238E27FC236}">
                <a16:creationId xmlns:a16="http://schemas.microsoft.com/office/drawing/2014/main" id="{8ED15373-6108-C1A8-D2F6-8F7B38C4ED08}"/>
              </a:ext>
            </a:extLst>
          </p:cNvPr>
          <p:cNvSpPr>
            <a:spLocks noChangeShapeType="1"/>
          </p:cNvSpPr>
          <p:nvPr/>
        </p:nvSpPr>
        <p:spPr bwMode="auto">
          <a:xfrm>
            <a:off x="4075115" y="3344863"/>
            <a:ext cx="134937"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34" name="Line 115">
            <a:extLst>
              <a:ext uri="{FF2B5EF4-FFF2-40B4-BE49-F238E27FC236}">
                <a16:creationId xmlns:a16="http://schemas.microsoft.com/office/drawing/2014/main" id="{5F0B5210-62BE-2D74-91BC-5BCF259DEA76}"/>
              </a:ext>
            </a:extLst>
          </p:cNvPr>
          <p:cNvSpPr>
            <a:spLocks noChangeShapeType="1"/>
          </p:cNvSpPr>
          <p:nvPr/>
        </p:nvSpPr>
        <p:spPr bwMode="auto">
          <a:xfrm>
            <a:off x="5003802" y="3122613"/>
            <a:ext cx="214313" cy="1841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35" name="Line 116">
            <a:extLst>
              <a:ext uri="{FF2B5EF4-FFF2-40B4-BE49-F238E27FC236}">
                <a16:creationId xmlns:a16="http://schemas.microsoft.com/office/drawing/2014/main" id="{6B554EB3-E34A-89A7-4818-211157326664}"/>
              </a:ext>
            </a:extLst>
          </p:cNvPr>
          <p:cNvSpPr>
            <a:spLocks noChangeShapeType="1"/>
          </p:cNvSpPr>
          <p:nvPr/>
        </p:nvSpPr>
        <p:spPr bwMode="auto">
          <a:xfrm flipV="1">
            <a:off x="5003802" y="3289300"/>
            <a:ext cx="214313" cy="18573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36" name="Line 117">
            <a:extLst>
              <a:ext uri="{FF2B5EF4-FFF2-40B4-BE49-F238E27FC236}">
                <a16:creationId xmlns:a16="http://schemas.microsoft.com/office/drawing/2014/main" id="{F7C6D962-528D-4BBC-320C-0E29850695C0}"/>
              </a:ext>
            </a:extLst>
          </p:cNvPr>
          <p:cNvSpPr>
            <a:spLocks noChangeShapeType="1"/>
          </p:cNvSpPr>
          <p:nvPr/>
        </p:nvSpPr>
        <p:spPr bwMode="auto">
          <a:xfrm>
            <a:off x="5010150" y="3116265"/>
            <a:ext cx="0" cy="3460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37" name="Line 118">
            <a:extLst>
              <a:ext uri="{FF2B5EF4-FFF2-40B4-BE49-F238E27FC236}">
                <a16:creationId xmlns:a16="http://schemas.microsoft.com/office/drawing/2014/main" id="{30664BA5-E5C8-F564-DFF1-54C9BC16E9DE}"/>
              </a:ext>
            </a:extLst>
          </p:cNvPr>
          <p:cNvSpPr>
            <a:spLocks noChangeShapeType="1"/>
          </p:cNvSpPr>
          <p:nvPr/>
        </p:nvSpPr>
        <p:spPr bwMode="auto">
          <a:xfrm>
            <a:off x="4781550" y="3276600"/>
            <a:ext cx="2286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38" name="Line 119">
            <a:extLst>
              <a:ext uri="{FF2B5EF4-FFF2-40B4-BE49-F238E27FC236}">
                <a16:creationId xmlns:a16="http://schemas.microsoft.com/office/drawing/2014/main" id="{AF9C1ADC-F839-2AEB-B0AB-082D2C4525AF}"/>
              </a:ext>
            </a:extLst>
          </p:cNvPr>
          <p:cNvSpPr>
            <a:spLocks noChangeShapeType="1"/>
          </p:cNvSpPr>
          <p:nvPr/>
        </p:nvSpPr>
        <p:spPr bwMode="auto">
          <a:xfrm>
            <a:off x="5581650" y="3255963"/>
            <a:ext cx="3365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39" name="Line 120">
            <a:extLst>
              <a:ext uri="{FF2B5EF4-FFF2-40B4-BE49-F238E27FC236}">
                <a16:creationId xmlns:a16="http://schemas.microsoft.com/office/drawing/2014/main" id="{5DEB8BFD-A601-CCE1-9E6F-93429E73F964}"/>
              </a:ext>
            </a:extLst>
          </p:cNvPr>
          <p:cNvSpPr>
            <a:spLocks noChangeShapeType="1"/>
          </p:cNvSpPr>
          <p:nvPr/>
        </p:nvSpPr>
        <p:spPr bwMode="auto">
          <a:xfrm>
            <a:off x="5581650" y="3657600"/>
            <a:ext cx="3365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40" name="Line 121">
            <a:extLst>
              <a:ext uri="{FF2B5EF4-FFF2-40B4-BE49-F238E27FC236}">
                <a16:creationId xmlns:a16="http://schemas.microsoft.com/office/drawing/2014/main" id="{3162BF78-38E6-FB80-9B4D-956877D6F139}"/>
              </a:ext>
            </a:extLst>
          </p:cNvPr>
          <p:cNvSpPr>
            <a:spLocks noChangeShapeType="1"/>
          </p:cNvSpPr>
          <p:nvPr/>
        </p:nvSpPr>
        <p:spPr bwMode="auto">
          <a:xfrm>
            <a:off x="5589588" y="3248025"/>
            <a:ext cx="0" cy="4000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41" name="Arc 122">
            <a:extLst>
              <a:ext uri="{FF2B5EF4-FFF2-40B4-BE49-F238E27FC236}">
                <a16:creationId xmlns:a16="http://schemas.microsoft.com/office/drawing/2014/main" id="{278359D2-1047-1CBC-03E2-97484884F8F6}"/>
              </a:ext>
            </a:extLst>
          </p:cNvPr>
          <p:cNvSpPr>
            <a:spLocks/>
          </p:cNvSpPr>
          <p:nvPr/>
        </p:nvSpPr>
        <p:spPr bwMode="auto">
          <a:xfrm>
            <a:off x="5910263" y="3249613"/>
            <a:ext cx="157162" cy="209550"/>
          </a:xfrm>
          <a:custGeom>
            <a:avLst/>
            <a:gdLst>
              <a:gd name="T0" fmla="*/ 0 w 21822"/>
              <a:gd name="T1" fmla="*/ 10 h 21600"/>
              <a:gd name="T2" fmla="*/ 157162 w 21822"/>
              <a:gd name="T3" fmla="*/ 209550 h 21600"/>
              <a:gd name="T4" fmla="*/ 1599 w 21822"/>
              <a:gd name="T5" fmla="*/ 209550 h 21600"/>
              <a:gd name="T6" fmla="*/ 0 60000 65536"/>
              <a:gd name="T7" fmla="*/ 0 60000 65536"/>
              <a:gd name="T8" fmla="*/ 0 60000 65536"/>
            </a:gdLst>
            <a:ahLst/>
            <a:cxnLst>
              <a:cxn ang="T6">
                <a:pos x="T0" y="T1"/>
              </a:cxn>
              <a:cxn ang="T7">
                <a:pos x="T2" y="T3"/>
              </a:cxn>
              <a:cxn ang="T8">
                <a:pos x="T4" y="T5"/>
              </a:cxn>
            </a:cxnLst>
            <a:rect l="0" t="0" r="r" b="b"/>
            <a:pathLst>
              <a:path w="21822" h="21600" fill="none" extrusionOk="0">
                <a:moveTo>
                  <a:pt x="0" y="1"/>
                </a:moveTo>
                <a:cubicBezTo>
                  <a:pt x="73" y="0"/>
                  <a:pt x="147" y="-1"/>
                  <a:pt x="222" y="0"/>
                </a:cubicBezTo>
                <a:cubicBezTo>
                  <a:pt x="12151" y="0"/>
                  <a:pt x="21822" y="9670"/>
                  <a:pt x="21822" y="21600"/>
                </a:cubicBezTo>
              </a:path>
              <a:path w="21822" h="21600" stroke="0" extrusionOk="0">
                <a:moveTo>
                  <a:pt x="0" y="1"/>
                </a:moveTo>
                <a:cubicBezTo>
                  <a:pt x="73" y="0"/>
                  <a:pt x="147" y="-1"/>
                  <a:pt x="222" y="0"/>
                </a:cubicBezTo>
                <a:cubicBezTo>
                  <a:pt x="12151" y="0"/>
                  <a:pt x="21822" y="9670"/>
                  <a:pt x="21822" y="21600"/>
                </a:cubicBezTo>
                <a:lnTo>
                  <a:pt x="222"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42" name="Arc 123">
            <a:extLst>
              <a:ext uri="{FF2B5EF4-FFF2-40B4-BE49-F238E27FC236}">
                <a16:creationId xmlns:a16="http://schemas.microsoft.com/office/drawing/2014/main" id="{3F6198FD-3973-8BC3-61EC-0DE367F0A400}"/>
              </a:ext>
            </a:extLst>
          </p:cNvPr>
          <p:cNvSpPr>
            <a:spLocks/>
          </p:cNvSpPr>
          <p:nvPr/>
        </p:nvSpPr>
        <p:spPr bwMode="auto">
          <a:xfrm>
            <a:off x="5910263" y="3438525"/>
            <a:ext cx="157162" cy="211138"/>
          </a:xfrm>
          <a:custGeom>
            <a:avLst/>
            <a:gdLst>
              <a:gd name="T0" fmla="*/ 157155 w 21822"/>
              <a:gd name="T1" fmla="*/ 0 h 21765"/>
              <a:gd name="T2" fmla="*/ 0 w 21822"/>
              <a:gd name="T3" fmla="*/ 211128 h 21765"/>
              <a:gd name="T4" fmla="*/ 1599 w 21822"/>
              <a:gd name="T5" fmla="*/ 1601 h 21765"/>
              <a:gd name="T6" fmla="*/ 0 60000 65536"/>
              <a:gd name="T7" fmla="*/ 0 60000 65536"/>
              <a:gd name="T8" fmla="*/ 0 60000 65536"/>
            </a:gdLst>
            <a:ahLst/>
            <a:cxnLst>
              <a:cxn ang="T6">
                <a:pos x="T0" y="T1"/>
              </a:cxn>
              <a:cxn ang="T7">
                <a:pos x="T2" y="T3"/>
              </a:cxn>
              <a:cxn ang="T8">
                <a:pos x="T4" y="T5"/>
              </a:cxn>
            </a:cxnLst>
            <a:rect l="0" t="0" r="r" b="b"/>
            <a:pathLst>
              <a:path w="21822" h="21765" fill="none" extrusionOk="0">
                <a:moveTo>
                  <a:pt x="21821" y="-1"/>
                </a:moveTo>
                <a:cubicBezTo>
                  <a:pt x="21821" y="54"/>
                  <a:pt x="21822" y="109"/>
                  <a:pt x="21822" y="165"/>
                </a:cubicBezTo>
                <a:cubicBezTo>
                  <a:pt x="21822" y="12094"/>
                  <a:pt x="12151" y="21765"/>
                  <a:pt x="222" y="21765"/>
                </a:cubicBezTo>
                <a:cubicBezTo>
                  <a:pt x="147" y="21765"/>
                  <a:pt x="73" y="21764"/>
                  <a:pt x="0" y="21763"/>
                </a:cubicBezTo>
              </a:path>
              <a:path w="21822" h="21765" stroke="0" extrusionOk="0">
                <a:moveTo>
                  <a:pt x="21821" y="-1"/>
                </a:moveTo>
                <a:cubicBezTo>
                  <a:pt x="21821" y="54"/>
                  <a:pt x="21822" y="109"/>
                  <a:pt x="21822" y="165"/>
                </a:cubicBezTo>
                <a:cubicBezTo>
                  <a:pt x="21822" y="12094"/>
                  <a:pt x="12151" y="21765"/>
                  <a:pt x="222" y="21765"/>
                </a:cubicBezTo>
                <a:cubicBezTo>
                  <a:pt x="147" y="21765"/>
                  <a:pt x="73" y="21764"/>
                  <a:pt x="0" y="21763"/>
                </a:cubicBezTo>
                <a:lnTo>
                  <a:pt x="222" y="165"/>
                </a:lnTo>
                <a:lnTo>
                  <a:pt x="21821"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43" name="Line 124">
            <a:extLst>
              <a:ext uri="{FF2B5EF4-FFF2-40B4-BE49-F238E27FC236}">
                <a16:creationId xmlns:a16="http://schemas.microsoft.com/office/drawing/2014/main" id="{41FAD977-A3E9-C8F5-DE44-67BCAF25C7DB}"/>
              </a:ext>
            </a:extLst>
          </p:cNvPr>
          <p:cNvSpPr>
            <a:spLocks noChangeShapeType="1"/>
          </p:cNvSpPr>
          <p:nvPr/>
        </p:nvSpPr>
        <p:spPr bwMode="auto">
          <a:xfrm>
            <a:off x="5265738" y="3287713"/>
            <a:ext cx="1333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44" name="Line 125">
            <a:extLst>
              <a:ext uri="{FF2B5EF4-FFF2-40B4-BE49-F238E27FC236}">
                <a16:creationId xmlns:a16="http://schemas.microsoft.com/office/drawing/2014/main" id="{07EC0E5E-41B6-1DB2-3912-140CC4BAE30C}"/>
              </a:ext>
            </a:extLst>
          </p:cNvPr>
          <p:cNvSpPr>
            <a:spLocks noChangeShapeType="1"/>
          </p:cNvSpPr>
          <p:nvPr/>
        </p:nvSpPr>
        <p:spPr bwMode="auto">
          <a:xfrm>
            <a:off x="5441950" y="3289300"/>
            <a:ext cx="0" cy="8413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45" name="Line 126">
            <a:extLst>
              <a:ext uri="{FF2B5EF4-FFF2-40B4-BE49-F238E27FC236}">
                <a16:creationId xmlns:a16="http://schemas.microsoft.com/office/drawing/2014/main" id="{FE1CE288-B3E9-A48D-3D20-276FAE9C929F}"/>
              </a:ext>
            </a:extLst>
          </p:cNvPr>
          <p:cNvSpPr>
            <a:spLocks noChangeShapeType="1"/>
          </p:cNvSpPr>
          <p:nvPr/>
        </p:nvSpPr>
        <p:spPr bwMode="auto">
          <a:xfrm>
            <a:off x="5373688" y="3287713"/>
            <a:ext cx="6826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46" name="Line 127">
            <a:extLst>
              <a:ext uri="{FF2B5EF4-FFF2-40B4-BE49-F238E27FC236}">
                <a16:creationId xmlns:a16="http://schemas.microsoft.com/office/drawing/2014/main" id="{05ADDC78-785E-6526-5EC8-4EF367002611}"/>
              </a:ext>
            </a:extLst>
          </p:cNvPr>
          <p:cNvSpPr>
            <a:spLocks noChangeShapeType="1"/>
          </p:cNvSpPr>
          <p:nvPr/>
        </p:nvSpPr>
        <p:spPr bwMode="auto">
          <a:xfrm>
            <a:off x="5448300" y="3516313"/>
            <a:ext cx="1333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47" name="Line 128">
            <a:extLst>
              <a:ext uri="{FF2B5EF4-FFF2-40B4-BE49-F238E27FC236}">
                <a16:creationId xmlns:a16="http://schemas.microsoft.com/office/drawing/2014/main" id="{49E215CC-C3C7-E8B6-42F7-40E8E1F73083}"/>
              </a:ext>
            </a:extLst>
          </p:cNvPr>
          <p:cNvSpPr>
            <a:spLocks noChangeShapeType="1"/>
          </p:cNvSpPr>
          <p:nvPr/>
        </p:nvSpPr>
        <p:spPr bwMode="auto">
          <a:xfrm>
            <a:off x="4086227" y="3516313"/>
            <a:ext cx="136207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48" name="Line 129">
            <a:extLst>
              <a:ext uri="{FF2B5EF4-FFF2-40B4-BE49-F238E27FC236}">
                <a16:creationId xmlns:a16="http://schemas.microsoft.com/office/drawing/2014/main" id="{7E61B52E-2517-08BE-C3BF-E16757CFC909}"/>
              </a:ext>
            </a:extLst>
          </p:cNvPr>
          <p:cNvSpPr>
            <a:spLocks noChangeShapeType="1"/>
          </p:cNvSpPr>
          <p:nvPr/>
        </p:nvSpPr>
        <p:spPr bwMode="auto">
          <a:xfrm>
            <a:off x="5434013" y="3382963"/>
            <a:ext cx="1524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49" name="Oval 130">
            <a:extLst>
              <a:ext uri="{FF2B5EF4-FFF2-40B4-BE49-F238E27FC236}">
                <a16:creationId xmlns:a16="http://schemas.microsoft.com/office/drawing/2014/main" id="{7F599B89-4928-F99F-13ED-E3FE5EB6DA36}"/>
              </a:ext>
            </a:extLst>
          </p:cNvPr>
          <p:cNvSpPr>
            <a:spLocks noChangeArrowheads="1"/>
          </p:cNvSpPr>
          <p:nvPr/>
        </p:nvSpPr>
        <p:spPr bwMode="auto">
          <a:xfrm>
            <a:off x="4681538" y="3236913"/>
            <a:ext cx="88900" cy="80962"/>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5150" name="Oval 131">
            <a:extLst>
              <a:ext uri="{FF2B5EF4-FFF2-40B4-BE49-F238E27FC236}">
                <a16:creationId xmlns:a16="http://schemas.microsoft.com/office/drawing/2014/main" id="{71E61B53-75AA-CDE6-0BEE-2215963410B2}"/>
              </a:ext>
            </a:extLst>
          </p:cNvPr>
          <p:cNvSpPr>
            <a:spLocks noChangeArrowheads="1"/>
          </p:cNvSpPr>
          <p:nvPr/>
        </p:nvSpPr>
        <p:spPr bwMode="auto">
          <a:xfrm>
            <a:off x="5222875" y="3246440"/>
            <a:ext cx="88900" cy="79375"/>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5151" name="Oval 132">
            <a:extLst>
              <a:ext uri="{FF2B5EF4-FFF2-40B4-BE49-F238E27FC236}">
                <a16:creationId xmlns:a16="http://schemas.microsoft.com/office/drawing/2014/main" id="{C3E96BB9-E611-B5B0-A087-78E3576B7581}"/>
              </a:ext>
            </a:extLst>
          </p:cNvPr>
          <p:cNvSpPr>
            <a:spLocks noChangeArrowheads="1"/>
          </p:cNvSpPr>
          <p:nvPr/>
        </p:nvSpPr>
        <p:spPr bwMode="auto">
          <a:xfrm>
            <a:off x="6056313" y="3403602"/>
            <a:ext cx="88900" cy="80963"/>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5152" name="Arc 133">
            <a:extLst>
              <a:ext uri="{FF2B5EF4-FFF2-40B4-BE49-F238E27FC236}">
                <a16:creationId xmlns:a16="http://schemas.microsoft.com/office/drawing/2014/main" id="{984A0DFE-3A96-5DFF-A3B8-83C2A79138E2}"/>
              </a:ext>
            </a:extLst>
          </p:cNvPr>
          <p:cNvSpPr>
            <a:spLocks/>
          </p:cNvSpPr>
          <p:nvPr/>
        </p:nvSpPr>
        <p:spPr bwMode="auto">
          <a:xfrm>
            <a:off x="4394200" y="3944938"/>
            <a:ext cx="134938" cy="131762"/>
          </a:xfrm>
          <a:custGeom>
            <a:avLst/>
            <a:gdLst>
              <a:gd name="T0" fmla="*/ 0 w 21857"/>
              <a:gd name="T1" fmla="*/ 12 h 21600"/>
              <a:gd name="T2" fmla="*/ 134938 w 21857"/>
              <a:gd name="T3" fmla="*/ 131762 h 21600"/>
              <a:gd name="T4" fmla="*/ 1587 w 21857"/>
              <a:gd name="T5" fmla="*/ 131762 h 21600"/>
              <a:gd name="T6" fmla="*/ 0 60000 65536"/>
              <a:gd name="T7" fmla="*/ 0 60000 65536"/>
              <a:gd name="T8" fmla="*/ 0 60000 65536"/>
            </a:gdLst>
            <a:ahLst/>
            <a:cxnLst>
              <a:cxn ang="T6">
                <a:pos x="T0" y="T1"/>
              </a:cxn>
              <a:cxn ang="T7">
                <a:pos x="T2" y="T3"/>
              </a:cxn>
              <a:cxn ang="T8">
                <a:pos x="T4" y="T5"/>
              </a:cxn>
            </a:cxnLst>
            <a:rect l="0" t="0" r="r" b="b"/>
            <a:pathLst>
              <a:path w="21857" h="21600" fill="none" extrusionOk="0">
                <a:moveTo>
                  <a:pt x="-1" y="1"/>
                </a:moveTo>
                <a:cubicBezTo>
                  <a:pt x="85" y="0"/>
                  <a:pt x="171" y="-1"/>
                  <a:pt x="257" y="0"/>
                </a:cubicBezTo>
                <a:cubicBezTo>
                  <a:pt x="12186" y="0"/>
                  <a:pt x="21857" y="9670"/>
                  <a:pt x="21857" y="21600"/>
                </a:cubicBezTo>
              </a:path>
              <a:path w="21857" h="21600" stroke="0" extrusionOk="0">
                <a:moveTo>
                  <a:pt x="-1" y="1"/>
                </a:moveTo>
                <a:cubicBezTo>
                  <a:pt x="85" y="0"/>
                  <a:pt x="171" y="-1"/>
                  <a:pt x="257" y="0"/>
                </a:cubicBezTo>
                <a:cubicBezTo>
                  <a:pt x="12186" y="0"/>
                  <a:pt x="21857" y="9670"/>
                  <a:pt x="21857" y="21600"/>
                </a:cubicBezTo>
                <a:lnTo>
                  <a:pt x="257" y="21600"/>
                </a:lnTo>
                <a:lnTo>
                  <a:pt x="-1"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53" name="Arc 134">
            <a:extLst>
              <a:ext uri="{FF2B5EF4-FFF2-40B4-BE49-F238E27FC236}">
                <a16:creationId xmlns:a16="http://schemas.microsoft.com/office/drawing/2014/main" id="{430867DE-6359-7B5C-1895-D70F228676FD}"/>
              </a:ext>
            </a:extLst>
          </p:cNvPr>
          <p:cNvSpPr>
            <a:spLocks/>
          </p:cNvSpPr>
          <p:nvPr/>
        </p:nvSpPr>
        <p:spPr bwMode="auto">
          <a:xfrm>
            <a:off x="4394200" y="4064002"/>
            <a:ext cx="133350" cy="131763"/>
          </a:xfrm>
          <a:custGeom>
            <a:avLst/>
            <a:gdLst>
              <a:gd name="T0" fmla="*/ 133350 w 21600"/>
              <a:gd name="T1" fmla="*/ 0 h 21600"/>
              <a:gd name="T2" fmla="*/ 0 w 21600"/>
              <a:gd name="T3" fmla="*/ 131763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54" name="Oval 135">
            <a:extLst>
              <a:ext uri="{FF2B5EF4-FFF2-40B4-BE49-F238E27FC236}">
                <a16:creationId xmlns:a16="http://schemas.microsoft.com/office/drawing/2014/main" id="{009010E2-3C74-2616-9914-7AF55DA97858}"/>
              </a:ext>
            </a:extLst>
          </p:cNvPr>
          <p:cNvSpPr>
            <a:spLocks noChangeArrowheads="1"/>
          </p:cNvSpPr>
          <p:nvPr/>
        </p:nvSpPr>
        <p:spPr bwMode="auto">
          <a:xfrm>
            <a:off x="4552950" y="4057650"/>
            <a:ext cx="25400" cy="25400"/>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5155" name="Line 136">
            <a:extLst>
              <a:ext uri="{FF2B5EF4-FFF2-40B4-BE49-F238E27FC236}">
                <a16:creationId xmlns:a16="http://schemas.microsoft.com/office/drawing/2014/main" id="{41CF6A3D-8792-06E6-038D-1723904FD454}"/>
              </a:ext>
            </a:extLst>
          </p:cNvPr>
          <p:cNvSpPr>
            <a:spLocks noChangeShapeType="1"/>
          </p:cNvSpPr>
          <p:nvPr/>
        </p:nvSpPr>
        <p:spPr bwMode="auto">
          <a:xfrm>
            <a:off x="4038600" y="4716463"/>
            <a:ext cx="28194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56" name="Line 137">
            <a:extLst>
              <a:ext uri="{FF2B5EF4-FFF2-40B4-BE49-F238E27FC236}">
                <a16:creationId xmlns:a16="http://schemas.microsoft.com/office/drawing/2014/main" id="{2F6F5F5A-AC86-5CEF-5A47-C9ABE132ACE3}"/>
              </a:ext>
            </a:extLst>
          </p:cNvPr>
          <p:cNvSpPr>
            <a:spLocks noChangeShapeType="1"/>
          </p:cNvSpPr>
          <p:nvPr/>
        </p:nvSpPr>
        <p:spPr bwMode="auto">
          <a:xfrm>
            <a:off x="4081463" y="4459288"/>
            <a:ext cx="14271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57" name="Line 138">
            <a:extLst>
              <a:ext uri="{FF2B5EF4-FFF2-40B4-BE49-F238E27FC236}">
                <a16:creationId xmlns:a16="http://schemas.microsoft.com/office/drawing/2014/main" id="{F36BEC47-295E-D2FB-457C-A70D398881ED}"/>
              </a:ext>
            </a:extLst>
          </p:cNvPr>
          <p:cNvSpPr>
            <a:spLocks noChangeShapeType="1"/>
          </p:cNvSpPr>
          <p:nvPr/>
        </p:nvSpPr>
        <p:spPr bwMode="auto">
          <a:xfrm>
            <a:off x="4241802" y="4038600"/>
            <a:ext cx="33496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58" name="Line 139">
            <a:extLst>
              <a:ext uri="{FF2B5EF4-FFF2-40B4-BE49-F238E27FC236}">
                <a16:creationId xmlns:a16="http://schemas.microsoft.com/office/drawing/2014/main" id="{449543BB-37FE-85DB-99D2-077ECD67374E}"/>
              </a:ext>
            </a:extLst>
          </p:cNvPr>
          <p:cNvSpPr>
            <a:spLocks noChangeShapeType="1"/>
          </p:cNvSpPr>
          <p:nvPr/>
        </p:nvSpPr>
        <p:spPr bwMode="auto">
          <a:xfrm>
            <a:off x="4241802" y="4411663"/>
            <a:ext cx="33496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59" name="Line 140">
            <a:extLst>
              <a:ext uri="{FF2B5EF4-FFF2-40B4-BE49-F238E27FC236}">
                <a16:creationId xmlns:a16="http://schemas.microsoft.com/office/drawing/2014/main" id="{0AE284A4-1B25-5055-159A-619F45821ABC}"/>
              </a:ext>
            </a:extLst>
          </p:cNvPr>
          <p:cNvSpPr>
            <a:spLocks noChangeShapeType="1"/>
          </p:cNvSpPr>
          <p:nvPr/>
        </p:nvSpPr>
        <p:spPr bwMode="auto">
          <a:xfrm>
            <a:off x="4248150" y="4033840"/>
            <a:ext cx="0" cy="37623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0" name="Arc 141">
            <a:extLst>
              <a:ext uri="{FF2B5EF4-FFF2-40B4-BE49-F238E27FC236}">
                <a16:creationId xmlns:a16="http://schemas.microsoft.com/office/drawing/2014/main" id="{62FBA6ED-3727-066D-CD7C-8D56BF8A1B45}"/>
              </a:ext>
            </a:extLst>
          </p:cNvPr>
          <p:cNvSpPr>
            <a:spLocks/>
          </p:cNvSpPr>
          <p:nvPr/>
        </p:nvSpPr>
        <p:spPr bwMode="auto">
          <a:xfrm>
            <a:off x="4570415" y="4051302"/>
            <a:ext cx="141287" cy="180975"/>
          </a:xfrm>
          <a:custGeom>
            <a:avLst/>
            <a:gdLst>
              <a:gd name="T0" fmla="*/ 0 w 21842"/>
              <a:gd name="T1" fmla="*/ 8 h 21600"/>
              <a:gd name="T2" fmla="*/ 141287 w 21842"/>
              <a:gd name="T3" fmla="*/ 179375 h 21600"/>
              <a:gd name="T4" fmla="*/ 1572 w 21842"/>
              <a:gd name="T5" fmla="*/ 180975 h 21600"/>
              <a:gd name="T6" fmla="*/ 0 60000 65536"/>
              <a:gd name="T7" fmla="*/ 0 60000 65536"/>
              <a:gd name="T8" fmla="*/ 0 60000 65536"/>
            </a:gdLst>
            <a:ahLst/>
            <a:cxnLst>
              <a:cxn ang="T6">
                <a:pos x="T0" y="T1"/>
              </a:cxn>
              <a:cxn ang="T7">
                <a:pos x="T2" y="T3"/>
              </a:cxn>
              <a:cxn ang="T8">
                <a:pos x="T4" y="T5"/>
              </a:cxn>
            </a:cxnLst>
            <a:rect l="0" t="0" r="r" b="b"/>
            <a:pathLst>
              <a:path w="21842" h="21600" fill="none" extrusionOk="0">
                <a:moveTo>
                  <a:pt x="0" y="1"/>
                </a:moveTo>
                <a:cubicBezTo>
                  <a:pt x="80" y="0"/>
                  <a:pt x="161" y="-1"/>
                  <a:pt x="243" y="0"/>
                </a:cubicBezTo>
                <a:cubicBezTo>
                  <a:pt x="12097" y="0"/>
                  <a:pt x="21737" y="9554"/>
                  <a:pt x="21842" y="21408"/>
                </a:cubicBezTo>
              </a:path>
              <a:path w="21842" h="21600" stroke="0" extrusionOk="0">
                <a:moveTo>
                  <a:pt x="0" y="1"/>
                </a:moveTo>
                <a:cubicBezTo>
                  <a:pt x="80" y="0"/>
                  <a:pt x="161" y="-1"/>
                  <a:pt x="243" y="0"/>
                </a:cubicBezTo>
                <a:cubicBezTo>
                  <a:pt x="12097" y="0"/>
                  <a:pt x="21737" y="9554"/>
                  <a:pt x="21842" y="21408"/>
                </a:cubicBezTo>
                <a:lnTo>
                  <a:pt x="243"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1" name="Arc 142">
            <a:extLst>
              <a:ext uri="{FF2B5EF4-FFF2-40B4-BE49-F238E27FC236}">
                <a16:creationId xmlns:a16="http://schemas.microsoft.com/office/drawing/2014/main" id="{075D8D6F-118C-1A38-F288-FC62B6EF7482}"/>
              </a:ext>
            </a:extLst>
          </p:cNvPr>
          <p:cNvSpPr>
            <a:spLocks/>
          </p:cNvSpPr>
          <p:nvPr/>
        </p:nvSpPr>
        <p:spPr bwMode="auto">
          <a:xfrm>
            <a:off x="4570415" y="4035425"/>
            <a:ext cx="155575" cy="196850"/>
          </a:xfrm>
          <a:custGeom>
            <a:avLst/>
            <a:gdLst>
              <a:gd name="T0" fmla="*/ 0 w 21821"/>
              <a:gd name="T1" fmla="*/ 9 h 21600"/>
              <a:gd name="T2" fmla="*/ 155575 w 21821"/>
              <a:gd name="T3" fmla="*/ 195255 h 21600"/>
              <a:gd name="T4" fmla="*/ 1583 w 21821"/>
              <a:gd name="T5" fmla="*/ 196850 h 21600"/>
              <a:gd name="T6" fmla="*/ 0 60000 65536"/>
              <a:gd name="T7" fmla="*/ 0 60000 65536"/>
              <a:gd name="T8" fmla="*/ 0 60000 65536"/>
            </a:gdLst>
            <a:ahLst/>
            <a:cxnLst>
              <a:cxn ang="T6">
                <a:pos x="T0" y="T1"/>
              </a:cxn>
              <a:cxn ang="T7">
                <a:pos x="T2" y="T3"/>
              </a:cxn>
              <a:cxn ang="T8">
                <a:pos x="T4" y="T5"/>
              </a:cxn>
            </a:cxnLst>
            <a:rect l="0" t="0" r="r" b="b"/>
            <a:pathLst>
              <a:path w="21821" h="21600" fill="none" extrusionOk="0">
                <a:moveTo>
                  <a:pt x="0" y="1"/>
                </a:moveTo>
                <a:cubicBezTo>
                  <a:pt x="73" y="0"/>
                  <a:pt x="147" y="-1"/>
                  <a:pt x="222" y="0"/>
                </a:cubicBezTo>
                <a:cubicBezTo>
                  <a:pt x="12083" y="0"/>
                  <a:pt x="21725" y="9564"/>
                  <a:pt x="21821" y="21424"/>
                </a:cubicBezTo>
              </a:path>
              <a:path w="21821" h="21600" stroke="0" extrusionOk="0">
                <a:moveTo>
                  <a:pt x="0" y="1"/>
                </a:moveTo>
                <a:cubicBezTo>
                  <a:pt x="73" y="0"/>
                  <a:pt x="147" y="-1"/>
                  <a:pt x="222" y="0"/>
                </a:cubicBezTo>
                <a:cubicBezTo>
                  <a:pt x="12083" y="0"/>
                  <a:pt x="21725" y="9564"/>
                  <a:pt x="21821" y="21424"/>
                </a:cubicBezTo>
                <a:lnTo>
                  <a:pt x="222"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2" name="Arc 143">
            <a:extLst>
              <a:ext uri="{FF2B5EF4-FFF2-40B4-BE49-F238E27FC236}">
                <a16:creationId xmlns:a16="http://schemas.microsoft.com/office/drawing/2014/main" id="{09D16DF2-F4EB-2C92-3449-3F07D0E0D1EC}"/>
              </a:ext>
            </a:extLst>
          </p:cNvPr>
          <p:cNvSpPr>
            <a:spLocks/>
          </p:cNvSpPr>
          <p:nvPr/>
        </p:nvSpPr>
        <p:spPr bwMode="auto">
          <a:xfrm>
            <a:off x="4568827" y="4213227"/>
            <a:ext cx="142875" cy="182563"/>
          </a:xfrm>
          <a:custGeom>
            <a:avLst/>
            <a:gdLst>
              <a:gd name="T0" fmla="*/ 142868 w 21845"/>
              <a:gd name="T1" fmla="*/ 0 h 21791"/>
              <a:gd name="T2" fmla="*/ 0 w 21845"/>
              <a:gd name="T3" fmla="*/ 182555 h 21791"/>
              <a:gd name="T4" fmla="*/ 1602 w 21845"/>
              <a:gd name="T5" fmla="*/ 1600 h 21791"/>
              <a:gd name="T6" fmla="*/ 0 60000 65536"/>
              <a:gd name="T7" fmla="*/ 0 60000 65536"/>
              <a:gd name="T8" fmla="*/ 0 60000 65536"/>
            </a:gdLst>
            <a:ahLst/>
            <a:cxnLst>
              <a:cxn ang="T6">
                <a:pos x="T0" y="T1"/>
              </a:cxn>
              <a:cxn ang="T7">
                <a:pos x="T2" y="T3"/>
              </a:cxn>
              <a:cxn ang="T8">
                <a:pos x="T4" y="T5"/>
              </a:cxn>
            </a:cxnLst>
            <a:rect l="0" t="0" r="r" b="b"/>
            <a:pathLst>
              <a:path w="21845" h="21791" fill="none" extrusionOk="0">
                <a:moveTo>
                  <a:pt x="21844" y="-1"/>
                </a:moveTo>
                <a:cubicBezTo>
                  <a:pt x="21844" y="63"/>
                  <a:pt x="21845" y="127"/>
                  <a:pt x="21845" y="191"/>
                </a:cubicBezTo>
                <a:cubicBezTo>
                  <a:pt x="21845" y="12120"/>
                  <a:pt x="12174" y="21791"/>
                  <a:pt x="245" y="21791"/>
                </a:cubicBezTo>
                <a:cubicBezTo>
                  <a:pt x="163" y="21791"/>
                  <a:pt x="81" y="21790"/>
                  <a:pt x="0" y="21789"/>
                </a:cubicBezTo>
              </a:path>
              <a:path w="21845" h="21791" stroke="0" extrusionOk="0">
                <a:moveTo>
                  <a:pt x="21844" y="-1"/>
                </a:moveTo>
                <a:cubicBezTo>
                  <a:pt x="21844" y="63"/>
                  <a:pt x="21845" y="127"/>
                  <a:pt x="21845" y="191"/>
                </a:cubicBezTo>
                <a:cubicBezTo>
                  <a:pt x="21845" y="12120"/>
                  <a:pt x="12174" y="21791"/>
                  <a:pt x="245" y="21791"/>
                </a:cubicBezTo>
                <a:cubicBezTo>
                  <a:pt x="163" y="21791"/>
                  <a:pt x="81" y="21790"/>
                  <a:pt x="0" y="21789"/>
                </a:cubicBezTo>
                <a:lnTo>
                  <a:pt x="245" y="191"/>
                </a:lnTo>
                <a:lnTo>
                  <a:pt x="21844"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3" name="Arc 144">
            <a:extLst>
              <a:ext uri="{FF2B5EF4-FFF2-40B4-BE49-F238E27FC236}">
                <a16:creationId xmlns:a16="http://schemas.microsoft.com/office/drawing/2014/main" id="{555BC69B-037D-DA22-86A7-B74EFD3DC40C}"/>
              </a:ext>
            </a:extLst>
          </p:cNvPr>
          <p:cNvSpPr>
            <a:spLocks/>
          </p:cNvSpPr>
          <p:nvPr/>
        </p:nvSpPr>
        <p:spPr bwMode="auto">
          <a:xfrm>
            <a:off x="4570415" y="4216400"/>
            <a:ext cx="153987" cy="198438"/>
          </a:xfrm>
          <a:custGeom>
            <a:avLst/>
            <a:gdLst>
              <a:gd name="T0" fmla="*/ 153980 w 21600"/>
              <a:gd name="T1" fmla="*/ 0 h 21775"/>
              <a:gd name="T2" fmla="*/ 0 w 21600"/>
              <a:gd name="T3" fmla="*/ 198438 h 21775"/>
              <a:gd name="T4" fmla="*/ 0 w 21600"/>
              <a:gd name="T5" fmla="*/ 1595 h 21775"/>
              <a:gd name="T6" fmla="*/ 0 60000 65536"/>
              <a:gd name="T7" fmla="*/ 0 60000 65536"/>
              <a:gd name="T8" fmla="*/ 0 60000 65536"/>
            </a:gdLst>
            <a:ahLst/>
            <a:cxnLst>
              <a:cxn ang="T6">
                <a:pos x="T0" y="T1"/>
              </a:cxn>
              <a:cxn ang="T7">
                <a:pos x="T2" y="T3"/>
              </a:cxn>
              <a:cxn ang="T8">
                <a:pos x="T4" y="T5"/>
              </a:cxn>
            </a:cxnLst>
            <a:rect l="0" t="0" r="r" b="b"/>
            <a:pathLst>
              <a:path w="21600" h="21775" fill="none" extrusionOk="0">
                <a:moveTo>
                  <a:pt x="21599" y="-1"/>
                </a:moveTo>
                <a:cubicBezTo>
                  <a:pt x="21599" y="58"/>
                  <a:pt x="21600" y="116"/>
                  <a:pt x="21600" y="175"/>
                </a:cubicBezTo>
                <a:cubicBezTo>
                  <a:pt x="21600" y="12104"/>
                  <a:pt x="11929" y="21774"/>
                  <a:pt x="0" y="21775"/>
                </a:cubicBezTo>
              </a:path>
              <a:path w="21600" h="21775" stroke="0" extrusionOk="0">
                <a:moveTo>
                  <a:pt x="21599" y="-1"/>
                </a:moveTo>
                <a:cubicBezTo>
                  <a:pt x="21599" y="58"/>
                  <a:pt x="21600" y="116"/>
                  <a:pt x="21600" y="175"/>
                </a:cubicBezTo>
                <a:cubicBezTo>
                  <a:pt x="21600" y="12104"/>
                  <a:pt x="11929" y="21774"/>
                  <a:pt x="0" y="21775"/>
                </a:cubicBezTo>
                <a:lnTo>
                  <a:pt x="0" y="175"/>
                </a:lnTo>
                <a:lnTo>
                  <a:pt x="21599"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4" name="Line 145">
            <a:extLst>
              <a:ext uri="{FF2B5EF4-FFF2-40B4-BE49-F238E27FC236}">
                <a16:creationId xmlns:a16="http://schemas.microsoft.com/office/drawing/2014/main" id="{5535C026-E90C-7958-69AF-BF4AD65D12A3}"/>
              </a:ext>
            </a:extLst>
          </p:cNvPr>
          <p:cNvSpPr>
            <a:spLocks noChangeShapeType="1"/>
          </p:cNvSpPr>
          <p:nvPr/>
        </p:nvSpPr>
        <p:spPr bwMode="auto">
          <a:xfrm>
            <a:off x="5513390" y="4194175"/>
            <a:ext cx="3333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5" name="Line 146">
            <a:extLst>
              <a:ext uri="{FF2B5EF4-FFF2-40B4-BE49-F238E27FC236}">
                <a16:creationId xmlns:a16="http://schemas.microsoft.com/office/drawing/2014/main" id="{0B1AEFDA-3899-84C1-7690-090145A22D58}"/>
              </a:ext>
            </a:extLst>
          </p:cNvPr>
          <p:cNvSpPr>
            <a:spLocks noChangeShapeType="1"/>
          </p:cNvSpPr>
          <p:nvPr/>
        </p:nvSpPr>
        <p:spPr bwMode="auto">
          <a:xfrm>
            <a:off x="5513390" y="4567238"/>
            <a:ext cx="333375"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6" name="Line 147">
            <a:extLst>
              <a:ext uri="{FF2B5EF4-FFF2-40B4-BE49-F238E27FC236}">
                <a16:creationId xmlns:a16="http://schemas.microsoft.com/office/drawing/2014/main" id="{3CD5E9F5-0649-76A4-2381-0ACD4486976C}"/>
              </a:ext>
            </a:extLst>
          </p:cNvPr>
          <p:cNvSpPr>
            <a:spLocks noChangeShapeType="1"/>
          </p:cNvSpPr>
          <p:nvPr/>
        </p:nvSpPr>
        <p:spPr bwMode="auto">
          <a:xfrm>
            <a:off x="5519738" y="4187827"/>
            <a:ext cx="0" cy="37782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7" name="Arc 148">
            <a:extLst>
              <a:ext uri="{FF2B5EF4-FFF2-40B4-BE49-F238E27FC236}">
                <a16:creationId xmlns:a16="http://schemas.microsoft.com/office/drawing/2014/main" id="{14582C9E-D796-9FA9-D0E3-5F54D195EB1A}"/>
              </a:ext>
            </a:extLst>
          </p:cNvPr>
          <p:cNvSpPr>
            <a:spLocks/>
          </p:cNvSpPr>
          <p:nvPr/>
        </p:nvSpPr>
        <p:spPr bwMode="auto">
          <a:xfrm>
            <a:off x="5838827" y="4205290"/>
            <a:ext cx="142875" cy="180975"/>
          </a:xfrm>
          <a:custGeom>
            <a:avLst/>
            <a:gdLst>
              <a:gd name="T0" fmla="*/ 0 w 21843"/>
              <a:gd name="T1" fmla="*/ 8 h 21600"/>
              <a:gd name="T2" fmla="*/ 142875 w 21843"/>
              <a:gd name="T3" fmla="*/ 180975 h 21600"/>
              <a:gd name="T4" fmla="*/ 1589 w 21843"/>
              <a:gd name="T5" fmla="*/ 180975 h 21600"/>
              <a:gd name="T6" fmla="*/ 0 60000 65536"/>
              <a:gd name="T7" fmla="*/ 0 60000 65536"/>
              <a:gd name="T8" fmla="*/ 0 60000 65536"/>
            </a:gdLst>
            <a:ahLst/>
            <a:cxnLst>
              <a:cxn ang="T6">
                <a:pos x="T0" y="T1"/>
              </a:cxn>
              <a:cxn ang="T7">
                <a:pos x="T2" y="T3"/>
              </a:cxn>
              <a:cxn ang="T8">
                <a:pos x="T4" y="T5"/>
              </a:cxn>
            </a:cxnLst>
            <a:rect l="0" t="0" r="r" b="b"/>
            <a:pathLst>
              <a:path w="21843" h="21600" fill="none" extrusionOk="0">
                <a:moveTo>
                  <a:pt x="0" y="1"/>
                </a:moveTo>
                <a:cubicBezTo>
                  <a:pt x="80" y="0"/>
                  <a:pt x="161" y="-1"/>
                  <a:pt x="243" y="0"/>
                </a:cubicBezTo>
                <a:cubicBezTo>
                  <a:pt x="12172" y="0"/>
                  <a:pt x="21843" y="9670"/>
                  <a:pt x="21843" y="21600"/>
                </a:cubicBezTo>
              </a:path>
              <a:path w="21843" h="21600" stroke="0" extrusionOk="0">
                <a:moveTo>
                  <a:pt x="0" y="1"/>
                </a:moveTo>
                <a:cubicBezTo>
                  <a:pt x="80" y="0"/>
                  <a:pt x="161" y="-1"/>
                  <a:pt x="243" y="0"/>
                </a:cubicBezTo>
                <a:cubicBezTo>
                  <a:pt x="12172" y="0"/>
                  <a:pt x="21843" y="9670"/>
                  <a:pt x="21843" y="21600"/>
                </a:cubicBezTo>
                <a:lnTo>
                  <a:pt x="243"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8" name="Arc 149">
            <a:extLst>
              <a:ext uri="{FF2B5EF4-FFF2-40B4-BE49-F238E27FC236}">
                <a16:creationId xmlns:a16="http://schemas.microsoft.com/office/drawing/2014/main" id="{E08F3C0B-D33B-1422-C2B3-9CE31F5943ED}"/>
              </a:ext>
            </a:extLst>
          </p:cNvPr>
          <p:cNvSpPr>
            <a:spLocks/>
          </p:cNvSpPr>
          <p:nvPr/>
        </p:nvSpPr>
        <p:spPr bwMode="auto">
          <a:xfrm>
            <a:off x="5838827" y="4189413"/>
            <a:ext cx="155575" cy="196850"/>
          </a:xfrm>
          <a:custGeom>
            <a:avLst/>
            <a:gdLst>
              <a:gd name="T0" fmla="*/ 0 w 21823"/>
              <a:gd name="T1" fmla="*/ 9 h 21600"/>
              <a:gd name="T2" fmla="*/ 155575 w 21823"/>
              <a:gd name="T3" fmla="*/ 196850 h 21600"/>
              <a:gd name="T4" fmla="*/ 1590 w 21823"/>
              <a:gd name="T5" fmla="*/ 196850 h 21600"/>
              <a:gd name="T6" fmla="*/ 0 60000 65536"/>
              <a:gd name="T7" fmla="*/ 0 60000 65536"/>
              <a:gd name="T8" fmla="*/ 0 60000 65536"/>
            </a:gdLst>
            <a:ahLst/>
            <a:cxnLst>
              <a:cxn ang="T6">
                <a:pos x="T0" y="T1"/>
              </a:cxn>
              <a:cxn ang="T7">
                <a:pos x="T2" y="T3"/>
              </a:cxn>
              <a:cxn ang="T8">
                <a:pos x="T4" y="T5"/>
              </a:cxn>
            </a:cxnLst>
            <a:rect l="0" t="0" r="r" b="b"/>
            <a:pathLst>
              <a:path w="21823" h="21600" fill="none" extrusionOk="0">
                <a:moveTo>
                  <a:pt x="0" y="1"/>
                </a:moveTo>
                <a:cubicBezTo>
                  <a:pt x="74" y="0"/>
                  <a:pt x="148" y="-1"/>
                  <a:pt x="223" y="0"/>
                </a:cubicBezTo>
                <a:cubicBezTo>
                  <a:pt x="12152" y="0"/>
                  <a:pt x="21823" y="9670"/>
                  <a:pt x="21823" y="21600"/>
                </a:cubicBezTo>
              </a:path>
              <a:path w="21823" h="21600" stroke="0" extrusionOk="0">
                <a:moveTo>
                  <a:pt x="0" y="1"/>
                </a:moveTo>
                <a:cubicBezTo>
                  <a:pt x="74" y="0"/>
                  <a:pt x="148" y="-1"/>
                  <a:pt x="223" y="0"/>
                </a:cubicBezTo>
                <a:cubicBezTo>
                  <a:pt x="12152" y="0"/>
                  <a:pt x="21823" y="9670"/>
                  <a:pt x="21823" y="21600"/>
                </a:cubicBezTo>
                <a:lnTo>
                  <a:pt x="223"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69" name="Arc 150">
            <a:extLst>
              <a:ext uri="{FF2B5EF4-FFF2-40B4-BE49-F238E27FC236}">
                <a16:creationId xmlns:a16="http://schemas.microsoft.com/office/drawing/2014/main" id="{F6A602C4-0156-EC21-6357-437EA5134CE3}"/>
              </a:ext>
            </a:extLst>
          </p:cNvPr>
          <p:cNvSpPr>
            <a:spLocks/>
          </p:cNvSpPr>
          <p:nvPr/>
        </p:nvSpPr>
        <p:spPr bwMode="auto">
          <a:xfrm>
            <a:off x="5840415" y="4368802"/>
            <a:ext cx="141287" cy="180975"/>
          </a:xfrm>
          <a:custGeom>
            <a:avLst/>
            <a:gdLst>
              <a:gd name="T0" fmla="*/ 141287 w 21600"/>
              <a:gd name="T1" fmla="*/ 0 h 21600"/>
              <a:gd name="T2" fmla="*/ 0 w 21600"/>
              <a:gd name="T3" fmla="*/ 180975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70" name="Arc 151">
            <a:extLst>
              <a:ext uri="{FF2B5EF4-FFF2-40B4-BE49-F238E27FC236}">
                <a16:creationId xmlns:a16="http://schemas.microsoft.com/office/drawing/2014/main" id="{6D7EEF7A-055B-E197-AFA4-38094899DACD}"/>
              </a:ext>
            </a:extLst>
          </p:cNvPr>
          <p:cNvSpPr>
            <a:spLocks/>
          </p:cNvSpPr>
          <p:nvPr/>
        </p:nvSpPr>
        <p:spPr bwMode="auto">
          <a:xfrm>
            <a:off x="5840415" y="4368800"/>
            <a:ext cx="153987" cy="198438"/>
          </a:xfrm>
          <a:custGeom>
            <a:avLst/>
            <a:gdLst>
              <a:gd name="T0" fmla="*/ 153980 w 21600"/>
              <a:gd name="T1" fmla="*/ 0 h 21775"/>
              <a:gd name="T2" fmla="*/ 0 w 21600"/>
              <a:gd name="T3" fmla="*/ 198438 h 21775"/>
              <a:gd name="T4" fmla="*/ 0 w 21600"/>
              <a:gd name="T5" fmla="*/ 1595 h 21775"/>
              <a:gd name="T6" fmla="*/ 0 60000 65536"/>
              <a:gd name="T7" fmla="*/ 0 60000 65536"/>
              <a:gd name="T8" fmla="*/ 0 60000 65536"/>
            </a:gdLst>
            <a:ahLst/>
            <a:cxnLst>
              <a:cxn ang="T6">
                <a:pos x="T0" y="T1"/>
              </a:cxn>
              <a:cxn ang="T7">
                <a:pos x="T2" y="T3"/>
              </a:cxn>
              <a:cxn ang="T8">
                <a:pos x="T4" y="T5"/>
              </a:cxn>
            </a:cxnLst>
            <a:rect l="0" t="0" r="r" b="b"/>
            <a:pathLst>
              <a:path w="21600" h="21775" fill="none" extrusionOk="0">
                <a:moveTo>
                  <a:pt x="21599" y="-1"/>
                </a:moveTo>
                <a:cubicBezTo>
                  <a:pt x="21599" y="58"/>
                  <a:pt x="21600" y="116"/>
                  <a:pt x="21600" y="175"/>
                </a:cubicBezTo>
                <a:cubicBezTo>
                  <a:pt x="21600" y="12104"/>
                  <a:pt x="11929" y="21774"/>
                  <a:pt x="0" y="21775"/>
                </a:cubicBezTo>
              </a:path>
              <a:path w="21600" h="21775" stroke="0" extrusionOk="0">
                <a:moveTo>
                  <a:pt x="21599" y="-1"/>
                </a:moveTo>
                <a:cubicBezTo>
                  <a:pt x="21599" y="58"/>
                  <a:pt x="21600" y="116"/>
                  <a:pt x="21600" y="175"/>
                </a:cubicBezTo>
                <a:cubicBezTo>
                  <a:pt x="21600" y="12104"/>
                  <a:pt x="11929" y="21774"/>
                  <a:pt x="0" y="21775"/>
                </a:cubicBezTo>
                <a:lnTo>
                  <a:pt x="0" y="175"/>
                </a:lnTo>
                <a:lnTo>
                  <a:pt x="21599"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71" name="Line 152">
            <a:extLst>
              <a:ext uri="{FF2B5EF4-FFF2-40B4-BE49-F238E27FC236}">
                <a16:creationId xmlns:a16="http://schemas.microsoft.com/office/drawing/2014/main" id="{12784FC6-9CE3-18DF-3806-BED60A105B1A}"/>
              </a:ext>
            </a:extLst>
          </p:cNvPr>
          <p:cNvSpPr>
            <a:spLocks noChangeShapeType="1"/>
          </p:cNvSpPr>
          <p:nvPr/>
        </p:nvSpPr>
        <p:spPr bwMode="auto">
          <a:xfrm>
            <a:off x="6869113" y="4427538"/>
            <a:ext cx="3349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72" name="Line 153">
            <a:extLst>
              <a:ext uri="{FF2B5EF4-FFF2-40B4-BE49-F238E27FC236}">
                <a16:creationId xmlns:a16="http://schemas.microsoft.com/office/drawing/2014/main" id="{2BE97928-D10B-F555-6F73-EF5F23C53463}"/>
              </a:ext>
            </a:extLst>
          </p:cNvPr>
          <p:cNvSpPr>
            <a:spLocks noChangeShapeType="1"/>
          </p:cNvSpPr>
          <p:nvPr/>
        </p:nvSpPr>
        <p:spPr bwMode="auto">
          <a:xfrm>
            <a:off x="6869113" y="4800600"/>
            <a:ext cx="3349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73" name="Line 154">
            <a:extLst>
              <a:ext uri="{FF2B5EF4-FFF2-40B4-BE49-F238E27FC236}">
                <a16:creationId xmlns:a16="http://schemas.microsoft.com/office/drawing/2014/main" id="{9EA9CB2B-A958-FA28-A230-D5C4E780454B}"/>
              </a:ext>
            </a:extLst>
          </p:cNvPr>
          <p:cNvSpPr>
            <a:spLocks noChangeShapeType="1"/>
          </p:cNvSpPr>
          <p:nvPr/>
        </p:nvSpPr>
        <p:spPr bwMode="auto">
          <a:xfrm>
            <a:off x="6875463" y="4421190"/>
            <a:ext cx="0" cy="37782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74" name="Arc 155">
            <a:extLst>
              <a:ext uri="{FF2B5EF4-FFF2-40B4-BE49-F238E27FC236}">
                <a16:creationId xmlns:a16="http://schemas.microsoft.com/office/drawing/2014/main" id="{438DE5B7-48A2-7FC5-479A-9DFC95E1750E}"/>
              </a:ext>
            </a:extLst>
          </p:cNvPr>
          <p:cNvSpPr>
            <a:spLocks/>
          </p:cNvSpPr>
          <p:nvPr/>
        </p:nvSpPr>
        <p:spPr bwMode="auto">
          <a:xfrm>
            <a:off x="7197725" y="4438652"/>
            <a:ext cx="141288" cy="180975"/>
          </a:xfrm>
          <a:custGeom>
            <a:avLst/>
            <a:gdLst>
              <a:gd name="T0" fmla="*/ 0 w 21844"/>
              <a:gd name="T1" fmla="*/ 8 h 21600"/>
              <a:gd name="T2" fmla="*/ 141288 w 21844"/>
              <a:gd name="T3" fmla="*/ 180975 h 21600"/>
              <a:gd name="T4" fmla="*/ 1578 w 21844"/>
              <a:gd name="T5" fmla="*/ 180975 h 21600"/>
              <a:gd name="T6" fmla="*/ 0 60000 65536"/>
              <a:gd name="T7" fmla="*/ 0 60000 65536"/>
              <a:gd name="T8" fmla="*/ 0 60000 65536"/>
            </a:gdLst>
            <a:ahLst/>
            <a:cxnLst>
              <a:cxn ang="T6">
                <a:pos x="T0" y="T1"/>
              </a:cxn>
              <a:cxn ang="T7">
                <a:pos x="T2" y="T3"/>
              </a:cxn>
              <a:cxn ang="T8">
                <a:pos x="T4" y="T5"/>
              </a:cxn>
            </a:cxnLst>
            <a:rect l="0" t="0" r="r" b="b"/>
            <a:pathLst>
              <a:path w="21844" h="21600" fill="none" extrusionOk="0">
                <a:moveTo>
                  <a:pt x="0" y="1"/>
                </a:moveTo>
                <a:cubicBezTo>
                  <a:pt x="81" y="0"/>
                  <a:pt x="162" y="-1"/>
                  <a:pt x="244" y="0"/>
                </a:cubicBezTo>
                <a:cubicBezTo>
                  <a:pt x="12173" y="0"/>
                  <a:pt x="21844" y="9670"/>
                  <a:pt x="21844" y="21600"/>
                </a:cubicBezTo>
              </a:path>
              <a:path w="21844" h="21600" stroke="0" extrusionOk="0">
                <a:moveTo>
                  <a:pt x="0" y="1"/>
                </a:moveTo>
                <a:cubicBezTo>
                  <a:pt x="81" y="0"/>
                  <a:pt x="162" y="-1"/>
                  <a:pt x="244" y="0"/>
                </a:cubicBezTo>
                <a:cubicBezTo>
                  <a:pt x="12173" y="0"/>
                  <a:pt x="21844" y="9670"/>
                  <a:pt x="21844" y="21600"/>
                </a:cubicBezTo>
                <a:lnTo>
                  <a:pt x="244"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75" name="Arc 156">
            <a:extLst>
              <a:ext uri="{FF2B5EF4-FFF2-40B4-BE49-F238E27FC236}">
                <a16:creationId xmlns:a16="http://schemas.microsoft.com/office/drawing/2014/main" id="{0B08F9FE-2AA2-65BC-46AD-BA67DD3DE2D7}"/>
              </a:ext>
            </a:extLst>
          </p:cNvPr>
          <p:cNvSpPr>
            <a:spLocks/>
          </p:cNvSpPr>
          <p:nvPr/>
        </p:nvSpPr>
        <p:spPr bwMode="auto">
          <a:xfrm>
            <a:off x="7196138" y="4422775"/>
            <a:ext cx="157162" cy="196850"/>
          </a:xfrm>
          <a:custGeom>
            <a:avLst/>
            <a:gdLst>
              <a:gd name="T0" fmla="*/ 0 w 21822"/>
              <a:gd name="T1" fmla="*/ 9 h 21600"/>
              <a:gd name="T2" fmla="*/ 157162 w 21822"/>
              <a:gd name="T3" fmla="*/ 196850 h 21600"/>
              <a:gd name="T4" fmla="*/ 1599 w 21822"/>
              <a:gd name="T5" fmla="*/ 196850 h 21600"/>
              <a:gd name="T6" fmla="*/ 0 60000 65536"/>
              <a:gd name="T7" fmla="*/ 0 60000 65536"/>
              <a:gd name="T8" fmla="*/ 0 60000 65536"/>
            </a:gdLst>
            <a:ahLst/>
            <a:cxnLst>
              <a:cxn ang="T6">
                <a:pos x="T0" y="T1"/>
              </a:cxn>
              <a:cxn ang="T7">
                <a:pos x="T2" y="T3"/>
              </a:cxn>
              <a:cxn ang="T8">
                <a:pos x="T4" y="T5"/>
              </a:cxn>
            </a:cxnLst>
            <a:rect l="0" t="0" r="r" b="b"/>
            <a:pathLst>
              <a:path w="21822" h="21600" fill="none" extrusionOk="0">
                <a:moveTo>
                  <a:pt x="0" y="1"/>
                </a:moveTo>
                <a:cubicBezTo>
                  <a:pt x="73" y="0"/>
                  <a:pt x="147" y="-1"/>
                  <a:pt x="222" y="0"/>
                </a:cubicBezTo>
                <a:cubicBezTo>
                  <a:pt x="12151" y="0"/>
                  <a:pt x="21822" y="9670"/>
                  <a:pt x="21822" y="21600"/>
                </a:cubicBezTo>
              </a:path>
              <a:path w="21822" h="21600" stroke="0" extrusionOk="0">
                <a:moveTo>
                  <a:pt x="0" y="1"/>
                </a:moveTo>
                <a:cubicBezTo>
                  <a:pt x="73" y="0"/>
                  <a:pt x="147" y="-1"/>
                  <a:pt x="222" y="0"/>
                </a:cubicBezTo>
                <a:cubicBezTo>
                  <a:pt x="12151" y="0"/>
                  <a:pt x="21822" y="9670"/>
                  <a:pt x="21822" y="21600"/>
                </a:cubicBezTo>
                <a:lnTo>
                  <a:pt x="222"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76" name="Arc 157">
            <a:extLst>
              <a:ext uri="{FF2B5EF4-FFF2-40B4-BE49-F238E27FC236}">
                <a16:creationId xmlns:a16="http://schemas.microsoft.com/office/drawing/2014/main" id="{3158A0A4-DF45-9583-CD88-70CBB2843E45}"/>
              </a:ext>
            </a:extLst>
          </p:cNvPr>
          <p:cNvSpPr>
            <a:spLocks/>
          </p:cNvSpPr>
          <p:nvPr/>
        </p:nvSpPr>
        <p:spPr bwMode="auto">
          <a:xfrm>
            <a:off x="7197725" y="4602165"/>
            <a:ext cx="141288" cy="180975"/>
          </a:xfrm>
          <a:custGeom>
            <a:avLst/>
            <a:gdLst>
              <a:gd name="T0" fmla="*/ 141288 w 21844"/>
              <a:gd name="T1" fmla="*/ 0 h 21600"/>
              <a:gd name="T2" fmla="*/ 0 w 21844"/>
              <a:gd name="T3" fmla="*/ 180967 h 21600"/>
              <a:gd name="T4" fmla="*/ 1578 w 21844"/>
              <a:gd name="T5" fmla="*/ 0 h 21600"/>
              <a:gd name="T6" fmla="*/ 0 60000 65536"/>
              <a:gd name="T7" fmla="*/ 0 60000 65536"/>
              <a:gd name="T8" fmla="*/ 0 60000 65536"/>
            </a:gdLst>
            <a:ahLst/>
            <a:cxnLst>
              <a:cxn ang="T6">
                <a:pos x="T0" y="T1"/>
              </a:cxn>
              <a:cxn ang="T7">
                <a:pos x="T2" y="T3"/>
              </a:cxn>
              <a:cxn ang="T8">
                <a:pos x="T4" y="T5"/>
              </a:cxn>
            </a:cxnLst>
            <a:rect l="0" t="0" r="r" b="b"/>
            <a:pathLst>
              <a:path w="21844" h="21600" fill="none" extrusionOk="0">
                <a:moveTo>
                  <a:pt x="21844" y="0"/>
                </a:moveTo>
                <a:cubicBezTo>
                  <a:pt x="21844" y="11929"/>
                  <a:pt x="12173" y="21600"/>
                  <a:pt x="244" y="21600"/>
                </a:cubicBezTo>
                <a:cubicBezTo>
                  <a:pt x="162" y="21600"/>
                  <a:pt x="81" y="21599"/>
                  <a:pt x="0" y="21598"/>
                </a:cubicBezTo>
              </a:path>
              <a:path w="21844" h="21600" stroke="0" extrusionOk="0">
                <a:moveTo>
                  <a:pt x="21844" y="0"/>
                </a:moveTo>
                <a:cubicBezTo>
                  <a:pt x="21844" y="11929"/>
                  <a:pt x="12173" y="21600"/>
                  <a:pt x="244" y="21600"/>
                </a:cubicBezTo>
                <a:cubicBezTo>
                  <a:pt x="162" y="21600"/>
                  <a:pt x="81" y="21599"/>
                  <a:pt x="0" y="21598"/>
                </a:cubicBezTo>
                <a:lnTo>
                  <a:pt x="244" y="0"/>
                </a:lnTo>
                <a:lnTo>
                  <a:pt x="21844"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77" name="Arc 158">
            <a:extLst>
              <a:ext uri="{FF2B5EF4-FFF2-40B4-BE49-F238E27FC236}">
                <a16:creationId xmlns:a16="http://schemas.microsoft.com/office/drawing/2014/main" id="{4B0155C0-7847-D73A-E25A-BBBE8DE2DF7E}"/>
              </a:ext>
            </a:extLst>
          </p:cNvPr>
          <p:cNvSpPr>
            <a:spLocks/>
          </p:cNvSpPr>
          <p:nvPr/>
        </p:nvSpPr>
        <p:spPr bwMode="auto">
          <a:xfrm>
            <a:off x="7196138" y="4602163"/>
            <a:ext cx="157162" cy="196850"/>
          </a:xfrm>
          <a:custGeom>
            <a:avLst/>
            <a:gdLst>
              <a:gd name="T0" fmla="*/ 157162 w 21822"/>
              <a:gd name="T1" fmla="*/ 0 h 21600"/>
              <a:gd name="T2" fmla="*/ 0 w 21822"/>
              <a:gd name="T3" fmla="*/ 196841 h 21600"/>
              <a:gd name="T4" fmla="*/ 1599 w 21822"/>
              <a:gd name="T5" fmla="*/ 0 h 21600"/>
              <a:gd name="T6" fmla="*/ 0 60000 65536"/>
              <a:gd name="T7" fmla="*/ 0 60000 65536"/>
              <a:gd name="T8" fmla="*/ 0 60000 65536"/>
            </a:gdLst>
            <a:ahLst/>
            <a:cxnLst>
              <a:cxn ang="T6">
                <a:pos x="T0" y="T1"/>
              </a:cxn>
              <a:cxn ang="T7">
                <a:pos x="T2" y="T3"/>
              </a:cxn>
              <a:cxn ang="T8">
                <a:pos x="T4" y="T5"/>
              </a:cxn>
            </a:cxnLst>
            <a:rect l="0" t="0" r="r" b="b"/>
            <a:pathLst>
              <a:path w="21822" h="21600" fill="none" extrusionOk="0">
                <a:moveTo>
                  <a:pt x="21822" y="0"/>
                </a:moveTo>
                <a:cubicBezTo>
                  <a:pt x="21822" y="11929"/>
                  <a:pt x="12151" y="21600"/>
                  <a:pt x="222" y="21600"/>
                </a:cubicBezTo>
                <a:cubicBezTo>
                  <a:pt x="147" y="21600"/>
                  <a:pt x="73" y="21599"/>
                  <a:pt x="0" y="21598"/>
                </a:cubicBezTo>
              </a:path>
              <a:path w="21822" h="21600" stroke="0" extrusionOk="0">
                <a:moveTo>
                  <a:pt x="21822" y="0"/>
                </a:moveTo>
                <a:cubicBezTo>
                  <a:pt x="21822" y="11929"/>
                  <a:pt x="12151" y="21600"/>
                  <a:pt x="222" y="21600"/>
                </a:cubicBezTo>
                <a:cubicBezTo>
                  <a:pt x="147" y="21600"/>
                  <a:pt x="73" y="21599"/>
                  <a:pt x="0" y="21598"/>
                </a:cubicBezTo>
                <a:lnTo>
                  <a:pt x="222" y="0"/>
                </a:lnTo>
                <a:lnTo>
                  <a:pt x="21822"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78" name="Line 159">
            <a:extLst>
              <a:ext uri="{FF2B5EF4-FFF2-40B4-BE49-F238E27FC236}">
                <a16:creationId xmlns:a16="http://schemas.microsoft.com/office/drawing/2014/main" id="{E6E611EC-5E5B-08A2-383A-3AAFAF5C65FB}"/>
              </a:ext>
            </a:extLst>
          </p:cNvPr>
          <p:cNvSpPr>
            <a:spLocks noChangeShapeType="1"/>
          </p:cNvSpPr>
          <p:nvPr/>
        </p:nvSpPr>
        <p:spPr bwMode="auto">
          <a:xfrm>
            <a:off x="6172200" y="4211638"/>
            <a:ext cx="215900" cy="16986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79" name="Line 160">
            <a:extLst>
              <a:ext uri="{FF2B5EF4-FFF2-40B4-BE49-F238E27FC236}">
                <a16:creationId xmlns:a16="http://schemas.microsoft.com/office/drawing/2014/main" id="{56CB85CD-FE81-2AE9-E8DA-4867FD265377}"/>
              </a:ext>
            </a:extLst>
          </p:cNvPr>
          <p:cNvSpPr>
            <a:spLocks noChangeShapeType="1"/>
          </p:cNvSpPr>
          <p:nvPr/>
        </p:nvSpPr>
        <p:spPr bwMode="auto">
          <a:xfrm flipV="1">
            <a:off x="6172200" y="4367215"/>
            <a:ext cx="215900" cy="1682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80" name="Line 161">
            <a:extLst>
              <a:ext uri="{FF2B5EF4-FFF2-40B4-BE49-F238E27FC236}">
                <a16:creationId xmlns:a16="http://schemas.microsoft.com/office/drawing/2014/main" id="{5387A2C0-55AC-ADDA-8193-20EDAFFBC382}"/>
              </a:ext>
            </a:extLst>
          </p:cNvPr>
          <p:cNvSpPr>
            <a:spLocks noChangeShapeType="1"/>
          </p:cNvSpPr>
          <p:nvPr/>
        </p:nvSpPr>
        <p:spPr bwMode="auto">
          <a:xfrm>
            <a:off x="6178550" y="4211640"/>
            <a:ext cx="0" cy="31432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81" name="Line 162">
            <a:extLst>
              <a:ext uri="{FF2B5EF4-FFF2-40B4-BE49-F238E27FC236}">
                <a16:creationId xmlns:a16="http://schemas.microsoft.com/office/drawing/2014/main" id="{D002FA25-3EA6-B1EA-34C4-67E386C38B75}"/>
              </a:ext>
            </a:extLst>
          </p:cNvPr>
          <p:cNvSpPr>
            <a:spLocks noChangeShapeType="1"/>
          </p:cNvSpPr>
          <p:nvPr/>
        </p:nvSpPr>
        <p:spPr bwMode="auto">
          <a:xfrm>
            <a:off x="4976815" y="4065590"/>
            <a:ext cx="217487" cy="1682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82" name="Line 163">
            <a:extLst>
              <a:ext uri="{FF2B5EF4-FFF2-40B4-BE49-F238E27FC236}">
                <a16:creationId xmlns:a16="http://schemas.microsoft.com/office/drawing/2014/main" id="{23633922-BD95-25AD-B087-2DD368C9E6B9}"/>
              </a:ext>
            </a:extLst>
          </p:cNvPr>
          <p:cNvSpPr>
            <a:spLocks noChangeShapeType="1"/>
          </p:cNvSpPr>
          <p:nvPr/>
        </p:nvSpPr>
        <p:spPr bwMode="auto">
          <a:xfrm flipV="1">
            <a:off x="4976815" y="4219577"/>
            <a:ext cx="217487" cy="16986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83" name="Line 164">
            <a:extLst>
              <a:ext uri="{FF2B5EF4-FFF2-40B4-BE49-F238E27FC236}">
                <a16:creationId xmlns:a16="http://schemas.microsoft.com/office/drawing/2014/main" id="{A78CDCF4-E2CB-806A-27F8-18A4791E0244}"/>
              </a:ext>
            </a:extLst>
          </p:cNvPr>
          <p:cNvSpPr>
            <a:spLocks noChangeShapeType="1"/>
          </p:cNvSpPr>
          <p:nvPr/>
        </p:nvSpPr>
        <p:spPr bwMode="auto">
          <a:xfrm>
            <a:off x="4983163" y="4065590"/>
            <a:ext cx="0" cy="31432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84" name="Line 165">
            <a:extLst>
              <a:ext uri="{FF2B5EF4-FFF2-40B4-BE49-F238E27FC236}">
                <a16:creationId xmlns:a16="http://schemas.microsoft.com/office/drawing/2014/main" id="{3F70A414-B96A-7420-0999-F9BE2C1B4F3F}"/>
              </a:ext>
            </a:extLst>
          </p:cNvPr>
          <p:cNvSpPr>
            <a:spLocks noChangeShapeType="1"/>
          </p:cNvSpPr>
          <p:nvPr/>
        </p:nvSpPr>
        <p:spPr bwMode="auto">
          <a:xfrm>
            <a:off x="4108450" y="4148138"/>
            <a:ext cx="1333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85" name="Line 166">
            <a:extLst>
              <a:ext uri="{FF2B5EF4-FFF2-40B4-BE49-F238E27FC236}">
                <a16:creationId xmlns:a16="http://schemas.microsoft.com/office/drawing/2014/main" id="{E4C77565-DF5E-BBB6-B060-1B380D7C171F}"/>
              </a:ext>
            </a:extLst>
          </p:cNvPr>
          <p:cNvSpPr>
            <a:spLocks noChangeShapeType="1"/>
          </p:cNvSpPr>
          <p:nvPr/>
        </p:nvSpPr>
        <p:spPr bwMode="auto">
          <a:xfrm>
            <a:off x="4108450" y="4302125"/>
            <a:ext cx="1333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86" name="Line 167">
            <a:extLst>
              <a:ext uri="{FF2B5EF4-FFF2-40B4-BE49-F238E27FC236}">
                <a16:creationId xmlns:a16="http://schemas.microsoft.com/office/drawing/2014/main" id="{735C0D1D-0320-FC51-6581-050B20D31BEE}"/>
              </a:ext>
            </a:extLst>
          </p:cNvPr>
          <p:cNvSpPr>
            <a:spLocks noChangeShapeType="1"/>
          </p:cNvSpPr>
          <p:nvPr/>
        </p:nvSpPr>
        <p:spPr bwMode="auto">
          <a:xfrm>
            <a:off x="4843463" y="4225925"/>
            <a:ext cx="1333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87" name="Line 168">
            <a:extLst>
              <a:ext uri="{FF2B5EF4-FFF2-40B4-BE49-F238E27FC236}">
                <a16:creationId xmlns:a16="http://schemas.microsoft.com/office/drawing/2014/main" id="{D9F09725-F418-E541-24DC-C7061D52FE5A}"/>
              </a:ext>
            </a:extLst>
          </p:cNvPr>
          <p:cNvSpPr>
            <a:spLocks noChangeShapeType="1"/>
          </p:cNvSpPr>
          <p:nvPr/>
        </p:nvSpPr>
        <p:spPr bwMode="auto">
          <a:xfrm>
            <a:off x="4776788" y="4225925"/>
            <a:ext cx="1333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88" name="Line 169">
            <a:extLst>
              <a:ext uri="{FF2B5EF4-FFF2-40B4-BE49-F238E27FC236}">
                <a16:creationId xmlns:a16="http://schemas.microsoft.com/office/drawing/2014/main" id="{8875638D-C528-BCEF-DA4C-F3B2BBBF9036}"/>
              </a:ext>
            </a:extLst>
          </p:cNvPr>
          <p:cNvSpPr>
            <a:spLocks noChangeShapeType="1"/>
          </p:cNvSpPr>
          <p:nvPr/>
        </p:nvSpPr>
        <p:spPr bwMode="auto">
          <a:xfrm>
            <a:off x="5378450" y="4459288"/>
            <a:ext cx="13493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89" name="Line 170">
            <a:extLst>
              <a:ext uri="{FF2B5EF4-FFF2-40B4-BE49-F238E27FC236}">
                <a16:creationId xmlns:a16="http://schemas.microsoft.com/office/drawing/2014/main" id="{DEF9142B-BB86-0BAE-13B9-2E1F9C925505}"/>
              </a:ext>
            </a:extLst>
          </p:cNvPr>
          <p:cNvSpPr>
            <a:spLocks noChangeShapeType="1"/>
          </p:cNvSpPr>
          <p:nvPr/>
        </p:nvSpPr>
        <p:spPr bwMode="auto">
          <a:xfrm>
            <a:off x="6048375" y="4381500"/>
            <a:ext cx="1333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90" name="Line 171">
            <a:extLst>
              <a:ext uri="{FF2B5EF4-FFF2-40B4-BE49-F238E27FC236}">
                <a16:creationId xmlns:a16="http://schemas.microsoft.com/office/drawing/2014/main" id="{719F45BF-0D30-C144-7042-8AF9F9845999}"/>
              </a:ext>
            </a:extLst>
          </p:cNvPr>
          <p:cNvSpPr>
            <a:spLocks noChangeShapeType="1"/>
          </p:cNvSpPr>
          <p:nvPr/>
        </p:nvSpPr>
        <p:spPr bwMode="auto">
          <a:xfrm>
            <a:off x="6496050" y="4371975"/>
            <a:ext cx="2286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91" name="Line 172">
            <a:extLst>
              <a:ext uri="{FF2B5EF4-FFF2-40B4-BE49-F238E27FC236}">
                <a16:creationId xmlns:a16="http://schemas.microsoft.com/office/drawing/2014/main" id="{429B0824-A764-D6FC-C1E1-B6900113D9C7}"/>
              </a:ext>
            </a:extLst>
          </p:cNvPr>
          <p:cNvSpPr>
            <a:spLocks noChangeShapeType="1"/>
          </p:cNvSpPr>
          <p:nvPr/>
        </p:nvSpPr>
        <p:spPr bwMode="auto">
          <a:xfrm>
            <a:off x="6735763" y="4535488"/>
            <a:ext cx="1333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92" name="Line 173">
            <a:extLst>
              <a:ext uri="{FF2B5EF4-FFF2-40B4-BE49-F238E27FC236}">
                <a16:creationId xmlns:a16="http://schemas.microsoft.com/office/drawing/2014/main" id="{9DCE0E01-941A-9BEA-8541-AFCFA9A61A4B}"/>
              </a:ext>
            </a:extLst>
          </p:cNvPr>
          <p:cNvSpPr>
            <a:spLocks noChangeShapeType="1"/>
          </p:cNvSpPr>
          <p:nvPr/>
        </p:nvSpPr>
        <p:spPr bwMode="auto">
          <a:xfrm>
            <a:off x="6362700" y="4371975"/>
            <a:ext cx="13493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93" name="Line 174">
            <a:extLst>
              <a:ext uri="{FF2B5EF4-FFF2-40B4-BE49-F238E27FC236}">
                <a16:creationId xmlns:a16="http://schemas.microsoft.com/office/drawing/2014/main" id="{A1C88CFD-AF7B-A1B1-6D72-DB3794EDAC17}"/>
              </a:ext>
            </a:extLst>
          </p:cNvPr>
          <p:cNvSpPr>
            <a:spLocks noChangeShapeType="1"/>
          </p:cNvSpPr>
          <p:nvPr/>
        </p:nvSpPr>
        <p:spPr bwMode="auto">
          <a:xfrm>
            <a:off x="6732588" y="4367213"/>
            <a:ext cx="0" cy="1587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94" name="Line 175">
            <a:extLst>
              <a:ext uri="{FF2B5EF4-FFF2-40B4-BE49-F238E27FC236}">
                <a16:creationId xmlns:a16="http://schemas.microsoft.com/office/drawing/2014/main" id="{5C4984C7-FDE1-8145-7A66-BCF446A3F4E9}"/>
              </a:ext>
            </a:extLst>
          </p:cNvPr>
          <p:cNvSpPr>
            <a:spLocks noChangeShapeType="1"/>
          </p:cNvSpPr>
          <p:nvPr/>
        </p:nvSpPr>
        <p:spPr bwMode="auto">
          <a:xfrm>
            <a:off x="5378450" y="4302125"/>
            <a:ext cx="134938"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95" name="Line 176">
            <a:extLst>
              <a:ext uri="{FF2B5EF4-FFF2-40B4-BE49-F238E27FC236}">
                <a16:creationId xmlns:a16="http://schemas.microsoft.com/office/drawing/2014/main" id="{76AD5570-AFD5-2087-7EB7-11BED939B86E}"/>
              </a:ext>
            </a:extLst>
          </p:cNvPr>
          <p:cNvSpPr>
            <a:spLocks noChangeShapeType="1"/>
          </p:cNvSpPr>
          <p:nvPr/>
        </p:nvSpPr>
        <p:spPr bwMode="auto">
          <a:xfrm>
            <a:off x="5245100" y="4225925"/>
            <a:ext cx="1333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96" name="Line 177">
            <a:extLst>
              <a:ext uri="{FF2B5EF4-FFF2-40B4-BE49-F238E27FC236}">
                <a16:creationId xmlns:a16="http://schemas.microsoft.com/office/drawing/2014/main" id="{829FDE7E-F978-D7A7-CFFD-42DF41CCD556}"/>
              </a:ext>
            </a:extLst>
          </p:cNvPr>
          <p:cNvSpPr>
            <a:spLocks noChangeShapeType="1"/>
          </p:cNvSpPr>
          <p:nvPr/>
        </p:nvSpPr>
        <p:spPr bwMode="auto">
          <a:xfrm>
            <a:off x="5384800" y="4219577"/>
            <a:ext cx="0" cy="8096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197" name="Oval 178">
            <a:extLst>
              <a:ext uri="{FF2B5EF4-FFF2-40B4-BE49-F238E27FC236}">
                <a16:creationId xmlns:a16="http://schemas.microsoft.com/office/drawing/2014/main" id="{A1E93DA4-0F1D-BE6A-2D9C-0268415ABA2C}"/>
              </a:ext>
            </a:extLst>
          </p:cNvPr>
          <p:cNvSpPr>
            <a:spLocks noChangeArrowheads="1"/>
          </p:cNvSpPr>
          <p:nvPr/>
        </p:nvSpPr>
        <p:spPr bwMode="auto">
          <a:xfrm>
            <a:off x="4727575" y="4187825"/>
            <a:ext cx="88900" cy="77788"/>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5198" name="Oval 179">
            <a:extLst>
              <a:ext uri="{FF2B5EF4-FFF2-40B4-BE49-F238E27FC236}">
                <a16:creationId xmlns:a16="http://schemas.microsoft.com/office/drawing/2014/main" id="{37340120-EC0F-AAFA-75E3-2B4E115659D9}"/>
              </a:ext>
            </a:extLst>
          </p:cNvPr>
          <p:cNvSpPr>
            <a:spLocks noChangeArrowheads="1"/>
          </p:cNvSpPr>
          <p:nvPr/>
        </p:nvSpPr>
        <p:spPr bwMode="auto">
          <a:xfrm>
            <a:off x="5213350" y="4195765"/>
            <a:ext cx="88900" cy="77787"/>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5199" name="Oval 180">
            <a:extLst>
              <a:ext uri="{FF2B5EF4-FFF2-40B4-BE49-F238E27FC236}">
                <a16:creationId xmlns:a16="http://schemas.microsoft.com/office/drawing/2014/main" id="{07F7CA1B-E7D7-E8A8-D490-AF434AAB6780}"/>
              </a:ext>
            </a:extLst>
          </p:cNvPr>
          <p:cNvSpPr>
            <a:spLocks noChangeArrowheads="1"/>
          </p:cNvSpPr>
          <p:nvPr/>
        </p:nvSpPr>
        <p:spPr bwMode="auto">
          <a:xfrm>
            <a:off x="5994400" y="4341815"/>
            <a:ext cx="88900" cy="77787"/>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5200" name="Oval 181">
            <a:extLst>
              <a:ext uri="{FF2B5EF4-FFF2-40B4-BE49-F238E27FC236}">
                <a16:creationId xmlns:a16="http://schemas.microsoft.com/office/drawing/2014/main" id="{364166F1-CC12-9AF6-48D6-AC8D4050FA36}"/>
              </a:ext>
            </a:extLst>
          </p:cNvPr>
          <p:cNvSpPr>
            <a:spLocks noChangeArrowheads="1"/>
          </p:cNvSpPr>
          <p:nvPr/>
        </p:nvSpPr>
        <p:spPr bwMode="auto">
          <a:xfrm>
            <a:off x="6413500" y="4333875"/>
            <a:ext cx="88900" cy="77788"/>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5201" name="Oval 182">
            <a:extLst>
              <a:ext uri="{FF2B5EF4-FFF2-40B4-BE49-F238E27FC236}">
                <a16:creationId xmlns:a16="http://schemas.microsoft.com/office/drawing/2014/main" id="{DC494E37-B3B7-BF9C-2932-E4F045EF13E6}"/>
              </a:ext>
            </a:extLst>
          </p:cNvPr>
          <p:cNvSpPr>
            <a:spLocks noChangeArrowheads="1"/>
          </p:cNvSpPr>
          <p:nvPr/>
        </p:nvSpPr>
        <p:spPr bwMode="auto">
          <a:xfrm>
            <a:off x="7340600" y="4564065"/>
            <a:ext cx="88900" cy="77787"/>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5202" name="Oval 183">
            <a:extLst>
              <a:ext uri="{FF2B5EF4-FFF2-40B4-BE49-F238E27FC236}">
                <a16:creationId xmlns:a16="http://schemas.microsoft.com/office/drawing/2014/main" id="{7A873303-F304-9228-6827-C50D465D19BC}"/>
              </a:ext>
            </a:extLst>
          </p:cNvPr>
          <p:cNvSpPr>
            <a:spLocks noChangeArrowheads="1"/>
          </p:cNvSpPr>
          <p:nvPr/>
        </p:nvSpPr>
        <p:spPr bwMode="auto">
          <a:xfrm>
            <a:off x="4794250" y="5441950"/>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5203" name="Oval 184">
            <a:extLst>
              <a:ext uri="{FF2B5EF4-FFF2-40B4-BE49-F238E27FC236}">
                <a16:creationId xmlns:a16="http://schemas.microsoft.com/office/drawing/2014/main" id="{0475610F-37B8-CA62-7662-FE2E1AF9D771}"/>
              </a:ext>
            </a:extLst>
          </p:cNvPr>
          <p:cNvSpPr>
            <a:spLocks noChangeArrowheads="1"/>
          </p:cNvSpPr>
          <p:nvPr/>
        </p:nvSpPr>
        <p:spPr bwMode="auto">
          <a:xfrm>
            <a:off x="4784725" y="6022975"/>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5204" name="Oval 185">
            <a:extLst>
              <a:ext uri="{FF2B5EF4-FFF2-40B4-BE49-F238E27FC236}">
                <a16:creationId xmlns:a16="http://schemas.microsoft.com/office/drawing/2014/main" id="{DF257117-15F3-4893-8B55-7D5CC143728F}"/>
              </a:ext>
            </a:extLst>
          </p:cNvPr>
          <p:cNvSpPr>
            <a:spLocks noChangeArrowheads="1"/>
          </p:cNvSpPr>
          <p:nvPr/>
        </p:nvSpPr>
        <p:spPr bwMode="auto">
          <a:xfrm>
            <a:off x="5337175" y="6022975"/>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5205" name="Oval 186">
            <a:extLst>
              <a:ext uri="{FF2B5EF4-FFF2-40B4-BE49-F238E27FC236}">
                <a16:creationId xmlns:a16="http://schemas.microsoft.com/office/drawing/2014/main" id="{CA6E92EE-CB78-F67D-2C44-6E91F386003B}"/>
              </a:ext>
            </a:extLst>
          </p:cNvPr>
          <p:cNvSpPr>
            <a:spLocks noChangeArrowheads="1"/>
          </p:cNvSpPr>
          <p:nvPr/>
        </p:nvSpPr>
        <p:spPr bwMode="auto">
          <a:xfrm>
            <a:off x="5337175" y="5451475"/>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5206" name="Oval 187">
            <a:extLst>
              <a:ext uri="{FF2B5EF4-FFF2-40B4-BE49-F238E27FC236}">
                <a16:creationId xmlns:a16="http://schemas.microsoft.com/office/drawing/2014/main" id="{00A8864F-7F54-25E6-76B6-A473114DC95C}"/>
              </a:ext>
            </a:extLst>
          </p:cNvPr>
          <p:cNvSpPr>
            <a:spLocks noChangeArrowheads="1"/>
          </p:cNvSpPr>
          <p:nvPr/>
        </p:nvSpPr>
        <p:spPr bwMode="auto">
          <a:xfrm>
            <a:off x="6459538" y="5668963"/>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5207" name="Text Box 188">
            <a:extLst>
              <a:ext uri="{FF2B5EF4-FFF2-40B4-BE49-F238E27FC236}">
                <a16:creationId xmlns:a16="http://schemas.microsoft.com/office/drawing/2014/main" id="{42C06D14-0D80-C684-D882-4147532026A8}"/>
              </a:ext>
            </a:extLst>
          </p:cNvPr>
          <p:cNvSpPr txBox="1">
            <a:spLocks noChangeArrowheads="1"/>
          </p:cNvSpPr>
          <p:nvPr/>
        </p:nvSpPr>
        <p:spPr bwMode="auto">
          <a:xfrm>
            <a:off x="1524002" y="990602"/>
            <a:ext cx="2441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buClrTx/>
              <a:buSzTx/>
            </a:pPr>
            <a:r>
              <a:rPr lang="en-US" altLang="en-US" sz="2000">
                <a:solidFill>
                  <a:srgbClr val="3333FF"/>
                </a:solidFill>
              </a:rPr>
              <a:t>Element/Area Cost</a:t>
            </a:r>
          </a:p>
        </p:txBody>
      </p:sp>
      <p:sp>
        <p:nvSpPr>
          <p:cNvPr id="45208" name="Text Box 189">
            <a:extLst>
              <a:ext uri="{FF2B5EF4-FFF2-40B4-BE49-F238E27FC236}">
                <a16:creationId xmlns:a16="http://schemas.microsoft.com/office/drawing/2014/main" id="{168A0681-BCE5-0158-D4FE-CABFE6CB0AFA}"/>
              </a:ext>
            </a:extLst>
          </p:cNvPr>
          <p:cNvSpPr txBox="1">
            <a:spLocks noChangeArrowheads="1"/>
          </p:cNvSpPr>
          <p:nvPr/>
        </p:nvSpPr>
        <p:spPr bwMode="auto">
          <a:xfrm>
            <a:off x="4114800" y="990602"/>
            <a:ext cx="43576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buClrTx/>
              <a:buSzTx/>
            </a:pPr>
            <a:r>
              <a:rPr lang="en-US" altLang="en-US" sz="2000">
                <a:solidFill>
                  <a:srgbClr val="3333FF"/>
                </a:solidFill>
              </a:rPr>
              <a:t>Tree Representation (normal form)</a:t>
            </a:r>
          </a:p>
        </p:txBody>
      </p:sp>
      <p:sp>
        <p:nvSpPr>
          <p:cNvPr id="45209" name="Rectangle 190">
            <a:extLst>
              <a:ext uri="{FF2B5EF4-FFF2-40B4-BE49-F238E27FC236}">
                <a16:creationId xmlns:a16="http://schemas.microsoft.com/office/drawing/2014/main" id="{FD1B5D2F-2D7A-2887-7F05-90D30D796949}"/>
              </a:ext>
            </a:extLst>
          </p:cNvPr>
          <p:cNvSpPr>
            <a:spLocks noChangeArrowheads="1"/>
          </p:cNvSpPr>
          <p:nvPr/>
        </p:nvSpPr>
        <p:spPr bwMode="auto">
          <a:xfrm>
            <a:off x="4038600" y="6594475"/>
            <a:ext cx="2119170" cy="26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spcBef>
                <a:spcPct val="50000"/>
              </a:spcBef>
            </a:pPr>
            <a:r>
              <a:rPr lang="en-US" altLang="en-US" b="0"/>
              <a:t>Slide courtesy of Keutzer</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BEAA34A-351A-6AE2-343D-CDFE289F8FBC}"/>
              </a:ext>
            </a:extLst>
          </p:cNvPr>
          <p:cNvSpPr>
            <a:spLocks noGrp="1"/>
          </p:cNvSpPr>
          <p:nvPr>
            <p:ph type="ftr" sz="quarter" idx="10"/>
          </p:nvPr>
        </p:nvSpPr>
        <p:spPr/>
        <p:txBody>
          <a:bodyPr/>
          <a:lstStyle/>
          <a:p>
            <a:r>
              <a:rPr lang="en-US"/>
              <a:t>Kahng ECE 260C SP25 </a:t>
            </a:r>
            <a:endParaRPr lang="en-US" dirty="0"/>
          </a:p>
        </p:txBody>
      </p:sp>
      <p:sp>
        <p:nvSpPr>
          <p:cNvPr id="46082" name="Rectangle 2">
            <a:extLst>
              <a:ext uri="{FF2B5EF4-FFF2-40B4-BE49-F238E27FC236}">
                <a16:creationId xmlns:a16="http://schemas.microsoft.com/office/drawing/2014/main" id="{9F3FB94C-9243-79CF-6B0D-6478A9A2BBC7}"/>
              </a:ext>
            </a:extLst>
          </p:cNvPr>
          <p:cNvSpPr>
            <a:spLocks noGrp="1" noChangeArrowheads="1"/>
          </p:cNvSpPr>
          <p:nvPr>
            <p:ph type="title" idx="4294967295"/>
          </p:nvPr>
        </p:nvSpPr>
        <p:spPr>
          <a:xfrm>
            <a:off x="0" y="17463"/>
            <a:ext cx="7886700" cy="620712"/>
          </a:xfrm>
        </p:spPr>
        <p:txBody>
          <a:bodyPr>
            <a:normAutofit/>
          </a:bodyPr>
          <a:lstStyle/>
          <a:p>
            <a:r>
              <a:rPr lang="en-US" altLang="en-US" dirty="0"/>
              <a:t>   Trivial Covering</a:t>
            </a:r>
          </a:p>
        </p:txBody>
      </p:sp>
      <p:sp>
        <p:nvSpPr>
          <p:cNvPr id="46083" name="Arc 3">
            <a:extLst>
              <a:ext uri="{FF2B5EF4-FFF2-40B4-BE49-F238E27FC236}">
                <a16:creationId xmlns:a16="http://schemas.microsoft.com/office/drawing/2014/main" id="{D4E1F1C8-1B6B-07A0-F010-4D2993A87D82}"/>
              </a:ext>
            </a:extLst>
          </p:cNvPr>
          <p:cNvSpPr>
            <a:spLocks/>
          </p:cNvSpPr>
          <p:nvPr/>
        </p:nvSpPr>
        <p:spPr bwMode="auto">
          <a:xfrm>
            <a:off x="7100890" y="1962150"/>
            <a:ext cx="141287" cy="153988"/>
          </a:xfrm>
          <a:custGeom>
            <a:avLst/>
            <a:gdLst>
              <a:gd name="T0" fmla="*/ 0 w 21847"/>
              <a:gd name="T1" fmla="*/ 7 h 21600"/>
              <a:gd name="T2" fmla="*/ 141287 w 21847"/>
              <a:gd name="T3" fmla="*/ 153988 h 21600"/>
              <a:gd name="T4" fmla="*/ 1597 w 21847"/>
              <a:gd name="T5" fmla="*/ 153988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0" y="1"/>
                </a:moveTo>
                <a:cubicBezTo>
                  <a:pt x="82" y="0"/>
                  <a:pt x="164" y="-1"/>
                  <a:pt x="247" y="0"/>
                </a:cubicBezTo>
                <a:cubicBezTo>
                  <a:pt x="12176" y="0"/>
                  <a:pt x="21847" y="9670"/>
                  <a:pt x="21847" y="21600"/>
                </a:cubicBezTo>
              </a:path>
              <a:path w="21847" h="21600" stroke="0" extrusionOk="0">
                <a:moveTo>
                  <a:pt x="0" y="1"/>
                </a:moveTo>
                <a:cubicBezTo>
                  <a:pt x="82" y="0"/>
                  <a:pt x="164" y="-1"/>
                  <a:pt x="247" y="0"/>
                </a:cubicBezTo>
                <a:cubicBezTo>
                  <a:pt x="12176" y="0"/>
                  <a:pt x="21847" y="9670"/>
                  <a:pt x="21847" y="21600"/>
                </a:cubicBezTo>
                <a:lnTo>
                  <a:pt x="247"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4" name="Arc 4">
            <a:extLst>
              <a:ext uri="{FF2B5EF4-FFF2-40B4-BE49-F238E27FC236}">
                <a16:creationId xmlns:a16="http://schemas.microsoft.com/office/drawing/2014/main" id="{AE44AF34-7B4C-4A91-DA26-C2E36CA1D213}"/>
              </a:ext>
            </a:extLst>
          </p:cNvPr>
          <p:cNvSpPr>
            <a:spLocks/>
          </p:cNvSpPr>
          <p:nvPr/>
        </p:nvSpPr>
        <p:spPr bwMode="auto">
          <a:xfrm>
            <a:off x="7100890" y="2101850"/>
            <a:ext cx="141287" cy="153988"/>
          </a:xfrm>
          <a:custGeom>
            <a:avLst/>
            <a:gdLst>
              <a:gd name="T0" fmla="*/ 141287 w 21847"/>
              <a:gd name="T1" fmla="*/ 0 h 21600"/>
              <a:gd name="T2" fmla="*/ 0 w 21847"/>
              <a:gd name="T3" fmla="*/ 153981 h 21600"/>
              <a:gd name="T4" fmla="*/ 1597 w 21847"/>
              <a:gd name="T5" fmla="*/ 0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21847" y="0"/>
                </a:moveTo>
                <a:cubicBezTo>
                  <a:pt x="21847" y="11929"/>
                  <a:pt x="12176" y="21600"/>
                  <a:pt x="247" y="21600"/>
                </a:cubicBezTo>
                <a:cubicBezTo>
                  <a:pt x="164" y="21600"/>
                  <a:pt x="82" y="21599"/>
                  <a:pt x="0" y="21598"/>
                </a:cubicBezTo>
              </a:path>
              <a:path w="21847" h="21600" stroke="0" extrusionOk="0">
                <a:moveTo>
                  <a:pt x="21847" y="0"/>
                </a:moveTo>
                <a:cubicBezTo>
                  <a:pt x="21847" y="11929"/>
                  <a:pt x="12176" y="21600"/>
                  <a:pt x="247" y="21600"/>
                </a:cubicBezTo>
                <a:cubicBezTo>
                  <a:pt x="164" y="21600"/>
                  <a:pt x="82" y="21599"/>
                  <a:pt x="0" y="21598"/>
                </a:cubicBezTo>
                <a:lnTo>
                  <a:pt x="247" y="0"/>
                </a:lnTo>
                <a:lnTo>
                  <a:pt x="21847"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5" name="Oval 5">
            <a:extLst>
              <a:ext uri="{FF2B5EF4-FFF2-40B4-BE49-F238E27FC236}">
                <a16:creationId xmlns:a16="http://schemas.microsoft.com/office/drawing/2014/main" id="{49A2D3E4-115B-FB96-8A34-D94BBDE33ADC}"/>
              </a:ext>
            </a:extLst>
          </p:cNvPr>
          <p:cNvSpPr>
            <a:spLocks noChangeArrowheads="1"/>
          </p:cNvSpPr>
          <p:nvPr/>
        </p:nvSpPr>
        <p:spPr bwMode="auto">
          <a:xfrm>
            <a:off x="7265990" y="2093915"/>
            <a:ext cx="26987" cy="28575"/>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086" name="Arc 6">
            <a:extLst>
              <a:ext uri="{FF2B5EF4-FFF2-40B4-BE49-F238E27FC236}">
                <a16:creationId xmlns:a16="http://schemas.microsoft.com/office/drawing/2014/main" id="{6A587745-FF01-91E5-1A61-3C24CA29F436}"/>
              </a:ext>
            </a:extLst>
          </p:cNvPr>
          <p:cNvSpPr>
            <a:spLocks/>
          </p:cNvSpPr>
          <p:nvPr/>
        </p:nvSpPr>
        <p:spPr bwMode="auto">
          <a:xfrm>
            <a:off x="5383215" y="1628775"/>
            <a:ext cx="141287" cy="153988"/>
          </a:xfrm>
          <a:custGeom>
            <a:avLst/>
            <a:gdLst>
              <a:gd name="T0" fmla="*/ 0 w 21847"/>
              <a:gd name="T1" fmla="*/ 7 h 21600"/>
              <a:gd name="T2" fmla="*/ 141287 w 21847"/>
              <a:gd name="T3" fmla="*/ 153988 h 21600"/>
              <a:gd name="T4" fmla="*/ 1597 w 21847"/>
              <a:gd name="T5" fmla="*/ 153988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0" y="1"/>
                </a:moveTo>
                <a:cubicBezTo>
                  <a:pt x="82" y="0"/>
                  <a:pt x="164" y="-1"/>
                  <a:pt x="247" y="0"/>
                </a:cubicBezTo>
                <a:cubicBezTo>
                  <a:pt x="12176" y="0"/>
                  <a:pt x="21847" y="9670"/>
                  <a:pt x="21847" y="21600"/>
                </a:cubicBezTo>
              </a:path>
              <a:path w="21847" h="21600" stroke="0" extrusionOk="0">
                <a:moveTo>
                  <a:pt x="0" y="1"/>
                </a:moveTo>
                <a:cubicBezTo>
                  <a:pt x="82" y="0"/>
                  <a:pt x="164" y="-1"/>
                  <a:pt x="247" y="0"/>
                </a:cubicBezTo>
                <a:cubicBezTo>
                  <a:pt x="12176" y="0"/>
                  <a:pt x="21847" y="9670"/>
                  <a:pt x="21847" y="21600"/>
                </a:cubicBezTo>
                <a:lnTo>
                  <a:pt x="247"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7" name="Arc 7">
            <a:extLst>
              <a:ext uri="{FF2B5EF4-FFF2-40B4-BE49-F238E27FC236}">
                <a16:creationId xmlns:a16="http://schemas.microsoft.com/office/drawing/2014/main" id="{EC52CF46-A1D8-ACFE-A290-D7946415E179}"/>
              </a:ext>
            </a:extLst>
          </p:cNvPr>
          <p:cNvSpPr>
            <a:spLocks/>
          </p:cNvSpPr>
          <p:nvPr/>
        </p:nvSpPr>
        <p:spPr bwMode="auto">
          <a:xfrm>
            <a:off x="5383215" y="1766890"/>
            <a:ext cx="141287" cy="153987"/>
          </a:xfrm>
          <a:custGeom>
            <a:avLst/>
            <a:gdLst>
              <a:gd name="T0" fmla="*/ 141287 w 21847"/>
              <a:gd name="T1" fmla="*/ 0 h 21600"/>
              <a:gd name="T2" fmla="*/ 0 w 21847"/>
              <a:gd name="T3" fmla="*/ 153980 h 21600"/>
              <a:gd name="T4" fmla="*/ 1597 w 21847"/>
              <a:gd name="T5" fmla="*/ 0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21847" y="0"/>
                </a:moveTo>
                <a:cubicBezTo>
                  <a:pt x="21847" y="11929"/>
                  <a:pt x="12176" y="21600"/>
                  <a:pt x="247" y="21600"/>
                </a:cubicBezTo>
                <a:cubicBezTo>
                  <a:pt x="164" y="21600"/>
                  <a:pt x="82" y="21599"/>
                  <a:pt x="0" y="21598"/>
                </a:cubicBezTo>
              </a:path>
              <a:path w="21847" h="21600" stroke="0" extrusionOk="0">
                <a:moveTo>
                  <a:pt x="21847" y="0"/>
                </a:moveTo>
                <a:cubicBezTo>
                  <a:pt x="21847" y="11929"/>
                  <a:pt x="12176" y="21600"/>
                  <a:pt x="247" y="21600"/>
                </a:cubicBezTo>
                <a:cubicBezTo>
                  <a:pt x="164" y="21600"/>
                  <a:pt x="82" y="21599"/>
                  <a:pt x="0" y="21598"/>
                </a:cubicBezTo>
                <a:lnTo>
                  <a:pt x="247" y="0"/>
                </a:lnTo>
                <a:lnTo>
                  <a:pt x="21847"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88" name="Oval 8">
            <a:extLst>
              <a:ext uri="{FF2B5EF4-FFF2-40B4-BE49-F238E27FC236}">
                <a16:creationId xmlns:a16="http://schemas.microsoft.com/office/drawing/2014/main" id="{8717EC44-AB07-7469-DA11-DAFD97D9DC52}"/>
              </a:ext>
            </a:extLst>
          </p:cNvPr>
          <p:cNvSpPr>
            <a:spLocks noChangeArrowheads="1"/>
          </p:cNvSpPr>
          <p:nvPr/>
        </p:nvSpPr>
        <p:spPr bwMode="auto">
          <a:xfrm>
            <a:off x="5548315" y="1760540"/>
            <a:ext cx="26987" cy="26987"/>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089" name="Arc 9">
            <a:extLst>
              <a:ext uri="{FF2B5EF4-FFF2-40B4-BE49-F238E27FC236}">
                <a16:creationId xmlns:a16="http://schemas.microsoft.com/office/drawing/2014/main" id="{F20A434D-E059-C89E-0030-469848508812}"/>
              </a:ext>
            </a:extLst>
          </p:cNvPr>
          <p:cNvSpPr>
            <a:spLocks/>
          </p:cNvSpPr>
          <p:nvPr/>
        </p:nvSpPr>
        <p:spPr bwMode="auto">
          <a:xfrm>
            <a:off x="3668713" y="1427165"/>
            <a:ext cx="139700" cy="155575"/>
          </a:xfrm>
          <a:custGeom>
            <a:avLst/>
            <a:gdLst>
              <a:gd name="T0" fmla="*/ 0 w 21845"/>
              <a:gd name="T1" fmla="*/ 7 h 21600"/>
              <a:gd name="T2" fmla="*/ 139700 w 21845"/>
              <a:gd name="T3" fmla="*/ 153969 h 21600"/>
              <a:gd name="T4" fmla="*/ 1573 w 21845"/>
              <a:gd name="T5" fmla="*/ 155575 h 21600"/>
              <a:gd name="T6" fmla="*/ 0 60000 65536"/>
              <a:gd name="T7" fmla="*/ 0 60000 65536"/>
              <a:gd name="T8" fmla="*/ 0 60000 65536"/>
            </a:gdLst>
            <a:ahLst/>
            <a:cxnLst>
              <a:cxn ang="T6">
                <a:pos x="T0" y="T1"/>
              </a:cxn>
              <a:cxn ang="T7">
                <a:pos x="T2" y="T3"/>
              </a:cxn>
              <a:cxn ang="T8">
                <a:pos x="T4" y="T5"/>
              </a:cxn>
            </a:cxnLst>
            <a:rect l="0" t="0" r="r" b="b"/>
            <a:pathLst>
              <a:path w="21845" h="21600" fill="none" extrusionOk="0">
                <a:moveTo>
                  <a:pt x="0" y="1"/>
                </a:moveTo>
                <a:cubicBezTo>
                  <a:pt x="81" y="0"/>
                  <a:pt x="163" y="-1"/>
                  <a:pt x="246" y="0"/>
                </a:cubicBezTo>
                <a:cubicBezTo>
                  <a:pt x="12088" y="0"/>
                  <a:pt x="21722" y="9535"/>
                  <a:pt x="21844" y="21377"/>
                </a:cubicBezTo>
              </a:path>
              <a:path w="21845" h="21600" stroke="0" extrusionOk="0">
                <a:moveTo>
                  <a:pt x="0" y="1"/>
                </a:moveTo>
                <a:cubicBezTo>
                  <a:pt x="81" y="0"/>
                  <a:pt x="163" y="-1"/>
                  <a:pt x="246" y="0"/>
                </a:cubicBezTo>
                <a:cubicBezTo>
                  <a:pt x="12088" y="0"/>
                  <a:pt x="21722" y="9535"/>
                  <a:pt x="21844" y="21377"/>
                </a:cubicBezTo>
                <a:lnTo>
                  <a:pt x="246"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0" name="Arc 10">
            <a:extLst>
              <a:ext uri="{FF2B5EF4-FFF2-40B4-BE49-F238E27FC236}">
                <a16:creationId xmlns:a16="http://schemas.microsoft.com/office/drawing/2014/main" id="{4C736F2D-7B4D-F0C6-77ED-4EDBA0FD2DA1}"/>
              </a:ext>
            </a:extLst>
          </p:cNvPr>
          <p:cNvSpPr>
            <a:spLocks/>
          </p:cNvSpPr>
          <p:nvPr/>
        </p:nvSpPr>
        <p:spPr bwMode="auto">
          <a:xfrm>
            <a:off x="3667125" y="1566865"/>
            <a:ext cx="141288" cy="153987"/>
          </a:xfrm>
          <a:custGeom>
            <a:avLst/>
            <a:gdLst>
              <a:gd name="T0" fmla="*/ 141288 w 21847"/>
              <a:gd name="T1" fmla="*/ 0 h 21600"/>
              <a:gd name="T2" fmla="*/ 0 w 21847"/>
              <a:gd name="T3" fmla="*/ 153980 h 21600"/>
              <a:gd name="T4" fmla="*/ 1597 w 21847"/>
              <a:gd name="T5" fmla="*/ 0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21847" y="0"/>
                </a:moveTo>
                <a:cubicBezTo>
                  <a:pt x="21847" y="11929"/>
                  <a:pt x="12176" y="21600"/>
                  <a:pt x="247" y="21600"/>
                </a:cubicBezTo>
                <a:cubicBezTo>
                  <a:pt x="164" y="21600"/>
                  <a:pt x="82" y="21599"/>
                  <a:pt x="0" y="21598"/>
                </a:cubicBezTo>
              </a:path>
              <a:path w="21847" h="21600" stroke="0" extrusionOk="0">
                <a:moveTo>
                  <a:pt x="21847" y="0"/>
                </a:moveTo>
                <a:cubicBezTo>
                  <a:pt x="21847" y="11929"/>
                  <a:pt x="12176" y="21600"/>
                  <a:pt x="247" y="21600"/>
                </a:cubicBezTo>
                <a:cubicBezTo>
                  <a:pt x="164" y="21600"/>
                  <a:pt x="82" y="21599"/>
                  <a:pt x="0" y="21598"/>
                </a:cubicBezTo>
                <a:lnTo>
                  <a:pt x="247" y="0"/>
                </a:lnTo>
                <a:lnTo>
                  <a:pt x="21847"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1" name="Oval 11">
            <a:extLst>
              <a:ext uri="{FF2B5EF4-FFF2-40B4-BE49-F238E27FC236}">
                <a16:creationId xmlns:a16="http://schemas.microsoft.com/office/drawing/2014/main" id="{487A32D0-ABEB-C86F-C0EB-BBA6BB077B8A}"/>
              </a:ext>
            </a:extLst>
          </p:cNvPr>
          <p:cNvSpPr>
            <a:spLocks noChangeArrowheads="1"/>
          </p:cNvSpPr>
          <p:nvPr/>
        </p:nvSpPr>
        <p:spPr bwMode="auto">
          <a:xfrm>
            <a:off x="3832225" y="1560515"/>
            <a:ext cx="26988" cy="26987"/>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092" name="Arc 12">
            <a:extLst>
              <a:ext uri="{FF2B5EF4-FFF2-40B4-BE49-F238E27FC236}">
                <a16:creationId xmlns:a16="http://schemas.microsoft.com/office/drawing/2014/main" id="{3795AE7E-22CE-C8A1-C530-739D6935F240}"/>
              </a:ext>
            </a:extLst>
          </p:cNvPr>
          <p:cNvSpPr>
            <a:spLocks/>
          </p:cNvSpPr>
          <p:nvPr/>
        </p:nvSpPr>
        <p:spPr bwMode="auto">
          <a:xfrm>
            <a:off x="2676525" y="1227140"/>
            <a:ext cx="141288" cy="153987"/>
          </a:xfrm>
          <a:custGeom>
            <a:avLst/>
            <a:gdLst>
              <a:gd name="T0" fmla="*/ 0 w 21847"/>
              <a:gd name="T1" fmla="*/ 7 h 21600"/>
              <a:gd name="T2" fmla="*/ 141288 w 21847"/>
              <a:gd name="T3" fmla="*/ 153987 h 21600"/>
              <a:gd name="T4" fmla="*/ 1597 w 21847"/>
              <a:gd name="T5" fmla="*/ 153987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0" y="1"/>
                </a:moveTo>
                <a:cubicBezTo>
                  <a:pt x="82" y="0"/>
                  <a:pt x="164" y="-1"/>
                  <a:pt x="247" y="0"/>
                </a:cubicBezTo>
                <a:cubicBezTo>
                  <a:pt x="12176" y="0"/>
                  <a:pt x="21847" y="9670"/>
                  <a:pt x="21847" y="21600"/>
                </a:cubicBezTo>
              </a:path>
              <a:path w="21847" h="21600" stroke="0" extrusionOk="0">
                <a:moveTo>
                  <a:pt x="0" y="1"/>
                </a:moveTo>
                <a:cubicBezTo>
                  <a:pt x="82" y="0"/>
                  <a:pt x="164" y="-1"/>
                  <a:pt x="247" y="0"/>
                </a:cubicBezTo>
                <a:cubicBezTo>
                  <a:pt x="12176" y="0"/>
                  <a:pt x="21847" y="9670"/>
                  <a:pt x="21847" y="21600"/>
                </a:cubicBezTo>
                <a:lnTo>
                  <a:pt x="247"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3" name="Arc 13">
            <a:extLst>
              <a:ext uri="{FF2B5EF4-FFF2-40B4-BE49-F238E27FC236}">
                <a16:creationId xmlns:a16="http://schemas.microsoft.com/office/drawing/2014/main" id="{AB5D6189-2EC4-AE7B-8D7F-125A93A0CE1A}"/>
              </a:ext>
            </a:extLst>
          </p:cNvPr>
          <p:cNvSpPr>
            <a:spLocks/>
          </p:cNvSpPr>
          <p:nvPr/>
        </p:nvSpPr>
        <p:spPr bwMode="auto">
          <a:xfrm>
            <a:off x="2676525" y="1366840"/>
            <a:ext cx="141288" cy="153987"/>
          </a:xfrm>
          <a:custGeom>
            <a:avLst/>
            <a:gdLst>
              <a:gd name="T0" fmla="*/ 141288 w 21847"/>
              <a:gd name="T1" fmla="*/ 0 h 21600"/>
              <a:gd name="T2" fmla="*/ 0 w 21847"/>
              <a:gd name="T3" fmla="*/ 153980 h 21600"/>
              <a:gd name="T4" fmla="*/ 1597 w 21847"/>
              <a:gd name="T5" fmla="*/ 0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21847" y="0"/>
                </a:moveTo>
                <a:cubicBezTo>
                  <a:pt x="21847" y="11929"/>
                  <a:pt x="12176" y="21600"/>
                  <a:pt x="247" y="21600"/>
                </a:cubicBezTo>
                <a:cubicBezTo>
                  <a:pt x="164" y="21600"/>
                  <a:pt x="82" y="21599"/>
                  <a:pt x="0" y="21598"/>
                </a:cubicBezTo>
              </a:path>
              <a:path w="21847" h="21600" stroke="0" extrusionOk="0">
                <a:moveTo>
                  <a:pt x="21847" y="0"/>
                </a:moveTo>
                <a:cubicBezTo>
                  <a:pt x="21847" y="11929"/>
                  <a:pt x="12176" y="21600"/>
                  <a:pt x="247" y="21600"/>
                </a:cubicBezTo>
                <a:cubicBezTo>
                  <a:pt x="164" y="21600"/>
                  <a:pt x="82" y="21599"/>
                  <a:pt x="0" y="21598"/>
                </a:cubicBezTo>
                <a:lnTo>
                  <a:pt x="247" y="0"/>
                </a:lnTo>
                <a:lnTo>
                  <a:pt x="21847"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4" name="Arc 14">
            <a:extLst>
              <a:ext uri="{FF2B5EF4-FFF2-40B4-BE49-F238E27FC236}">
                <a16:creationId xmlns:a16="http://schemas.microsoft.com/office/drawing/2014/main" id="{33925795-EC48-205F-5C44-216DA0122BD3}"/>
              </a:ext>
            </a:extLst>
          </p:cNvPr>
          <p:cNvSpPr>
            <a:spLocks/>
          </p:cNvSpPr>
          <p:nvPr/>
        </p:nvSpPr>
        <p:spPr bwMode="auto">
          <a:xfrm>
            <a:off x="1685925" y="960440"/>
            <a:ext cx="141288" cy="153987"/>
          </a:xfrm>
          <a:custGeom>
            <a:avLst/>
            <a:gdLst>
              <a:gd name="T0" fmla="*/ 0 w 21847"/>
              <a:gd name="T1" fmla="*/ 7 h 21600"/>
              <a:gd name="T2" fmla="*/ 141288 w 21847"/>
              <a:gd name="T3" fmla="*/ 153987 h 21600"/>
              <a:gd name="T4" fmla="*/ 1597 w 21847"/>
              <a:gd name="T5" fmla="*/ 153987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0" y="1"/>
                </a:moveTo>
                <a:cubicBezTo>
                  <a:pt x="82" y="0"/>
                  <a:pt x="164" y="-1"/>
                  <a:pt x="247" y="0"/>
                </a:cubicBezTo>
                <a:cubicBezTo>
                  <a:pt x="12176" y="0"/>
                  <a:pt x="21847" y="9670"/>
                  <a:pt x="21847" y="21600"/>
                </a:cubicBezTo>
              </a:path>
              <a:path w="21847" h="21600" stroke="0" extrusionOk="0">
                <a:moveTo>
                  <a:pt x="0" y="1"/>
                </a:moveTo>
                <a:cubicBezTo>
                  <a:pt x="82" y="0"/>
                  <a:pt x="164" y="-1"/>
                  <a:pt x="247" y="0"/>
                </a:cubicBezTo>
                <a:cubicBezTo>
                  <a:pt x="12176" y="0"/>
                  <a:pt x="21847" y="9670"/>
                  <a:pt x="21847" y="21600"/>
                </a:cubicBezTo>
                <a:lnTo>
                  <a:pt x="247"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5" name="Arc 15">
            <a:extLst>
              <a:ext uri="{FF2B5EF4-FFF2-40B4-BE49-F238E27FC236}">
                <a16:creationId xmlns:a16="http://schemas.microsoft.com/office/drawing/2014/main" id="{3CF85649-C4F8-055A-015A-551EEBD98452}"/>
              </a:ext>
            </a:extLst>
          </p:cNvPr>
          <p:cNvSpPr>
            <a:spLocks/>
          </p:cNvSpPr>
          <p:nvPr/>
        </p:nvSpPr>
        <p:spPr bwMode="auto">
          <a:xfrm>
            <a:off x="1685925" y="1098550"/>
            <a:ext cx="141288" cy="153988"/>
          </a:xfrm>
          <a:custGeom>
            <a:avLst/>
            <a:gdLst>
              <a:gd name="T0" fmla="*/ 141288 w 21847"/>
              <a:gd name="T1" fmla="*/ 0 h 21600"/>
              <a:gd name="T2" fmla="*/ 0 w 21847"/>
              <a:gd name="T3" fmla="*/ 153981 h 21600"/>
              <a:gd name="T4" fmla="*/ 1597 w 21847"/>
              <a:gd name="T5" fmla="*/ 0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21847" y="0"/>
                </a:moveTo>
                <a:cubicBezTo>
                  <a:pt x="21847" y="11929"/>
                  <a:pt x="12176" y="21600"/>
                  <a:pt x="247" y="21600"/>
                </a:cubicBezTo>
                <a:cubicBezTo>
                  <a:pt x="164" y="21600"/>
                  <a:pt x="82" y="21599"/>
                  <a:pt x="0" y="21598"/>
                </a:cubicBezTo>
              </a:path>
              <a:path w="21847" h="21600" stroke="0" extrusionOk="0">
                <a:moveTo>
                  <a:pt x="21847" y="0"/>
                </a:moveTo>
                <a:cubicBezTo>
                  <a:pt x="21847" y="11929"/>
                  <a:pt x="12176" y="21600"/>
                  <a:pt x="247" y="21600"/>
                </a:cubicBezTo>
                <a:cubicBezTo>
                  <a:pt x="164" y="21600"/>
                  <a:pt x="82" y="21599"/>
                  <a:pt x="0" y="21598"/>
                </a:cubicBezTo>
                <a:lnTo>
                  <a:pt x="247" y="0"/>
                </a:lnTo>
                <a:lnTo>
                  <a:pt x="21847"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6" name="Oval 16">
            <a:extLst>
              <a:ext uri="{FF2B5EF4-FFF2-40B4-BE49-F238E27FC236}">
                <a16:creationId xmlns:a16="http://schemas.microsoft.com/office/drawing/2014/main" id="{7639B6DC-4237-8A4B-2509-46AEDDCC1915}"/>
              </a:ext>
            </a:extLst>
          </p:cNvPr>
          <p:cNvSpPr>
            <a:spLocks noChangeArrowheads="1"/>
          </p:cNvSpPr>
          <p:nvPr/>
        </p:nvSpPr>
        <p:spPr bwMode="auto">
          <a:xfrm>
            <a:off x="1851025" y="1092200"/>
            <a:ext cx="26988" cy="26988"/>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097" name="Arc 17">
            <a:extLst>
              <a:ext uri="{FF2B5EF4-FFF2-40B4-BE49-F238E27FC236}">
                <a16:creationId xmlns:a16="http://schemas.microsoft.com/office/drawing/2014/main" id="{2AF36E82-8153-4922-B58B-A870A9F6F2C8}"/>
              </a:ext>
            </a:extLst>
          </p:cNvPr>
          <p:cNvSpPr>
            <a:spLocks/>
          </p:cNvSpPr>
          <p:nvPr/>
        </p:nvSpPr>
        <p:spPr bwMode="auto">
          <a:xfrm>
            <a:off x="1685925" y="2763840"/>
            <a:ext cx="141288" cy="153987"/>
          </a:xfrm>
          <a:custGeom>
            <a:avLst/>
            <a:gdLst>
              <a:gd name="T0" fmla="*/ 0 w 21847"/>
              <a:gd name="T1" fmla="*/ 7 h 21600"/>
              <a:gd name="T2" fmla="*/ 141288 w 21847"/>
              <a:gd name="T3" fmla="*/ 153987 h 21600"/>
              <a:gd name="T4" fmla="*/ 1597 w 21847"/>
              <a:gd name="T5" fmla="*/ 153987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0" y="1"/>
                </a:moveTo>
                <a:cubicBezTo>
                  <a:pt x="82" y="0"/>
                  <a:pt x="164" y="-1"/>
                  <a:pt x="247" y="0"/>
                </a:cubicBezTo>
                <a:cubicBezTo>
                  <a:pt x="12176" y="0"/>
                  <a:pt x="21847" y="9670"/>
                  <a:pt x="21847" y="21600"/>
                </a:cubicBezTo>
              </a:path>
              <a:path w="21847" h="21600" stroke="0" extrusionOk="0">
                <a:moveTo>
                  <a:pt x="0" y="1"/>
                </a:moveTo>
                <a:cubicBezTo>
                  <a:pt x="82" y="0"/>
                  <a:pt x="164" y="-1"/>
                  <a:pt x="247" y="0"/>
                </a:cubicBezTo>
                <a:cubicBezTo>
                  <a:pt x="12176" y="0"/>
                  <a:pt x="21847" y="9670"/>
                  <a:pt x="21847" y="21600"/>
                </a:cubicBezTo>
                <a:lnTo>
                  <a:pt x="247"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8" name="Arc 18">
            <a:extLst>
              <a:ext uri="{FF2B5EF4-FFF2-40B4-BE49-F238E27FC236}">
                <a16:creationId xmlns:a16="http://schemas.microsoft.com/office/drawing/2014/main" id="{2E50147F-5D46-4275-E577-E7ADF4EBEFB6}"/>
              </a:ext>
            </a:extLst>
          </p:cNvPr>
          <p:cNvSpPr>
            <a:spLocks/>
          </p:cNvSpPr>
          <p:nvPr/>
        </p:nvSpPr>
        <p:spPr bwMode="auto">
          <a:xfrm>
            <a:off x="1685925" y="2903540"/>
            <a:ext cx="141288" cy="153987"/>
          </a:xfrm>
          <a:custGeom>
            <a:avLst/>
            <a:gdLst>
              <a:gd name="T0" fmla="*/ 141288 w 21847"/>
              <a:gd name="T1" fmla="*/ 0 h 21600"/>
              <a:gd name="T2" fmla="*/ 0 w 21847"/>
              <a:gd name="T3" fmla="*/ 153980 h 21600"/>
              <a:gd name="T4" fmla="*/ 1597 w 21847"/>
              <a:gd name="T5" fmla="*/ 0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21847" y="0"/>
                </a:moveTo>
                <a:cubicBezTo>
                  <a:pt x="21847" y="11929"/>
                  <a:pt x="12176" y="21600"/>
                  <a:pt x="247" y="21600"/>
                </a:cubicBezTo>
                <a:cubicBezTo>
                  <a:pt x="164" y="21600"/>
                  <a:pt x="82" y="21599"/>
                  <a:pt x="0" y="21598"/>
                </a:cubicBezTo>
              </a:path>
              <a:path w="21847" h="21600" stroke="0" extrusionOk="0">
                <a:moveTo>
                  <a:pt x="21847" y="0"/>
                </a:moveTo>
                <a:cubicBezTo>
                  <a:pt x="21847" y="11929"/>
                  <a:pt x="12176" y="21600"/>
                  <a:pt x="247" y="21600"/>
                </a:cubicBezTo>
                <a:cubicBezTo>
                  <a:pt x="164" y="21600"/>
                  <a:pt x="82" y="21599"/>
                  <a:pt x="0" y="21598"/>
                </a:cubicBezTo>
                <a:lnTo>
                  <a:pt x="247" y="0"/>
                </a:lnTo>
                <a:lnTo>
                  <a:pt x="21847"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099" name="Oval 19">
            <a:extLst>
              <a:ext uri="{FF2B5EF4-FFF2-40B4-BE49-F238E27FC236}">
                <a16:creationId xmlns:a16="http://schemas.microsoft.com/office/drawing/2014/main" id="{72B45641-5DA0-8074-FB64-ABD78752667A}"/>
              </a:ext>
            </a:extLst>
          </p:cNvPr>
          <p:cNvSpPr>
            <a:spLocks noChangeArrowheads="1"/>
          </p:cNvSpPr>
          <p:nvPr/>
        </p:nvSpPr>
        <p:spPr bwMode="auto">
          <a:xfrm>
            <a:off x="1851025" y="2897190"/>
            <a:ext cx="26988" cy="26987"/>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100" name="Arc 20">
            <a:extLst>
              <a:ext uri="{FF2B5EF4-FFF2-40B4-BE49-F238E27FC236}">
                <a16:creationId xmlns:a16="http://schemas.microsoft.com/office/drawing/2014/main" id="{6129E886-186B-2C80-3C24-979ACD43FF2B}"/>
              </a:ext>
            </a:extLst>
          </p:cNvPr>
          <p:cNvSpPr>
            <a:spLocks/>
          </p:cNvSpPr>
          <p:nvPr/>
        </p:nvSpPr>
        <p:spPr bwMode="auto">
          <a:xfrm>
            <a:off x="3336925" y="2965450"/>
            <a:ext cx="141288" cy="153988"/>
          </a:xfrm>
          <a:custGeom>
            <a:avLst/>
            <a:gdLst>
              <a:gd name="T0" fmla="*/ 0 w 21847"/>
              <a:gd name="T1" fmla="*/ 7 h 21600"/>
              <a:gd name="T2" fmla="*/ 141288 w 21847"/>
              <a:gd name="T3" fmla="*/ 153988 h 21600"/>
              <a:gd name="T4" fmla="*/ 1597 w 21847"/>
              <a:gd name="T5" fmla="*/ 153988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0" y="1"/>
                </a:moveTo>
                <a:cubicBezTo>
                  <a:pt x="82" y="0"/>
                  <a:pt x="164" y="-1"/>
                  <a:pt x="247" y="0"/>
                </a:cubicBezTo>
                <a:cubicBezTo>
                  <a:pt x="12176" y="0"/>
                  <a:pt x="21847" y="9670"/>
                  <a:pt x="21847" y="21600"/>
                </a:cubicBezTo>
              </a:path>
              <a:path w="21847" h="21600" stroke="0" extrusionOk="0">
                <a:moveTo>
                  <a:pt x="0" y="1"/>
                </a:moveTo>
                <a:cubicBezTo>
                  <a:pt x="82" y="0"/>
                  <a:pt x="164" y="-1"/>
                  <a:pt x="247" y="0"/>
                </a:cubicBezTo>
                <a:cubicBezTo>
                  <a:pt x="12176" y="0"/>
                  <a:pt x="21847" y="9670"/>
                  <a:pt x="21847" y="21600"/>
                </a:cubicBezTo>
                <a:lnTo>
                  <a:pt x="247"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1" name="Arc 21">
            <a:extLst>
              <a:ext uri="{FF2B5EF4-FFF2-40B4-BE49-F238E27FC236}">
                <a16:creationId xmlns:a16="http://schemas.microsoft.com/office/drawing/2014/main" id="{282D2548-90A9-BC6B-61C5-27F2FCFD068A}"/>
              </a:ext>
            </a:extLst>
          </p:cNvPr>
          <p:cNvSpPr>
            <a:spLocks/>
          </p:cNvSpPr>
          <p:nvPr/>
        </p:nvSpPr>
        <p:spPr bwMode="auto">
          <a:xfrm>
            <a:off x="3336925" y="3103565"/>
            <a:ext cx="141288" cy="153987"/>
          </a:xfrm>
          <a:custGeom>
            <a:avLst/>
            <a:gdLst>
              <a:gd name="T0" fmla="*/ 141288 w 21847"/>
              <a:gd name="T1" fmla="*/ 0 h 21600"/>
              <a:gd name="T2" fmla="*/ 0 w 21847"/>
              <a:gd name="T3" fmla="*/ 153980 h 21600"/>
              <a:gd name="T4" fmla="*/ 1597 w 21847"/>
              <a:gd name="T5" fmla="*/ 0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21847" y="0"/>
                </a:moveTo>
                <a:cubicBezTo>
                  <a:pt x="21847" y="11929"/>
                  <a:pt x="12176" y="21600"/>
                  <a:pt x="247" y="21600"/>
                </a:cubicBezTo>
                <a:cubicBezTo>
                  <a:pt x="164" y="21600"/>
                  <a:pt x="82" y="21599"/>
                  <a:pt x="0" y="21598"/>
                </a:cubicBezTo>
              </a:path>
              <a:path w="21847" h="21600" stroke="0" extrusionOk="0">
                <a:moveTo>
                  <a:pt x="21847" y="0"/>
                </a:moveTo>
                <a:cubicBezTo>
                  <a:pt x="21847" y="11929"/>
                  <a:pt x="12176" y="21600"/>
                  <a:pt x="247" y="21600"/>
                </a:cubicBezTo>
                <a:cubicBezTo>
                  <a:pt x="164" y="21600"/>
                  <a:pt x="82" y="21599"/>
                  <a:pt x="0" y="21598"/>
                </a:cubicBezTo>
                <a:lnTo>
                  <a:pt x="247" y="0"/>
                </a:lnTo>
                <a:lnTo>
                  <a:pt x="21847"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2" name="Oval 22">
            <a:extLst>
              <a:ext uri="{FF2B5EF4-FFF2-40B4-BE49-F238E27FC236}">
                <a16:creationId xmlns:a16="http://schemas.microsoft.com/office/drawing/2014/main" id="{F8E2F476-6C30-12E3-AB5E-D851218F78C1}"/>
              </a:ext>
            </a:extLst>
          </p:cNvPr>
          <p:cNvSpPr>
            <a:spLocks noChangeArrowheads="1"/>
          </p:cNvSpPr>
          <p:nvPr/>
        </p:nvSpPr>
        <p:spPr bwMode="auto">
          <a:xfrm>
            <a:off x="3502025" y="3097215"/>
            <a:ext cx="26988" cy="26987"/>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103" name="Line 23">
            <a:extLst>
              <a:ext uri="{FF2B5EF4-FFF2-40B4-BE49-F238E27FC236}">
                <a16:creationId xmlns:a16="http://schemas.microsoft.com/office/drawing/2014/main" id="{0CD89DCE-BA35-59DB-B60C-7F59ADB6D1AF}"/>
              </a:ext>
            </a:extLst>
          </p:cNvPr>
          <p:cNvSpPr>
            <a:spLocks noChangeShapeType="1"/>
          </p:cNvSpPr>
          <p:nvPr/>
        </p:nvSpPr>
        <p:spPr bwMode="auto">
          <a:xfrm>
            <a:off x="3154363" y="1595438"/>
            <a:ext cx="0" cy="1333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4" name="Line 24">
            <a:extLst>
              <a:ext uri="{FF2B5EF4-FFF2-40B4-BE49-F238E27FC236}">
                <a16:creationId xmlns:a16="http://schemas.microsoft.com/office/drawing/2014/main" id="{CC740651-387A-D804-8F7A-7571030C2B18}"/>
              </a:ext>
            </a:extLst>
          </p:cNvPr>
          <p:cNvSpPr>
            <a:spLocks noChangeShapeType="1"/>
          </p:cNvSpPr>
          <p:nvPr/>
        </p:nvSpPr>
        <p:spPr bwMode="auto">
          <a:xfrm>
            <a:off x="4870450" y="1808163"/>
            <a:ext cx="0" cy="1333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5" name="Line 25">
            <a:extLst>
              <a:ext uri="{FF2B5EF4-FFF2-40B4-BE49-F238E27FC236}">
                <a16:creationId xmlns:a16="http://schemas.microsoft.com/office/drawing/2014/main" id="{943DBAD9-35AD-34ED-B464-9486ADEA39BE}"/>
              </a:ext>
            </a:extLst>
          </p:cNvPr>
          <p:cNvSpPr>
            <a:spLocks noChangeShapeType="1"/>
          </p:cNvSpPr>
          <p:nvPr/>
        </p:nvSpPr>
        <p:spPr bwMode="auto">
          <a:xfrm>
            <a:off x="2824163" y="3157538"/>
            <a:ext cx="0" cy="1333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6" name="Rectangle 26">
            <a:extLst>
              <a:ext uri="{FF2B5EF4-FFF2-40B4-BE49-F238E27FC236}">
                <a16:creationId xmlns:a16="http://schemas.microsoft.com/office/drawing/2014/main" id="{2E9FE35C-6648-E947-7620-644702D959FE}"/>
              </a:ext>
            </a:extLst>
          </p:cNvPr>
          <p:cNvSpPr>
            <a:spLocks noChangeArrowheads="1"/>
          </p:cNvSpPr>
          <p:nvPr/>
        </p:nvSpPr>
        <p:spPr bwMode="auto">
          <a:xfrm>
            <a:off x="4937125" y="901700"/>
            <a:ext cx="2032608" cy="425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buClrTx/>
              <a:buSzTx/>
            </a:pPr>
            <a:r>
              <a:rPr lang="en-US" altLang="en-US" sz="2400">
                <a:solidFill>
                  <a:srgbClr val="3333FF"/>
                </a:solidFill>
              </a:rPr>
              <a:t>subject DAG</a:t>
            </a:r>
          </a:p>
        </p:txBody>
      </p:sp>
      <p:sp>
        <p:nvSpPr>
          <p:cNvPr id="46107" name="Rectangle 27">
            <a:extLst>
              <a:ext uri="{FF2B5EF4-FFF2-40B4-BE49-F238E27FC236}">
                <a16:creationId xmlns:a16="http://schemas.microsoft.com/office/drawing/2014/main" id="{306A9E08-71C7-E0F5-BABE-F3C6FBABDB92}"/>
              </a:ext>
            </a:extLst>
          </p:cNvPr>
          <p:cNvSpPr>
            <a:spLocks noChangeArrowheads="1"/>
          </p:cNvSpPr>
          <p:nvPr/>
        </p:nvSpPr>
        <p:spPr bwMode="auto">
          <a:xfrm>
            <a:off x="6642100" y="2159000"/>
            <a:ext cx="742950" cy="431800"/>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108" name="Line 28">
            <a:extLst>
              <a:ext uri="{FF2B5EF4-FFF2-40B4-BE49-F238E27FC236}">
                <a16:creationId xmlns:a16="http://schemas.microsoft.com/office/drawing/2014/main" id="{9D38DAE7-E1A5-7CBB-E189-0730685951AE}"/>
              </a:ext>
            </a:extLst>
          </p:cNvPr>
          <p:cNvSpPr>
            <a:spLocks noChangeShapeType="1"/>
          </p:cNvSpPr>
          <p:nvPr/>
        </p:nvSpPr>
        <p:spPr bwMode="auto">
          <a:xfrm>
            <a:off x="6588125" y="2422527"/>
            <a:ext cx="0" cy="16033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09" name="Line 29">
            <a:extLst>
              <a:ext uri="{FF2B5EF4-FFF2-40B4-BE49-F238E27FC236}">
                <a16:creationId xmlns:a16="http://schemas.microsoft.com/office/drawing/2014/main" id="{EC54EA75-0E66-2BC7-6F35-EB755747242B}"/>
              </a:ext>
            </a:extLst>
          </p:cNvPr>
          <p:cNvSpPr>
            <a:spLocks noChangeShapeType="1"/>
          </p:cNvSpPr>
          <p:nvPr/>
        </p:nvSpPr>
        <p:spPr bwMode="auto">
          <a:xfrm>
            <a:off x="1298575" y="4032250"/>
            <a:ext cx="52832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0" name="Line 30">
            <a:extLst>
              <a:ext uri="{FF2B5EF4-FFF2-40B4-BE49-F238E27FC236}">
                <a16:creationId xmlns:a16="http://schemas.microsoft.com/office/drawing/2014/main" id="{66F7F4A5-4BEC-5760-EFF9-61F39D24528C}"/>
              </a:ext>
            </a:extLst>
          </p:cNvPr>
          <p:cNvSpPr>
            <a:spLocks noChangeShapeType="1"/>
          </p:cNvSpPr>
          <p:nvPr/>
        </p:nvSpPr>
        <p:spPr bwMode="auto">
          <a:xfrm>
            <a:off x="4870450" y="2074863"/>
            <a:ext cx="0" cy="12763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1" name="Line 31">
            <a:extLst>
              <a:ext uri="{FF2B5EF4-FFF2-40B4-BE49-F238E27FC236}">
                <a16:creationId xmlns:a16="http://schemas.microsoft.com/office/drawing/2014/main" id="{EA101E31-A41B-893C-69BC-0DD0D73A75CB}"/>
              </a:ext>
            </a:extLst>
          </p:cNvPr>
          <p:cNvSpPr>
            <a:spLocks noChangeShapeType="1"/>
          </p:cNvSpPr>
          <p:nvPr/>
        </p:nvSpPr>
        <p:spPr bwMode="auto">
          <a:xfrm>
            <a:off x="3609977" y="3363913"/>
            <a:ext cx="126047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2" name="Line 32">
            <a:extLst>
              <a:ext uri="{FF2B5EF4-FFF2-40B4-BE49-F238E27FC236}">
                <a16:creationId xmlns:a16="http://schemas.microsoft.com/office/drawing/2014/main" id="{9945C7B7-CD9A-EEA4-0BB9-79717662FBE0}"/>
              </a:ext>
            </a:extLst>
          </p:cNvPr>
          <p:cNvSpPr>
            <a:spLocks noChangeShapeType="1"/>
          </p:cNvSpPr>
          <p:nvPr/>
        </p:nvSpPr>
        <p:spPr bwMode="auto">
          <a:xfrm>
            <a:off x="5657852" y="2014538"/>
            <a:ext cx="13176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3" name="Line 33">
            <a:extLst>
              <a:ext uri="{FF2B5EF4-FFF2-40B4-BE49-F238E27FC236}">
                <a16:creationId xmlns:a16="http://schemas.microsoft.com/office/drawing/2014/main" id="{8A6DF6F9-8FE3-597D-A114-BD916F70D26A}"/>
              </a:ext>
            </a:extLst>
          </p:cNvPr>
          <p:cNvSpPr>
            <a:spLocks noChangeShapeType="1"/>
          </p:cNvSpPr>
          <p:nvPr/>
        </p:nvSpPr>
        <p:spPr bwMode="auto">
          <a:xfrm>
            <a:off x="3154363" y="1862140"/>
            <a:ext cx="0" cy="80168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4" name="Line 34">
            <a:extLst>
              <a:ext uri="{FF2B5EF4-FFF2-40B4-BE49-F238E27FC236}">
                <a16:creationId xmlns:a16="http://schemas.microsoft.com/office/drawing/2014/main" id="{15BE2AFA-88B1-230A-7783-27D961D625C2}"/>
              </a:ext>
            </a:extLst>
          </p:cNvPr>
          <p:cNvSpPr>
            <a:spLocks noChangeShapeType="1"/>
          </p:cNvSpPr>
          <p:nvPr/>
        </p:nvSpPr>
        <p:spPr bwMode="auto">
          <a:xfrm>
            <a:off x="1827213" y="2670175"/>
            <a:ext cx="13208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5" name="Line 35">
            <a:extLst>
              <a:ext uri="{FF2B5EF4-FFF2-40B4-BE49-F238E27FC236}">
                <a16:creationId xmlns:a16="http://schemas.microsoft.com/office/drawing/2014/main" id="{561180E1-684C-3F3A-B2CC-A8452332F776}"/>
              </a:ext>
            </a:extLst>
          </p:cNvPr>
          <p:cNvSpPr>
            <a:spLocks noChangeShapeType="1"/>
          </p:cNvSpPr>
          <p:nvPr/>
        </p:nvSpPr>
        <p:spPr bwMode="auto">
          <a:xfrm>
            <a:off x="3940177" y="1801813"/>
            <a:ext cx="13176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6" name="Line 36">
            <a:extLst>
              <a:ext uri="{FF2B5EF4-FFF2-40B4-BE49-F238E27FC236}">
                <a16:creationId xmlns:a16="http://schemas.microsoft.com/office/drawing/2014/main" id="{B6FB42EC-34D6-6D2C-A461-0832DCC77783}"/>
              </a:ext>
            </a:extLst>
          </p:cNvPr>
          <p:cNvSpPr>
            <a:spLocks noChangeShapeType="1"/>
          </p:cNvSpPr>
          <p:nvPr/>
        </p:nvSpPr>
        <p:spPr bwMode="auto">
          <a:xfrm>
            <a:off x="3279775" y="1641475"/>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7" name="Line 37">
            <a:extLst>
              <a:ext uri="{FF2B5EF4-FFF2-40B4-BE49-F238E27FC236}">
                <a16:creationId xmlns:a16="http://schemas.microsoft.com/office/drawing/2014/main" id="{136D9A72-DEE1-04BD-9197-290F4FD755A0}"/>
              </a:ext>
            </a:extLst>
          </p:cNvPr>
          <p:cNvSpPr>
            <a:spLocks noChangeShapeType="1"/>
          </p:cNvSpPr>
          <p:nvPr/>
        </p:nvSpPr>
        <p:spPr bwMode="auto">
          <a:xfrm>
            <a:off x="3279775" y="1962150"/>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8" name="Line 38">
            <a:extLst>
              <a:ext uri="{FF2B5EF4-FFF2-40B4-BE49-F238E27FC236}">
                <a16:creationId xmlns:a16="http://schemas.microsoft.com/office/drawing/2014/main" id="{9334C0C2-15AA-EEB1-29E5-0CA55E965303}"/>
              </a:ext>
            </a:extLst>
          </p:cNvPr>
          <p:cNvSpPr>
            <a:spLocks noChangeShapeType="1"/>
          </p:cNvSpPr>
          <p:nvPr/>
        </p:nvSpPr>
        <p:spPr bwMode="auto">
          <a:xfrm>
            <a:off x="3286125" y="1635127"/>
            <a:ext cx="0" cy="3206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19" name="Arc 39">
            <a:extLst>
              <a:ext uri="{FF2B5EF4-FFF2-40B4-BE49-F238E27FC236}">
                <a16:creationId xmlns:a16="http://schemas.microsoft.com/office/drawing/2014/main" id="{6AF9FBA8-F7A8-0973-C538-BCF9A6305114}"/>
              </a:ext>
            </a:extLst>
          </p:cNvPr>
          <p:cNvSpPr>
            <a:spLocks/>
          </p:cNvSpPr>
          <p:nvPr/>
        </p:nvSpPr>
        <p:spPr bwMode="auto">
          <a:xfrm>
            <a:off x="3603625" y="1636715"/>
            <a:ext cx="153988" cy="168275"/>
          </a:xfrm>
          <a:custGeom>
            <a:avLst/>
            <a:gdLst>
              <a:gd name="T0" fmla="*/ 0 w 21823"/>
              <a:gd name="T1" fmla="*/ 8 h 21600"/>
              <a:gd name="T2" fmla="*/ 153988 w 21823"/>
              <a:gd name="T3" fmla="*/ 166678 h 21600"/>
              <a:gd name="T4" fmla="*/ 1581 w 21823"/>
              <a:gd name="T5" fmla="*/ 168275 h 21600"/>
              <a:gd name="T6" fmla="*/ 0 60000 65536"/>
              <a:gd name="T7" fmla="*/ 0 60000 65536"/>
              <a:gd name="T8" fmla="*/ 0 60000 65536"/>
            </a:gdLst>
            <a:ahLst/>
            <a:cxnLst>
              <a:cxn ang="T6">
                <a:pos x="T0" y="T1"/>
              </a:cxn>
              <a:cxn ang="T7">
                <a:pos x="T2" y="T3"/>
              </a:cxn>
              <a:cxn ang="T8">
                <a:pos x="T4" y="T5"/>
              </a:cxn>
            </a:cxnLst>
            <a:rect l="0" t="0" r="r" b="b"/>
            <a:pathLst>
              <a:path w="21823" h="21600" fill="none" extrusionOk="0">
                <a:moveTo>
                  <a:pt x="0" y="1"/>
                </a:moveTo>
                <a:cubicBezTo>
                  <a:pt x="74" y="0"/>
                  <a:pt x="149" y="-1"/>
                  <a:pt x="224" y="0"/>
                </a:cubicBezTo>
                <a:cubicBezTo>
                  <a:pt x="12073" y="0"/>
                  <a:pt x="21710" y="9546"/>
                  <a:pt x="21823" y="21394"/>
                </a:cubicBezTo>
              </a:path>
              <a:path w="21823" h="21600" stroke="0" extrusionOk="0">
                <a:moveTo>
                  <a:pt x="0" y="1"/>
                </a:moveTo>
                <a:cubicBezTo>
                  <a:pt x="74" y="0"/>
                  <a:pt x="149" y="-1"/>
                  <a:pt x="224" y="0"/>
                </a:cubicBezTo>
                <a:cubicBezTo>
                  <a:pt x="12073" y="0"/>
                  <a:pt x="21710" y="9546"/>
                  <a:pt x="21823" y="21394"/>
                </a:cubicBezTo>
                <a:lnTo>
                  <a:pt x="224"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0" name="Arc 40">
            <a:extLst>
              <a:ext uri="{FF2B5EF4-FFF2-40B4-BE49-F238E27FC236}">
                <a16:creationId xmlns:a16="http://schemas.microsoft.com/office/drawing/2014/main" id="{B896BCC9-0AC7-3F2A-89A8-5A15388D11A6}"/>
              </a:ext>
            </a:extLst>
          </p:cNvPr>
          <p:cNvSpPr>
            <a:spLocks/>
          </p:cNvSpPr>
          <p:nvPr/>
        </p:nvSpPr>
        <p:spPr bwMode="auto">
          <a:xfrm>
            <a:off x="3603625" y="1789113"/>
            <a:ext cx="152400" cy="169862"/>
          </a:xfrm>
          <a:custGeom>
            <a:avLst/>
            <a:gdLst>
              <a:gd name="T0" fmla="*/ 152393 w 21600"/>
              <a:gd name="T1" fmla="*/ 0 h 21805"/>
              <a:gd name="T2" fmla="*/ 0 w 21600"/>
              <a:gd name="T3" fmla="*/ 169862 h 21805"/>
              <a:gd name="T4" fmla="*/ 0 w 21600"/>
              <a:gd name="T5" fmla="*/ 1597 h 21805"/>
              <a:gd name="T6" fmla="*/ 0 60000 65536"/>
              <a:gd name="T7" fmla="*/ 0 60000 65536"/>
              <a:gd name="T8" fmla="*/ 0 60000 65536"/>
            </a:gdLst>
            <a:ahLst/>
            <a:cxnLst>
              <a:cxn ang="T6">
                <a:pos x="T0" y="T1"/>
              </a:cxn>
              <a:cxn ang="T7">
                <a:pos x="T2" y="T3"/>
              </a:cxn>
              <a:cxn ang="T8">
                <a:pos x="T4" y="T5"/>
              </a:cxn>
            </a:cxnLst>
            <a:rect l="0" t="0" r="r" b="b"/>
            <a:pathLst>
              <a:path w="21600" h="21805" fill="none" extrusionOk="0">
                <a:moveTo>
                  <a:pt x="21599" y="-1"/>
                </a:moveTo>
                <a:cubicBezTo>
                  <a:pt x="21599" y="68"/>
                  <a:pt x="21600" y="136"/>
                  <a:pt x="21600" y="205"/>
                </a:cubicBezTo>
                <a:cubicBezTo>
                  <a:pt x="21600" y="12134"/>
                  <a:pt x="11929" y="21804"/>
                  <a:pt x="0" y="21805"/>
                </a:cubicBezTo>
              </a:path>
              <a:path w="21600" h="21805" stroke="0" extrusionOk="0">
                <a:moveTo>
                  <a:pt x="21599" y="-1"/>
                </a:moveTo>
                <a:cubicBezTo>
                  <a:pt x="21599" y="68"/>
                  <a:pt x="21600" y="136"/>
                  <a:pt x="21600" y="205"/>
                </a:cubicBezTo>
                <a:cubicBezTo>
                  <a:pt x="21600" y="12134"/>
                  <a:pt x="11929" y="21804"/>
                  <a:pt x="0" y="21805"/>
                </a:cubicBezTo>
                <a:lnTo>
                  <a:pt x="0" y="205"/>
                </a:lnTo>
                <a:lnTo>
                  <a:pt x="21599"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1" name="Line 41">
            <a:extLst>
              <a:ext uri="{FF2B5EF4-FFF2-40B4-BE49-F238E27FC236}">
                <a16:creationId xmlns:a16="http://schemas.microsoft.com/office/drawing/2014/main" id="{718290DE-EF6B-D3B5-3F60-4F001B1F3961}"/>
              </a:ext>
            </a:extLst>
          </p:cNvPr>
          <p:cNvSpPr>
            <a:spLocks noChangeShapeType="1"/>
          </p:cNvSpPr>
          <p:nvPr/>
        </p:nvSpPr>
        <p:spPr bwMode="auto">
          <a:xfrm>
            <a:off x="3148013" y="1868488"/>
            <a:ext cx="1317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2" name="Line 42">
            <a:extLst>
              <a:ext uri="{FF2B5EF4-FFF2-40B4-BE49-F238E27FC236}">
                <a16:creationId xmlns:a16="http://schemas.microsoft.com/office/drawing/2014/main" id="{65CDA8E3-6900-2FCE-CE0D-56E7E4C2B7C3}"/>
              </a:ext>
            </a:extLst>
          </p:cNvPr>
          <p:cNvSpPr>
            <a:spLocks noChangeShapeType="1"/>
          </p:cNvSpPr>
          <p:nvPr/>
        </p:nvSpPr>
        <p:spPr bwMode="auto">
          <a:xfrm>
            <a:off x="3808413" y="1801813"/>
            <a:ext cx="1317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3" name="Line 43">
            <a:extLst>
              <a:ext uri="{FF2B5EF4-FFF2-40B4-BE49-F238E27FC236}">
                <a16:creationId xmlns:a16="http://schemas.microsoft.com/office/drawing/2014/main" id="{7F011160-618F-3158-F73C-B8D5F6C26B93}"/>
              </a:ext>
            </a:extLst>
          </p:cNvPr>
          <p:cNvSpPr>
            <a:spLocks noChangeShapeType="1"/>
          </p:cNvSpPr>
          <p:nvPr/>
        </p:nvSpPr>
        <p:spPr bwMode="auto">
          <a:xfrm>
            <a:off x="3148013" y="1735138"/>
            <a:ext cx="1317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4" name="Line 44">
            <a:extLst>
              <a:ext uri="{FF2B5EF4-FFF2-40B4-BE49-F238E27FC236}">
                <a16:creationId xmlns:a16="http://schemas.microsoft.com/office/drawing/2014/main" id="{9EC1599F-B759-8899-80FA-73FDF7397A71}"/>
              </a:ext>
            </a:extLst>
          </p:cNvPr>
          <p:cNvSpPr>
            <a:spLocks noChangeShapeType="1"/>
          </p:cNvSpPr>
          <p:nvPr/>
        </p:nvSpPr>
        <p:spPr bwMode="auto">
          <a:xfrm>
            <a:off x="2949575" y="1601788"/>
            <a:ext cx="19843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5" name="Line 45">
            <a:extLst>
              <a:ext uri="{FF2B5EF4-FFF2-40B4-BE49-F238E27FC236}">
                <a16:creationId xmlns:a16="http://schemas.microsoft.com/office/drawing/2014/main" id="{D48A3A74-D8B9-68BC-2C58-A58781D6DE2D}"/>
              </a:ext>
            </a:extLst>
          </p:cNvPr>
          <p:cNvSpPr>
            <a:spLocks noChangeShapeType="1"/>
          </p:cNvSpPr>
          <p:nvPr/>
        </p:nvSpPr>
        <p:spPr bwMode="auto">
          <a:xfrm>
            <a:off x="2170113" y="1308102"/>
            <a:ext cx="0" cy="20161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6" name="Line 46">
            <a:extLst>
              <a:ext uri="{FF2B5EF4-FFF2-40B4-BE49-F238E27FC236}">
                <a16:creationId xmlns:a16="http://schemas.microsoft.com/office/drawing/2014/main" id="{6AB03DC8-E393-A95D-7EE2-512D0465C887}"/>
              </a:ext>
            </a:extLst>
          </p:cNvPr>
          <p:cNvSpPr>
            <a:spLocks noChangeShapeType="1"/>
          </p:cNvSpPr>
          <p:nvPr/>
        </p:nvSpPr>
        <p:spPr bwMode="auto">
          <a:xfrm>
            <a:off x="1946275" y="1314450"/>
            <a:ext cx="21113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7" name="Line 47">
            <a:extLst>
              <a:ext uri="{FF2B5EF4-FFF2-40B4-BE49-F238E27FC236}">
                <a16:creationId xmlns:a16="http://schemas.microsoft.com/office/drawing/2014/main" id="{92FB1120-18E4-A311-E595-8EF82C15D604}"/>
              </a:ext>
            </a:extLst>
          </p:cNvPr>
          <p:cNvSpPr>
            <a:spLocks noChangeShapeType="1"/>
          </p:cNvSpPr>
          <p:nvPr/>
        </p:nvSpPr>
        <p:spPr bwMode="auto">
          <a:xfrm>
            <a:off x="1958977" y="3163888"/>
            <a:ext cx="13176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8" name="Line 48">
            <a:extLst>
              <a:ext uri="{FF2B5EF4-FFF2-40B4-BE49-F238E27FC236}">
                <a16:creationId xmlns:a16="http://schemas.microsoft.com/office/drawing/2014/main" id="{53C55760-0342-43DF-136F-0A9C2074E861}"/>
              </a:ext>
            </a:extLst>
          </p:cNvPr>
          <p:cNvSpPr>
            <a:spLocks noChangeShapeType="1"/>
          </p:cNvSpPr>
          <p:nvPr/>
        </p:nvSpPr>
        <p:spPr bwMode="auto">
          <a:xfrm>
            <a:off x="1298575" y="3430588"/>
            <a:ext cx="151923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9" name="Line 49">
            <a:extLst>
              <a:ext uri="{FF2B5EF4-FFF2-40B4-BE49-F238E27FC236}">
                <a16:creationId xmlns:a16="http://schemas.microsoft.com/office/drawing/2014/main" id="{F3C66A11-4B14-821B-A566-2732F724447D}"/>
              </a:ext>
            </a:extLst>
          </p:cNvPr>
          <p:cNvSpPr>
            <a:spLocks noChangeShapeType="1"/>
          </p:cNvSpPr>
          <p:nvPr/>
        </p:nvSpPr>
        <p:spPr bwMode="auto">
          <a:xfrm>
            <a:off x="6713538" y="2201863"/>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0" name="Line 50">
            <a:extLst>
              <a:ext uri="{FF2B5EF4-FFF2-40B4-BE49-F238E27FC236}">
                <a16:creationId xmlns:a16="http://schemas.microsoft.com/office/drawing/2014/main" id="{75B37136-BC46-B449-2416-9A22A2844B47}"/>
              </a:ext>
            </a:extLst>
          </p:cNvPr>
          <p:cNvSpPr>
            <a:spLocks noChangeShapeType="1"/>
          </p:cNvSpPr>
          <p:nvPr/>
        </p:nvSpPr>
        <p:spPr bwMode="auto">
          <a:xfrm>
            <a:off x="6713538" y="2522538"/>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1" name="Line 51">
            <a:extLst>
              <a:ext uri="{FF2B5EF4-FFF2-40B4-BE49-F238E27FC236}">
                <a16:creationId xmlns:a16="http://schemas.microsoft.com/office/drawing/2014/main" id="{4F860F08-DEFF-8F99-692E-8518B341D502}"/>
              </a:ext>
            </a:extLst>
          </p:cNvPr>
          <p:cNvSpPr>
            <a:spLocks noChangeShapeType="1"/>
          </p:cNvSpPr>
          <p:nvPr/>
        </p:nvSpPr>
        <p:spPr bwMode="auto">
          <a:xfrm>
            <a:off x="6719888" y="2195515"/>
            <a:ext cx="0" cy="3206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2" name="Arc 52">
            <a:extLst>
              <a:ext uri="{FF2B5EF4-FFF2-40B4-BE49-F238E27FC236}">
                <a16:creationId xmlns:a16="http://schemas.microsoft.com/office/drawing/2014/main" id="{B1807A31-C4B6-F170-DC93-9AAE262537C9}"/>
              </a:ext>
            </a:extLst>
          </p:cNvPr>
          <p:cNvSpPr>
            <a:spLocks/>
          </p:cNvSpPr>
          <p:nvPr/>
        </p:nvSpPr>
        <p:spPr bwMode="auto">
          <a:xfrm>
            <a:off x="7037390" y="2197102"/>
            <a:ext cx="153987" cy="168275"/>
          </a:xfrm>
          <a:custGeom>
            <a:avLst/>
            <a:gdLst>
              <a:gd name="T0" fmla="*/ 0 w 21823"/>
              <a:gd name="T1" fmla="*/ 8 h 21600"/>
              <a:gd name="T2" fmla="*/ 153987 w 21823"/>
              <a:gd name="T3" fmla="*/ 166678 h 21600"/>
              <a:gd name="T4" fmla="*/ 1581 w 21823"/>
              <a:gd name="T5" fmla="*/ 168275 h 21600"/>
              <a:gd name="T6" fmla="*/ 0 60000 65536"/>
              <a:gd name="T7" fmla="*/ 0 60000 65536"/>
              <a:gd name="T8" fmla="*/ 0 60000 65536"/>
            </a:gdLst>
            <a:ahLst/>
            <a:cxnLst>
              <a:cxn ang="T6">
                <a:pos x="T0" y="T1"/>
              </a:cxn>
              <a:cxn ang="T7">
                <a:pos x="T2" y="T3"/>
              </a:cxn>
              <a:cxn ang="T8">
                <a:pos x="T4" y="T5"/>
              </a:cxn>
            </a:cxnLst>
            <a:rect l="0" t="0" r="r" b="b"/>
            <a:pathLst>
              <a:path w="21823" h="21600" fill="none" extrusionOk="0">
                <a:moveTo>
                  <a:pt x="0" y="1"/>
                </a:moveTo>
                <a:cubicBezTo>
                  <a:pt x="74" y="0"/>
                  <a:pt x="149" y="-1"/>
                  <a:pt x="224" y="0"/>
                </a:cubicBezTo>
                <a:cubicBezTo>
                  <a:pt x="12073" y="0"/>
                  <a:pt x="21710" y="9546"/>
                  <a:pt x="21823" y="21394"/>
                </a:cubicBezTo>
              </a:path>
              <a:path w="21823" h="21600" stroke="0" extrusionOk="0">
                <a:moveTo>
                  <a:pt x="0" y="1"/>
                </a:moveTo>
                <a:cubicBezTo>
                  <a:pt x="74" y="0"/>
                  <a:pt x="149" y="-1"/>
                  <a:pt x="224" y="0"/>
                </a:cubicBezTo>
                <a:cubicBezTo>
                  <a:pt x="12073" y="0"/>
                  <a:pt x="21710" y="9546"/>
                  <a:pt x="21823" y="21394"/>
                </a:cubicBezTo>
                <a:lnTo>
                  <a:pt x="224"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3" name="Arc 53">
            <a:extLst>
              <a:ext uri="{FF2B5EF4-FFF2-40B4-BE49-F238E27FC236}">
                <a16:creationId xmlns:a16="http://schemas.microsoft.com/office/drawing/2014/main" id="{17ED989F-75DE-01A6-41CF-674959F7BFC0}"/>
              </a:ext>
            </a:extLst>
          </p:cNvPr>
          <p:cNvSpPr>
            <a:spLocks/>
          </p:cNvSpPr>
          <p:nvPr/>
        </p:nvSpPr>
        <p:spPr bwMode="auto">
          <a:xfrm>
            <a:off x="7037388" y="2347913"/>
            <a:ext cx="152400" cy="169862"/>
          </a:xfrm>
          <a:custGeom>
            <a:avLst/>
            <a:gdLst>
              <a:gd name="T0" fmla="*/ 152393 w 21600"/>
              <a:gd name="T1" fmla="*/ 0 h 21805"/>
              <a:gd name="T2" fmla="*/ 0 w 21600"/>
              <a:gd name="T3" fmla="*/ 169862 h 21805"/>
              <a:gd name="T4" fmla="*/ 0 w 21600"/>
              <a:gd name="T5" fmla="*/ 1597 h 21805"/>
              <a:gd name="T6" fmla="*/ 0 60000 65536"/>
              <a:gd name="T7" fmla="*/ 0 60000 65536"/>
              <a:gd name="T8" fmla="*/ 0 60000 65536"/>
            </a:gdLst>
            <a:ahLst/>
            <a:cxnLst>
              <a:cxn ang="T6">
                <a:pos x="T0" y="T1"/>
              </a:cxn>
              <a:cxn ang="T7">
                <a:pos x="T2" y="T3"/>
              </a:cxn>
              <a:cxn ang="T8">
                <a:pos x="T4" y="T5"/>
              </a:cxn>
            </a:cxnLst>
            <a:rect l="0" t="0" r="r" b="b"/>
            <a:pathLst>
              <a:path w="21600" h="21805" fill="none" extrusionOk="0">
                <a:moveTo>
                  <a:pt x="21599" y="-1"/>
                </a:moveTo>
                <a:cubicBezTo>
                  <a:pt x="21599" y="68"/>
                  <a:pt x="21600" y="136"/>
                  <a:pt x="21600" y="205"/>
                </a:cubicBezTo>
                <a:cubicBezTo>
                  <a:pt x="21600" y="12134"/>
                  <a:pt x="11929" y="21804"/>
                  <a:pt x="0" y="21805"/>
                </a:cubicBezTo>
              </a:path>
              <a:path w="21600" h="21805" stroke="0" extrusionOk="0">
                <a:moveTo>
                  <a:pt x="21599" y="-1"/>
                </a:moveTo>
                <a:cubicBezTo>
                  <a:pt x="21599" y="68"/>
                  <a:pt x="21600" y="136"/>
                  <a:pt x="21600" y="205"/>
                </a:cubicBezTo>
                <a:cubicBezTo>
                  <a:pt x="21600" y="12134"/>
                  <a:pt x="11929" y="21804"/>
                  <a:pt x="0" y="21805"/>
                </a:cubicBezTo>
                <a:lnTo>
                  <a:pt x="0" y="205"/>
                </a:lnTo>
                <a:lnTo>
                  <a:pt x="21599"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4" name="Line 54">
            <a:extLst>
              <a:ext uri="{FF2B5EF4-FFF2-40B4-BE49-F238E27FC236}">
                <a16:creationId xmlns:a16="http://schemas.microsoft.com/office/drawing/2014/main" id="{F9DA15C8-D479-1996-B21B-E1B192DDA19D}"/>
              </a:ext>
            </a:extLst>
          </p:cNvPr>
          <p:cNvSpPr>
            <a:spLocks noChangeShapeType="1"/>
          </p:cNvSpPr>
          <p:nvPr/>
        </p:nvSpPr>
        <p:spPr bwMode="auto">
          <a:xfrm>
            <a:off x="6581777" y="2428875"/>
            <a:ext cx="13176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5" name="Line 55">
            <a:extLst>
              <a:ext uri="{FF2B5EF4-FFF2-40B4-BE49-F238E27FC236}">
                <a16:creationId xmlns:a16="http://schemas.microsoft.com/office/drawing/2014/main" id="{F1C82357-2944-5889-BC19-9FD5B5104429}"/>
              </a:ext>
            </a:extLst>
          </p:cNvPr>
          <p:cNvSpPr>
            <a:spLocks noChangeShapeType="1"/>
          </p:cNvSpPr>
          <p:nvPr/>
        </p:nvSpPr>
        <p:spPr bwMode="auto">
          <a:xfrm>
            <a:off x="6581777" y="2295525"/>
            <a:ext cx="13176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6" name="Line 56">
            <a:extLst>
              <a:ext uri="{FF2B5EF4-FFF2-40B4-BE49-F238E27FC236}">
                <a16:creationId xmlns:a16="http://schemas.microsoft.com/office/drawing/2014/main" id="{1846B9E7-CD40-5BFE-BF6B-5474B126B77B}"/>
              </a:ext>
            </a:extLst>
          </p:cNvPr>
          <p:cNvSpPr>
            <a:spLocks noChangeShapeType="1"/>
          </p:cNvSpPr>
          <p:nvPr/>
        </p:nvSpPr>
        <p:spPr bwMode="auto">
          <a:xfrm>
            <a:off x="5921375" y="1881188"/>
            <a:ext cx="211138" cy="1460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7" name="Line 57">
            <a:extLst>
              <a:ext uri="{FF2B5EF4-FFF2-40B4-BE49-F238E27FC236}">
                <a16:creationId xmlns:a16="http://schemas.microsoft.com/office/drawing/2014/main" id="{DB8C5BAC-0E49-8E07-91FE-3309FD5CDF63}"/>
              </a:ext>
            </a:extLst>
          </p:cNvPr>
          <p:cNvSpPr>
            <a:spLocks noChangeShapeType="1"/>
          </p:cNvSpPr>
          <p:nvPr/>
        </p:nvSpPr>
        <p:spPr bwMode="auto">
          <a:xfrm flipV="1">
            <a:off x="5921375" y="2014540"/>
            <a:ext cx="211138" cy="14763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8" name="Line 58">
            <a:extLst>
              <a:ext uri="{FF2B5EF4-FFF2-40B4-BE49-F238E27FC236}">
                <a16:creationId xmlns:a16="http://schemas.microsoft.com/office/drawing/2014/main" id="{9D4EEFD2-9040-33B5-F535-C5E15317E920}"/>
              </a:ext>
            </a:extLst>
          </p:cNvPr>
          <p:cNvSpPr>
            <a:spLocks noChangeShapeType="1"/>
          </p:cNvSpPr>
          <p:nvPr/>
        </p:nvSpPr>
        <p:spPr bwMode="auto">
          <a:xfrm>
            <a:off x="5927725" y="1881190"/>
            <a:ext cx="0" cy="26828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39" name="Line 59">
            <a:extLst>
              <a:ext uri="{FF2B5EF4-FFF2-40B4-BE49-F238E27FC236}">
                <a16:creationId xmlns:a16="http://schemas.microsoft.com/office/drawing/2014/main" id="{E091A573-9E56-0BB0-7A7D-55CEB4240579}"/>
              </a:ext>
            </a:extLst>
          </p:cNvPr>
          <p:cNvSpPr>
            <a:spLocks noChangeShapeType="1"/>
          </p:cNvSpPr>
          <p:nvPr/>
        </p:nvSpPr>
        <p:spPr bwMode="auto">
          <a:xfrm>
            <a:off x="5789613" y="2014538"/>
            <a:ext cx="13176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0" name="Line 60">
            <a:extLst>
              <a:ext uri="{FF2B5EF4-FFF2-40B4-BE49-F238E27FC236}">
                <a16:creationId xmlns:a16="http://schemas.microsoft.com/office/drawing/2014/main" id="{14201149-9DCC-593B-7CC1-34862B77425F}"/>
              </a:ext>
            </a:extLst>
          </p:cNvPr>
          <p:cNvSpPr>
            <a:spLocks noChangeShapeType="1"/>
          </p:cNvSpPr>
          <p:nvPr/>
        </p:nvSpPr>
        <p:spPr bwMode="auto">
          <a:xfrm>
            <a:off x="6184900" y="2027238"/>
            <a:ext cx="1333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1" name="Line 61">
            <a:extLst>
              <a:ext uri="{FF2B5EF4-FFF2-40B4-BE49-F238E27FC236}">
                <a16:creationId xmlns:a16="http://schemas.microsoft.com/office/drawing/2014/main" id="{32ADD09A-A152-8DD0-8B12-4BD75531512D}"/>
              </a:ext>
            </a:extLst>
          </p:cNvPr>
          <p:cNvSpPr>
            <a:spLocks noChangeShapeType="1"/>
          </p:cNvSpPr>
          <p:nvPr/>
        </p:nvSpPr>
        <p:spPr bwMode="auto">
          <a:xfrm>
            <a:off x="6588125" y="2020890"/>
            <a:ext cx="0" cy="26828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2" name="Line 62">
            <a:extLst>
              <a:ext uri="{FF2B5EF4-FFF2-40B4-BE49-F238E27FC236}">
                <a16:creationId xmlns:a16="http://schemas.microsoft.com/office/drawing/2014/main" id="{885B6688-53CF-928B-BA39-A8EE90DD0571}"/>
              </a:ext>
            </a:extLst>
          </p:cNvPr>
          <p:cNvSpPr>
            <a:spLocks noChangeShapeType="1"/>
          </p:cNvSpPr>
          <p:nvPr/>
        </p:nvSpPr>
        <p:spPr bwMode="auto">
          <a:xfrm>
            <a:off x="6318252" y="2027238"/>
            <a:ext cx="26352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3" name="Line 63">
            <a:extLst>
              <a:ext uri="{FF2B5EF4-FFF2-40B4-BE49-F238E27FC236}">
                <a16:creationId xmlns:a16="http://schemas.microsoft.com/office/drawing/2014/main" id="{932972CA-4DF5-2B1C-7B26-3C9ED4E39999}"/>
              </a:ext>
            </a:extLst>
          </p:cNvPr>
          <p:cNvSpPr>
            <a:spLocks noChangeShapeType="1"/>
          </p:cNvSpPr>
          <p:nvPr/>
        </p:nvSpPr>
        <p:spPr bwMode="auto">
          <a:xfrm>
            <a:off x="4997450" y="1854200"/>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4" name="Line 64">
            <a:extLst>
              <a:ext uri="{FF2B5EF4-FFF2-40B4-BE49-F238E27FC236}">
                <a16:creationId xmlns:a16="http://schemas.microsoft.com/office/drawing/2014/main" id="{3573FD09-2A24-F262-6D66-6CCA463D2E7F}"/>
              </a:ext>
            </a:extLst>
          </p:cNvPr>
          <p:cNvSpPr>
            <a:spLocks noChangeShapeType="1"/>
          </p:cNvSpPr>
          <p:nvPr/>
        </p:nvSpPr>
        <p:spPr bwMode="auto">
          <a:xfrm>
            <a:off x="4997450" y="2174875"/>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5" name="Line 65">
            <a:extLst>
              <a:ext uri="{FF2B5EF4-FFF2-40B4-BE49-F238E27FC236}">
                <a16:creationId xmlns:a16="http://schemas.microsoft.com/office/drawing/2014/main" id="{00B0B758-8714-9A94-5F24-42B5439AD94C}"/>
              </a:ext>
            </a:extLst>
          </p:cNvPr>
          <p:cNvSpPr>
            <a:spLocks noChangeShapeType="1"/>
          </p:cNvSpPr>
          <p:nvPr/>
        </p:nvSpPr>
        <p:spPr bwMode="auto">
          <a:xfrm>
            <a:off x="5003800" y="1847852"/>
            <a:ext cx="0" cy="3206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6" name="Arc 66">
            <a:extLst>
              <a:ext uri="{FF2B5EF4-FFF2-40B4-BE49-F238E27FC236}">
                <a16:creationId xmlns:a16="http://schemas.microsoft.com/office/drawing/2014/main" id="{374B235D-C16A-11EF-6D9F-823444DC506F}"/>
              </a:ext>
            </a:extLst>
          </p:cNvPr>
          <p:cNvSpPr>
            <a:spLocks/>
          </p:cNvSpPr>
          <p:nvPr/>
        </p:nvSpPr>
        <p:spPr bwMode="auto">
          <a:xfrm>
            <a:off x="5321300" y="1849440"/>
            <a:ext cx="152400" cy="168275"/>
          </a:xfrm>
          <a:custGeom>
            <a:avLst/>
            <a:gdLst>
              <a:gd name="T0" fmla="*/ 0 w 21824"/>
              <a:gd name="T1" fmla="*/ 8 h 21600"/>
              <a:gd name="T2" fmla="*/ 152400 w 21824"/>
              <a:gd name="T3" fmla="*/ 166670 h 21600"/>
              <a:gd name="T4" fmla="*/ 1571 w 21824"/>
              <a:gd name="T5" fmla="*/ 168275 h 21600"/>
              <a:gd name="T6" fmla="*/ 0 60000 65536"/>
              <a:gd name="T7" fmla="*/ 0 60000 65536"/>
              <a:gd name="T8" fmla="*/ 0 60000 65536"/>
            </a:gdLst>
            <a:ahLst/>
            <a:cxnLst>
              <a:cxn ang="T6">
                <a:pos x="T0" y="T1"/>
              </a:cxn>
              <a:cxn ang="T7">
                <a:pos x="T2" y="T3"/>
              </a:cxn>
              <a:cxn ang="T8">
                <a:pos x="T4" y="T5"/>
              </a:cxn>
            </a:cxnLst>
            <a:rect l="0" t="0" r="r" b="b"/>
            <a:pathLst>
              <a:path w="21824" h="21600" fill="none" extrusionOk="0">
                <a:moveTo>
                  <a:pt x="0" y="1"/>
                </a:moveTo>
                <a:cubicBezTo>
                  <a:pt x="74" y="0"/>
                  <a:pt x="149" y="-1"/>
                  <a:pt x="225" y="0"/>
                </a:cubicBezTo>
                <a:cubicBezTo>
                  <a:pt x="12073" y="0"/>
                  <a:pt x="21711" y="9545"/>
                  <a:pt x="21824" y="21393"/>
                </a:cubicBezTo>
              </a:path>
              <a:path w="21824" h="21600" stroke="0" extrusionOk="0">
                <a:moveTo>
                  <a:pt x="0" y="1"/>
                </a:moveTo>
                <a:cubicBezTo>
                  <a:pt x="74" y="0"/>
                  <a:pt x="149" y="-1"/>
                  <a:pt x="225" y="0"/>
                </a:cubicBezTo>
                <a:cubicBezTo>
                  <a:pt x="12073" y="0"/>
                  <a:pt x="21711" y="9545"/>
                  <a:pt x="21824" y="21393"/>
                </a:cubicBezTo>
                <a:lnTo>
                  <a:pt x="225"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7" name="Arc 67">
            <a:extLst>
              <a:ext uri="{FF2B5EF4-FFF2-40B4-BE49-F238E27FC236}">
                <a16:creationId xmlns:a16="http://schemas.microsoft.com/office/drawing/2014/main" id="{02F3B5EA-0EF5-0614-8393-D7A7EF8595AE}"/>
              </a:ext>
            </a:extLst>
          </p:cNvPr>
          <p:cNvSpPr>
            <a:spLocks/>
          </p:cNvSpPr>
          <p:nvPr/>
        </p:nvSpPr>
        <p:spPr bwMode="auto">
          <a:xfrm>
            <a:off x="5319715" y="2001838"/>
            <a:ext cx="153987" cy="169862"/>
          </a:xfrm>
          <a:custGeom>
            <a:avLst/>
            <a:gdLst>
              <a:gd name="T0" fmla="*/ 153980 w 21827"/>
              <a:gd name="T1" fmla="*/ 0 h 21806"/>
              <a:gd name="T2" fmla="*/ 0 w 21827"/>
              <a:gd name="T3" fmla="*/ 169854 h 21806"/>
              <a:gd name="T4" fmla="*/ 1601 w 21827"/>
              <a:gd name="T5" fmla="*/ 1605 h 21806"/>
              <a:gd name="T6" fmla="*/ 0 60000 65536"/>
              <a:gd name="T7" fmla="*/ 0 60000 65536"/>
              <a:gd name="T8" fmla="*/ 0 60000 65536"/>
            </a:gdLst>
            <a:ahLst/>
            <a:cxnLst>
              <a:cxn ang="T6">
                <a:pos x="T0" y="T1"/>
              </a:cxn>
              <a:cxn ang="T7">
                <a:pos x="T2" y="T3"/>
              </a:cxn>
              <a:cxn ang="T8">
                <a:pos x="T4" y="T5"/>
              </a:cxn>
            </a:cxnLst>
            <a:rect l="0" t="0" r="r" b="b"/>
            <a:pathLst>
              <a:path w="21827" h="21806" fill="none" extrusionOk="0">
                <a:moveTo>
                  <a:pt x="21826" y="-1"/>
                </a:moveTo>
                <a:cubicBezTo>
                  <a:pt x="21826" y="68"/>
                  <a:pt x="21827" y="137"/>
                  <a:pt x="21827" y="206"/>
                </a:cubicBezTo>
                <a:cubicBezTo>
                  <a:pt x="21827" y="12135"/>
                  <a:pt x="12156" y="21806"/>
                  <a:pt x="227" y="21806"/>
                </a:cubicBezTo>
                <a:cubicBezTo>
                  <a:pt x="151" y="21806"/>
                  <a:pt x="75" y="21805"/>
                  <a:pt x="0" y="21804"/>
                </a:cubicBezTo>
              </a:path>
              <a:path w="21827" h="21806" stroke="0" extrusionOk="0">
                <a:moveTo>
                  <a:pt x="21826" y="-1"/>
                </a:moveTo>
                <a:cubicBezTo>
                  <a:pt x="21826" y="68"/>
                  <a:pt x="21827" y="137"/>
                  <a:pt x="21827" y="206"/>
                </a:cubicBezTo>
                <a:cubicBezTo>
                  <a:pt x="21827" y="12135"/>
                  <a:pt x="12156" y="21806"/>
                  <a:pt x="227" y="21806"/>
                </a:cubicBezTo>
                <a:cubicBezTo>
                  <a:pt x="151" y="21806"/>
                  <a:pt x="75" y="21805"/>
                  <a:pt x="0" y="21804"/>
                </a:cubicBezTo>
                <a:lnTo>
                  <a:pt x="227" y="206"/>
                </a:lnTo>
                <a:lnTo>
                  <a:pt x="21826"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8" name="Line 68">
            <a:extLst>
              <a:ext uri="{FF2B5EF4-FFF2-40B4-BE49-F238E27FC236}">
                <a16:creationId xmlns:a16="http://schemas.microsoft.com/office/drawing/2014/main" id="{FFDD14B4-25DB-CE12-318B-6807A9092D2D}"/>
              </a:ext>
            </a:extLst>
          </p:cNvPr>
          <p:cNvSpPr>
            <a:spLocks noChangeShapeType="1"/>
          </p:cNvSpPr>
          <p:nvPr/>
        </p:nvSpPr>
        <p:spPr bwMode="auto">
          <a:xfrm>
            <a:off x="4864100" y="2081213"/>
            <a:ext cx="1333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49" name="Line 69">
            <a:extLst>
              <a:ext uri="{FF2B5EF4-FFF2-40B4-BE49-F238E27FC236}">
                <a16:creationId xmlns:a16="http://schemas.microsoft.com/office/drawing/2014/main" id="{9131DC59-448D-009C-65DA-EEA9B44AA1A4}"/>
              </a:ext>
            </a:extLst>
          </p:cNvPr>
          <p:cNvSpPr>
            <a:spLocks noChangeShapeType="1"/>
          </p:cNvSpPr>
          <p:nvPr/>
        </p:nvSpPr>
        <p:spPr bwMode="auto">
          <a:xfrm>
            <a:off x="5524500" y="2014538"/>
            <a:ext cx="13335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0" name="Line 70">
            <a:extLst>
              <a:ext uri="{FF2B5EF4-FFF2-40B4-BE49-F238E27FC236}">
                <a16:creationId xmlns:a16="http://schemas.microsoft.com/office/drawing/2014/main" id="{AA4B3BD0-0F79-88AB-F595-88B0ADC24D3D}"/>
              </a:ext>
            </a:extLst>
          </p:cNvPr>
          <p:cNvSpPr>
            <a:spLocks noChangeShapeType="1"/>
          </p:cNvSpPr>
          <p:nvPr/>
        </p:nvSpPr>
        <p:spPr bwMode="auto">
          <a:xfrm>
            <a:off x="4864100" y="1947863"/>
            <a:ext cx="1333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1" name="Line 71">
            <a:extLst>
              <a:ext uri="{FF2B5EF4-FFF2-40B4-BE49-F238E27FC236}">
                <a16:creationId xmlns:a16="http://schemas.microsoft.com/office/drawing/2014/main" id="{09CAA544-666C-3894-A2BC-871A3EF84232}"/>
              </a:ext>
            </a:extLst>
          </p:cNvPr>
          <p:cNvSpPr>
            <a:spLocks noChangeShapeType="1"/>
          </p:cNvSpPr>
          <p:nvPr/>
        </p:nvSpPr>
        <p:spPr bwMode="auto">
          <a:xfrm>
            <a:off x="4203700" y="1662113"/>
            <a:ext cx="211138" cy="1460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2" name="Line 72">
            <a:extLst>
              <a:ext uri="{FF2B5EF4-FFF2-40B4-BE49-F238E27FC236}">
                <a16:creationId xmlns:a16="http://schemas.microsoft.com/office/drawing/2014/main" id="{0EE672BC-DB4E-25E0-25EE-63375EF88FFF}"/>
              </a:ext>
            </a:extLst>
          </p:cNvPr>
          <p:cNvSpPr>
            <a:spLocks noChangeShapeType="1"/>
          </p:cNvSpPr>
          <p:nvPr/>
        </p:nvSpPr>
        <p:spPr bwMode="auto">
          <a:xfrm flipV="1">
            <a:off x="4203700" y="1795463"/>
            <a:ext cx="211138" cy="1460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3" name="Line 73">
            <a:extLst>
              <a:ext uri="{FF2B5EF4-FFF2-40B4-BE49-F238E27FC236}">
                <a16:creationId xmlns:a16="http://schemas.microsoft.com/office/drawing/2014/main" id="{41C1D06F-17C2-166D-815F-D312D254422A}"/>
              </a:ext>
            </a:extLst>
          </p:cNvPr>
          <p:cNvSpPr>
            <a:spLocks noChangeShapeType="1"/>
          </p:cNvSpPr>
          <p:nvPr/>
        </p:nvSpPr>
        <p:spPr bwMode="auto">
          <a:xfrm>
            <a:off x="4210050" y="1662113"/>
            <a:ext cx="0" cy="2667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4" name="Line 74">
            <a:extLst>
              <a:ext uri="{FF2B5EF4-FFF2-40B4-BE49-F238E27FC236}">
                <a16:creationId xmlns:a16="http://schemas.microsoft.com/office/drawing/2014/main" id="{6D357D70-71BE-5B0F-957D-D583EBAF5BD8}"/>
              </a:ext>
            </a:extLst>
          </p:cNvPr>
          <p:cNvSpPr>
            <a:spLocks noChangeShapeType="1"/>
          </p:cNvSpPr>
          <p:nvPr/>
        </p:nvSpPr>
        <p:spPr bwMode="auto">
          <a:xfrm>
            <a:off x="4071938" y="1801813"/>
            <a:ext cx="1317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5" name="Line 75">
            <a:extLst>
              <a:ext uri="{FF2B5EF4-FFF2-40B4-BE49-F238E27FC236}">
                <a16:creationId xmlns:a16="http://schemas.microsoft.com/office/drawing/2014/main" id="{4E25D355-EEB3-2801-6B8A-2A2F23D9DE53}"/>
              </a:ext>
            </a:extLst>
          </p:cNvPr>
          <p:cNvSpPr>
            <a:spLocks noChangeShapeType="1"/>
          </p:cNvSpPr>
          <p:nvPr/>
        </p:nvSpPr>
        <p:spPr bwMode="auto">
          <a:xfrm>
            <a:off x="4468813" y="1814513"/>
            <a:ext cx="13176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6" name="Line 76">
            <a:extLst>
              <a:ext uri="{FF2B5EF4-FFF2-40B4-BE49-F238E27FC236}">
                <a16:creationId xmlns:a16="http://schemas.microsoft.com/office/drawing/2014/main" id="{C51B5F3E-25D7-133D-D945-ECA75A877376}"/>
              </a:ext>
            </a:extLst>
          </p:cNvPr>
          <p:cNvSpPr>
            <a:spLocks noChangeShapeType="1"/>
          </p:cNvSpPr>
          <p:nvPr/>
        </p:nvSpPr>
        <p:spPr bwMode="auto">
          <a:xfrm>
            <a:off x="4600577" y="1814513"/>
            <a:ext cx="26352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7" name="Line 77">
            <a:extLst>
              <a:ext uri="{FF2B5EF4-FFF2-40B4-BE49-F238E27FC236}">
                <a16:creationId xmlns:a16="http://schemas.microsoft.com/office/drawing/2014/main" id="{15FB4D91-C010-45CA-CE7B-3C48AC010F27}"/>
              </a:ext>
            </a:extLst>
          </p:cNvPr>
          <p:cNvSpPr>
            <a:spLocks noChangeShapeType="1"/>
          </p:cNvSpPr>
          <p:nvPr/>
        </p:nvSpPr>
        <p:spPr bwMode="auto">
          <a:xfrm>
            <a:off x="2289175" y="1441450"/>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8" name="Line 78">
            <a:extLst>
              <a:ext uri="{FF2B5EF4-FFF2-40B4-BE49-F238E27FC236}">
                <a16:creationId xmlns:a16="http://schemas.microsoft.com/office/drawing/2014/main" id="{E57770BC-DB69-2C01-61E8-FCBBF2B06308}"/>
              </a:ext>
            </a:extLst>
          </p:cNvPr>
          <p:cNvSpPr>
            <a:spLocks noChangeShapeType="1"/>
          </p:cNvSpPr>
          <p:nvPr/>
        </p:nvSpPr>
        <p:spPr bwMode="auto">
          <a:xfrm>
            <a:off x="2289175" y="1762125"/>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59" name="Line 79">
            <a:extLst>
              <a:ext uri="{FF2B5EF4-FFF2-40B4-BE49-F238E27FC236}">
                <a16:creationId xmlns:a16="http://schemas.microsoft.com/office/drawing/2014/main" id="{0B53EF3F-A727-6377-33DE-787C539F7667}"/>
              </a:ext>
            </a:extLst>
          </p:cNvPr>
          <p:cNvSpPr>
            <a:spLocks noChangeShapeType="1"/>
          </p:cNvSpPr>
          <p:nvPr/>
        </p:nvSpPr>
        <p:spPr bwMode="auto">
          <a:xfrm>
            <a:off x="2295525" y="1435102"/>
            <a:ext cx="0" cy="3206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60" name="Arc 80">
            <a:extLst>
              <a:ext uri="{FF2B5EF4-FFF2-40B4-BE49-F238E27FC236}">
                <a16:creationId xmlns:a16="http://schemas.microsoft.com/office/drawing/2014/main" id="{6E338066-C235-4A37-CA75-12849EF981D7}"/>
              </a:ext>
            </a:extLst>
          </p:cNvPr>
          <p:cNvSpPr>
            <a:spLocks/>
          </p:cNvSpPr>
          <p:nvPr/>
        </p:nvSpPr>
        <p:spPr bwMode="auto">
          <a:xfrm>
            <a:off x="2613025" y="1436690"/>
            <a:ext cx="153988" cy="168275"/>
          </a:xfrm>
          <a:custGeom>
            <a:avLst/>
            <a:gdLst>
              <a:gd name="T0" fmla="*/ 0 w 21823"/>
              <a:gd name="T1" fmla="*/ 8 h 21600"/>
              <a:gd name="T2" fmla="*/ 153988 w 21823"/>
              <a:gd name="T3" fmla="*/ 166678 h 21600"/>
              <a:gd name="T4" fmla="*/ 1581 w 21823"/>
              <a:gd name="T5" fmla="*/ 168275 h 21600"/>
              <a:gd name="T6" fmla="*/ 0 60000 65536"/>
              <a:gd name="T7" fmla="*/ 0 60000 65536"/>
              <a:gd name="T8" fmla="*/ 0 60000 65536"/>
            </a:gdLst>
            <a:ahLst/>
            <a:cxnLst>
              <a:cxn ang="T6">
                <a:pos x="T0" y="T1"/>
              </a:cxn>
              <a:cxn ang="T7">
                <a:pos x="T2" y="T3"/>
              </a:cxn>
              <a:cxn ang="T8">
                <a:pos x="T4" y="T5"/>
              </a:cxn>
            </a:cxnLst>
            <a:rect l="0" t="0" r="r" b="b"/>
            <a:pathLst>
              <a:path w="21823" h="21600" fill="none" extrusionOk="0">
                <a:moveTo>
                  <a:pt x="0" y="1"/>
                </a:moveTo>
                <a:cubicBezTo>
                  <a:pt x="74" y="0"/>
                  <a:pt x="149" y="-1"/>
                  <a:pt x="224" y="0"/>
                </a:cubicBezTo>
                <a:cubicBezTo>
                  <a:pt x="12073" y="0"/>
                  <a:pt x="21710" y="9546"/>
                  <a:pt x="21823" y="21394"/>
                </a:cubicBezTo>
              </a:path>
              <a:path w="21823" h="21600" stroke="0" extrusionOk="0">
                <a:moveTo>
                  <a:pt x="0" y="1"/>
                </a:moveTo>
                <a:cubicBezTo>
                  <a:pt x="74" y="0"/>
                  <a:pt x="149" y="-1"/>
                  <a:pt x="224" y="0"/>
                </a:cubicBezTo>
                <a:cubicBezTo>
                  <a:pt x="12073" y="0"/>
                  <a:pt x="21710" y="9546"/>
                  <a:pt x="21823" y="21394"/>
                </a:cubicBezTo>
                <a:lnTo>
                  <a:pt x="224"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61" name="Arc 81">
            <a:extLst>
              <a:ext uri="{FF2B5EF4-FFF2-40B4-BE49-F238E27FC236}">
                <a16:creationId xmlns:a16="http://schemas.microsoft.com/office/drawing/2014/main" id="{224FABB6-2A12-09A5-E6BD-239984B1EDAB}"/>
              </a:ext>
            </a:extLst>
          </p:cNvPr>
          <p:cNvSpPr>
            <a:spLocks/>
          </p:cNvSpPr>
          <p:nvPr/>
        </p:nvSpPr>
        <p:spPr bwMode="auto">
          <a:xfrm>
            <a:off x="2613025" y="1587502"/>
            <a:ext cx="152400" cy="169863"/>
          </a:xfrm>
          <a:custGeom>
            <a:avLst/>
            <a:gdLst>
              <a:gd name="T0" fmla="*/ 152393 w 21600"/>
              <a:gd name="T1" fmla="*/ 0 h 21805"/>
              <a:gd name="T2" fmla="*/ 0 w 21600"/>
              <a:gd name="T3" fmla="*/ 169863 h 21805"/>
              <a:gd name="T4" fmla="*/ 0 w 21600"/>
              <a:gd name="T5" fmla="*/ 1597 h 21805"/>
              <a:gd name="T6" fmla="*/ 0 60000 65536"/>
              <a:gd name="T7" fmla="*/ 0 60000 65536"/>
              <a:gd name="T8" fmla="*/ 0 60000 65536"/>
            </a:gdLst>
            <a:ahLst/>
            <a:cxnLst>
              <a:cxn ang="T6">
                <a:pos x="T0" y="T1"/>
              </a:cxn>
              <a:cxn ang="T7">
                <a:pos x="T2" y="T3"/>
              </a:cxn>
              <a:cxn ang="T8">
                <a:pos x="T4" y="T5"/>
              </a:cxn>
            </a:cxnLst>
            <a:rect l="0" t="0" r="r" b="b"/>
            <a:pathLst>
              <a:path w="21600" h="21805" fill="none" extrusionOk="0">
                <a:moveTo>
                  <a:pt x="21599" y="-1"/>
                </a:moveTo>
                <a:cubicBezTo>
                  <a:pt x="21599" y="68"/>
                  <a:pt x="21600" y="136"/>
                  <a:pt x="21600" y="205"/>
                </a:cubicBezTo>
                <a:cubicBezTo>
                  <a:pt x="21600" y="12134"/>
                  <a:pt x="11929" y="21804"/>
                  <a:pt x="0" y="21805"/>
                </a:cubicBezTo>
              </a:path>
              <a:path w="21600" h="21805" stroke="0" extrusionOk="0">
                <a:moveTo>
                  <a:pt x="21599" y="-1"/>
                </a:moveTo>
                <a:cubicBezTo>
                  <a:pt x="21599" y="68"/>
                  <a:pt x="21600" y="136"/>
                  <a:pt x="21600" y="205"/>
                </a:cubicBezTo>
                <a:cubicBezTo>
                  <a:pt x="21600" y="12134"/>
                  <a:pt x="11929" y="21804"/>
                  <a:pt x="0" y="21805"/>
                </a:cubicBezTo>
                <a:lnTo>
                  <a:pt x="0" y="205"/>
                </a:lnTo>
                <a:lnTo>
                  <a:pt x="21599"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62" name="Line 82">
            <a:extLst>
              <a:ext uri="{FF2B5EF4-FFF2-40B4-BE49-F238E27FC236}">
                <a16:creationId xmlns:a16="http://schemas.microsoft.com/office/drawing/2014/main" id="{F03F5FDA-1BB6-8987-2327-E7C34412F849}"/>
              </a:ext>
            </a:extLst>
          </p:cNvPr>
          <p:cNvSpPr>
            <a:spLocks noChangeShapeType="1"/>
          </p:cNvSpPr>
          <p:nvPr/>
        </p:nvSpPr>
        <p:spPr bwMode="auto">
          <a:xfrm>
            <a:off x="2819402" y="1593850"/>
            <a:ext cx="130175" cy="793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63" name="Line 83">
            <a:extLst>
              <a:ext uri="{FF2B5EF4-FFF2-40B4-BE49-F238E27FC236}">
                <a16:creationId xmlns:a16="http://schemas.microsoft.com/office/drawing/2014/main" id="{5686AB41-B672-1BDF-E503-7172188902EC}"/>
              </a:ext>
            </a:extLst>
          </p:cNvPr>
          <p:cNvSpPr>
            <a:spLocks noChangeShapeType="1"/>
          </p:cNvSpPr>
          <p:nvPr/>
        </p:nvSpPr>
        <p:spPr bwMode="auto">
          <a:xfrm>
            <a:off x="2163763" y="1516063"/>
            <a:ext cx="1317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64" name="Line 84">
            <a:extLst>
              <a:ext uri="{FF2B5EF4-FFF2-40B4-BE49-F238E27FC236}">
                <a16:creationId xmlns:a16="http://schemas.microsoft.com/office/drawing/2014/main" id="{7DFD53F9-6DE2-5C29-E23E-FB0E0B8F6884}"/>
              </a:ext>
            </a:extLst>
          </p:cNvPr>
          <p:cNvSpPr>
            <a:spLocks noChangeShapeType="1"/>
          </p:cNvSpPr>
          <p:nvPr/>
        </p:nvSpPr>
        <p:spPr bwMode="auto">
          <a:xfrm>
            <a:off x="2163763" y="1649413"/>
            <a:ext cx="1317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65" name="Line 85">
            <a:extLst>
              <a:ext uri="{FF2B5EF4-FFF2-40B4-BE49-F238E27FC236}">
                <a16:creationId xmlns:a16="http://schemas.microsoft.com/office/drawing/2014/main" id="{7DF9A2EC-86B2-EEE2-F6D6-1087CA7E422E}"/>
              </a:ext>
            </a:extLst>
          </p:cNvPr>
          <p:cNvSpPr>
            <a:spLocks noChangeShapeType="1"/>
          </p:cNvSpPr>
          <p:nvPr/>
        </p:nvSpPr>
        <p:spPr bwMode="auto">
          <a:xfrm>
            <a:off x="2170113" y="1643065"/>
            <a:ext cx="0" cy="3333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66" name="Line 86">
            <a:extLst>
              <a:ext uri="{FF2B5EF4-FFF2-40B4-BE49-F238E27FC236}">
                <a16:creationId xmlns:a16="http://schemas.microsoft.com/office/drawing/2014/main" id="{1CB32212-688A-0CD8-8F02-E72E821B1A8D}"/>
              </a:ext>
            </a:extLst>
          </p:cNvPr>
          <p:cNvSpPr>
            <a:spLocks noChangeShapeType="1"/>
          </p:cNvSpPr>
          <p:nvPr/>
        </p:nvSpPr>
        <p:spPr bwMode="auto">
          <a:xfrm>
            <a:off x="1833563" y="1982788"/>
            <a:ext cx="3302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67" name="Line 87">
            <a:extLst>
              <a:ext uri="{FF2B5EF4-FFF2-40B4-BE49-F238E27FC236}">
                <a16:creationId xmlns:a16="http://schemas.microsoft.com/office/drawing/2014/main" id="{30D28173-06EE-42E8-03CC-52626016DE57}"/>
              </a:ext>
            </a:extLst>
          </p:cNvPr>
          <p:cNvSpPr>
            <a:spLocks noChangeShapeType="1"/>
          </p:cNvSpPr>
          <p:nvPr/>
        </p:nvSpPr>
        <p:spPr bwMode="auto">
          <a:xfrm>
            <a:off x="2962275" y="3203575"/>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68" name="Line 88">
            <a:extLst>
              <a:ext uri="{FF2B5EF4-FFF2-40B4-BE49-F238E27FC236}">
                <a16:creationId xmlns:a16="http://schemas.microsoft.com/office/drawing/2014/main" id="{0A258886-8A75-F077-C86B-2F6441860961}"/>
              </a:ext>
            </a:extLst>
          </p:cNvPr>
          <p:cNvSpPr>
            <a:spLocks noChangeShapeType="1"/>
          </p:cNvSpPr>
          <p:nvPr/>
        </p:nvSpPr>
        <p:spPr bwMode="auto">
          <a:xfrm>
            <a:off x="2962275" y="3524250"/>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69" name="Line 89">
            <a:extLst>
              <a:ext uri="{FF2B5EF4-FFF2-40B4-BE49-F238E27FC236}">
                <a16:creationId xmlns:a16="http://schemas.microsoft.com/office/drawing/2014/main" id="{0E409294-D46D-0E5A-0636-BF4D9A83B5D3}"/>
              </a:ext>
            </a:extLst>
          </p:cNvPr>
          <p:cNvSpPr>
            <a:spLocks noChangeShapeType="1"/>
          </p:cNvSpPr>
          <p:nvPr/>
        </p:nvSpPr>
        <p:spPr bwMode="auto">
          <a:xfrm>
            <a:off x="2968625" y="3197227"/>
            <a:ext cx="0" cy="3206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0" name="Arc 90">
            <a:extLst>
              <a:ext uri="{FF2B5EF4-FFF2-40B4-BE49-F238E27FC236}">
                <a16:creationId xmlns:a16="http://schemas.microsoft.com/office/drawing/2014/main" id="{EB629DD1-B399-78A2-B366-2DC813B7F3C3}"/>
              </a:ext>
            </a:extLst>
          </p:cNvPr>
          <p:cNvSpPr>
            <a:spLocks/>
          </p:cNvSpPr>
          <p:nvPr/>
        </p:nvSpPr>
        <p:spPr bwMode="auto">
          <a:xfrm>
            <a:off x="3286125" y="3198815"/>
            <a:ext cx="153988" cy="168275"/>
          </a:xfrm>
          <a:custGeom>
            <a:avLst/>
            <a:gdLst>
              <a:gd name="T0" fmla="*/ 0 w 21823"/>
              <a:gd name="T1" fmla="*/ 8 h 21600"/>
              <a:gd name="T2" fmla="*/ 153988 w 21823"/>
              <a:gd name="T3" fmla="*/ 166678 h 21600"/>
              <a:gd name="T4" fmla="*/ 1581 w 21823"/>
              <a:gd name="T5" fmla="*/ 168275 h 21600"/>
              <a:gd name="T6" fmla="*/ 0 60000 65536"/>
              <a:gd name="T7" fmla="*/ 0 60000 65536"/>
              <a:gd name="T8" fmla="*/ 0 60000 65536"/>
            </a:gdLst>
            <a:ahLst/>
            <a:cxnLst>
              <a:cxn ang="T6">
                <a:pos x="T0" y="T1"/>
              </a:cxn>
              <a:cxn ang="T7">
                <a:pos x="T2" y="T3"/>
              </a:cxn>
              <a:cxn ang="T8">
                <a:pos x="T4" y="T5"/>
              </a:cxn>
            </a:cxnLst>
            <a:rect l="0" t="0" r="r" b="b"/>
            <a:pathLst>
              <a:path w="21823" h="21600" fill="none" extrusionOk="0">
                <a:moveTo>
                  <a:pt x="0" y="1"/>
                </a:moveTo>
                <a:cubicBezTo>
                  <a:pt x="74" y="0"/>
                  <a:pt x="149" y="-1"/>
                  <a:pt x="224" y="0"/>
                </a:cubicBezTo>
                <a:cubicBezTo>
                  <a:pt x="12073" y="0"/>
                  <a:pt x="21710" y="9546"/>
                  <a:pt x="21823" y="21394"/>
                </a:cubicBezTo>
              </a:path>
              <a:path w="21823" h="21600" stroke="0" extrusionOk="0">
                <a:moveTo>
                  <a:pt x="0" y="1"/>
                </a:moveTo>
                <a:cubicBezTo>
                  <a:pt x="74" y="0"/>
                  <a:pt x="149" y="-1"/>
                  <a:pt x="224" y="0"/>
                </a:cubicBezTo>
                <a:cubicBezTo>
                  <a:pt x="12073" y="0"/>
                  <a:pt x="21710" y="9546"/>
                  <a:pt x="21823" y="21394"/>
                </a:cubicBezTo>
                <a:lnTo>
                  <a:pt x="224"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1" name="Arc 91">
            <a:extLst>
              <a:ext uri="{FF2B5EF4-FFF2-40B4-BE49-F238E27FC236}">
                <a16:creationId xmlns:a16="http://schemas.microsoft.com/office/drawing/2014/main" id="{1368085A-851E-7C0A-D7CC-4AF9D6436BD9}"/>
              </a:ext>
            </a:extLst>
          </p:cNvPr>
          <p:cNvSpPr>
            <a:spLocks/>
          </p:cNvSpPr>
          <p:nvPr/>
        </p:nvSpPr>
        <p:spPr bwMode="auto">
          <a:xfrm>
            <a:off x="3286125" y="3351213"/>
            <a:ext cx="152400" cy="169862"/>
          </a:xfrm>
          <a:custGeom>
            <a:avLst/>
            <a:gdLst>
              <a:gd name="T0" fmla="*/ 152393 w 21600"/>
              <a:gd name="T1" fmla="*/ 0 h 21805"/>
              <a:gd name="T2" fmla="*/ 0 w 21600"/>
              <a:gd name="T3" fmla="*/ 169862 h 21805"/>
              <a:gd name="T4" fmla="*/ 0 w 21600"/>
              <a:gd name="T5" fmla="*/ 1597 h 21805"/>
              <a:gd name="T6" fmla="*/ 0 60000 65536"/>
              <a:gd name="T7" fmla="*/ 0 60000 65536"/>
              <a:gd name="T8" fmla="*/ 0 60000 65536"/>
            </a:gdLst>
            <a:ahLst/>
            <a:cxnLst>
              <a:cxn ang="T6">
                <a:pos x="T0" y="T1"/>
              </a:cxn>
              <a:cxn ang="T7">
                <a:pos x="T2" y="T3"/>
              </a:cxn>
              <a:cxn ang="T8">
                <a:pos x="T4" y="T5"/>
              </a:cxn>
            </a:cxnLst>
            <a:rect l="0" t="0" r="r" b="b"/>
            <a:pathLst>
              <a:path w="21600" h="21805" fill="none" extrusionOk="0">
                <a:moveTo>
                  <a:pt x="21599" y="-1"/>
                </a:moveTo>
                <a:cubicBezTo>
                  <a:pt x="21599" y="68"/>
                  <a:pt x="21600" y="136"/>
                  <a:pt x="21600" y="205"/>
                </a:cubicBezTo>
                <a:cubicBezTo>
                  <a:pt x="21600" y="12134"/>
                  <a:pt x="11929" y="21804"/>
                  <a:pt x="0" y="21805"/>
                </a:cubicBezTo>
              </a:path>
              <a:path w="21600" h="21805" stroke="0" extrusionOk="0">
                <a:moveTo>
                  <a:pt x="21599" y="-1"/>
                </a:moveTo>
                <a:cubicBezTo>
                  <a:pt x="21599" y="68"/>
                  <a:pt x="21600" y="136"/>
                  <a:pt x="21600" y="205"/>
                </a:cubicBezTo>
                <a:cubicBezTo>
                  <a:pt x="21600" y="12134"/>
                  <a:pt x="11929" y="21804"/>
                  <a:pt x="0" y="21805"/>
                </a:cubicBezTo>
                <a:lnTo>
                  <a:pt x="0" y="205"/>
                </a:lnTo>
                <a:lnTo>
                  <a:pt x="21599"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2" name="Line 92">
            <a:extLst>
              <a:ext uri="{FF2B5EF4-FFF2-40B4-BE49-F238E27FC236}">
                <a16:creationId xmlns:a16="http://schemas.microsoft.com/office/drawing/2014/main" id="{588F8A5B-0E44-4EC1-6587-6AD70B1EE6E3}"/>
              </a:ext>
            </a:extLst>
          </p:cNvPr>
          <p:cNvSpPr>
            <a:spLocks noChangeShapeType="1"/>
          </p:cNvSpPr>
          <p:nvPr/>
        </p:nvSpPr>
        <p:spPr bwMode="auto">
          <a:xfrm>
            <a:off x="3478213" y="3363913"/>
            <a:ext cx="1317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3" name="Line 93">
            <a:extLst>
              <a:ext uri="{FF2B5EF4-FFF2-40B4-BE49-F238E27FC236}">
                <a16:creationId xmlns:a16="http://schemas.microsoft.com/office/drawing/2014/main" id="{5C643107-5D27-CA5A-C3FA-8FED7108440A}"/>
              </a:ext>
            </a:extLst>
          </p:cNvPr>
          <p:cNvSpPr>
            <a:spLocks noChangeShapeType="1"/>
          </p:cNvSpPr>
          <p:nvPr/>
        </p:nvSpPr>
        <p:spPr bwMode="auto">
          <a:xfrm>
            <a:off x="2830513" y="3430588"/>
            <a:ext cx="1317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4" name="Line 94">
            <a:extLst>
              <a:ext uri="{FF2B5EF4-FFF2-40B4-BE49-F238E27FC236}">
                <a16:creationId xmlns:a16="http://schemas.microsoft.com/office/drawing/2014/main" id="{B1C59EB5-1B6E-E066-1165-3F9FBE2C44BC}"/>
              </a:ext>
            </a:extLst>
          </p:cNvPr>
          <p:cNvSpPr>
            <a:spLocks noChangeShapeType="1"/>
          </p:cNvSpPr>
          <p:nvPr/>
        </p:nvSpPr>
        <p:spPr bwMode="auto">
          <a:xfrm>
            <a:off x="2830513" y="3297238"/>
            <a:ext cx="13176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5" name="Line 95">
            <a:extLst>
              <a:ext uri="{FF2B5EF4-FFF2-40B4-BE49-F238E27FC236}">
                <a16:creationId xmlns:a16="http://schemas.microsoft.com/office/drawing/2014/main" id="{DA1A042E-1440-752D-715F-91C9B7463F8B}"/>
              </a:ext>
            </a:extLst>
          </p:cNvPr>
          <p:cNvSpPr>
            <a:spLocks noChangeShapeType="1"/>
          </p:cNvSpPr>
          <p:nvPr/>
        </p:nvSpPr>
        <p:spPr bwMode="auto">
          <a:xfrm flipV="1">
            <a:off x="2222500" y="3157538"/>
            <a:ext cx="211138" cy="1460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6" name="Line 96">
            <a:extLst>
              <a:ext uri="{FF2B5EF4-FFF2-40B4-BE49-F238E27FC236}">
                <a16:creationId xmlns:a16="http://schemas.microsoft.com/office/drawing/2014/main" id="{16F3F64B-ED8C-7310-6311-69D4DE5ACE5E}"/>
              </a:ext>
            </a:extLst>
          </p:cNvPr>
          <p:cNvSpPr>
            <a:spLocks noChangeShapeType="1"/>
          </p:cNvSpPr>
          <p:nvPr/>
        </p:nvSpPr>
        <p:spPr bwMode="auto">
          <a:xfrm>
            <a:off x="2216150" y="3024188"/>
            <a:ext cx="211138" cy="1460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7" name="Line 97">
            <a:extLst>
              <a:ext uri="{FF2B5EF4-FFF2-40B4-BE49-F238E27FC236}">
                <a16:creationId xmlns:a16="http://schemas.microsoft.com/office/drawing/2014/main" id="{0538F1BD-A211-2507-A05A-03EA851C5A59}"/>
              </a:ext>
            </a:extLst>
          </p:cNvPr>
          <p:cNvSpPr>
            <a:spLocks noChangeShapeType="1"/>
          </p:cNvSpPr>
          <p:nvPr/>
        </p:nvSpPr>
        <p:spPr bwMode="auto">
          <a:xfrm>
            <a:off x="2222500" y="3024188"/>
            <a:ext cx="0" cy="2667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8" name="Line 98">
            <a:extLst>
              <a:ext uri="{FF2B5EF4-FFF2-40B4-BE49-F238E27FC236}">
                <a16:creationId xmlns:a16="http://schemas.microsoft.com/office/drawing/2014/main" id="{7C646363-01C0-B0D1-2512-FC9FA6F2D20F}"/>
              </a:ext>
            </a:extLst>
          </p:cNvPr>
          <p:cNvSpPr>
            <a:spLocks noChangeShapeType="1"/>
          </p:cNvSpPr>
          <p:nvPr/>
        </p:nvSpPr>
        <p:spPr bwMode="auto">
          <a:xfrm>
            <a:off x="2084388" y="3163888"/>
            <a:ext cx="1317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79" name="Line 99">
            <a:extLst>
              <a:ext uri="{FF2B5EF4-FFF2-40B4-BE49-F238E27FC236}">
                <a16:creationId xmlns:a16="http://schemas.microsoft.com/office/drawing/2014/main" id="{389A2191-F948-0142-7F8E-59271A1FC57B}"/>
              </a:ext>
            </a:extLst>
          </p:cNvPr>
          <p:cNvSpPr>
            <a:spLocks noChangeShapeType="1"/>
          </p:cNvSpPr>
          <p:nvPr/>
        </p:nvSpPr>
        <p:spPr bwMode="auto">
          <a:xfrm>
            <a:off x="2474913" y="3163888"/>
            <a:ext cx="13811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0" name="Line 100">
            <a:extLst>
              <a:ext uri="{FF2B5EF4-FFF2-40B4-BE49-F238E27FC236}">
                <a16:creationId xmlns:a16="http://schemas.microsoft.com/office/drawing/2014/main" id="{979A716B-7A73-BAAE-E391-69611DBBBFBD}"/>
              </a:ext>
            </a:extLst>
          </p:cNvPr>
          <p:cNvSpPr>
            <a:spLocks noChangeShapeType="1"/>
          </p:cNvSpPr>
          <p:nvPr/>
        </p:nvSpPr>
        <p:spPr bwMode="auto">
          <a:xfrm>
            <a:off x="2619375" y="3163888"/>
            <a:ext cx="19843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1" name="Line 101">
            <a:extLst>
              <a:ext uri="{FF2B5EF4-FFF2-40B4-BE49-F238E27FC236}">
                <a16:creationId xmlns:a16="http://schemas.microsoft.com/office/drawing/2014/main" id="{4B1B45A0-DF78-9E61-C267-9167B33CE841}"/>
              </a:ext>
            </a:extLst>
          </p:cNvPr>
          <p:cNvSpPr>
            <a:spLocks noChangeShapeType="1"/>
          </p:cNvSpPr>
          <p:nvPr/>
        </p:nvSpPr>
        <p:spPr bwMode="auto">
          <a:xfrm>
            <a:off x="1285875" y="1154113"/>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2" name="Line 102">
            <a:extLst>
              <a:ext uri="{FF2B5EF4-FFF2-40B4-BE49-F238E27FC236}">
                <a16:creationId xmlns:a16="http://schemas.microsoft.com/office/drawing/2014/main" id="{1E572254-83B5-7B5B-D8C0-21D3678AEEF2}"/>
              </a:ext>
            </a:extLst>
          </p:cNvPr>
          <p:cNvSpPr>
            <a:spLocks noChangeShapeType="1"/>
          </p:cNvSpPr>
          <p:nvPr/>
        </p:nvSpPr>
        <p:spPr bwMode="auto">
          <a:xfrm>
            <a:off x="1285875" y="1474788"/>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3" name="Line 103">
            <a:extLst>
              <a:ext uri="{FF2B5EF4-FFF2-40B4-BE49-F238E27FC236}">
                <a16:creationId xmlns:a16="http://schemas.microsoft.com/office/drawing/2014/main" id="{333C9759-5F0B-CB76-FE45-4FFB7531BA81}"/>
              </a:ext>
            </a:extLst>
          </p:cNvPr>
          <p:cNvSpPr>
            <a:spLocks noChangeShapeType="1"/>
          </p:cNvSpPr>
          <p:nvPr/>
        </p:nvSpPr>
        <p:spPr bwMode="auto">
          <a:xfrm>
            <a:off x="1292225" y="1147765"/>
            <a:ext cx="0" cy="3206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4" name="Arc 104">
            <a:extLst>
              <a:ext uri="{FF2B5EF4-FFF2-40B4-BE49-F238E27FC236}">
                <a16:creationId xmlns:a16="http://schemas.microsoft.com/office/drawing/2014/main" id="{84A986C1-AC03-A22B-FB19-7860B122C7A1}"/>
              </a:ext>
            </a:extLst>
          </p:cNvPr>
          <p:cNvSpPr>
            <a:spLocks/>
          </p:cNvSpPr>
          <p:nvPr/>
        </p:nvSpPr>
        <p:spPr bwMode="auto">
          <a:xfrm>
            <a:off x="1609725" y="1149352"/>
            <a:ext cx="153988" cy="168275"/>
          </a:xfrm>
          <a:custGeom>
            <a:avLst/>
            <a:gdLst>
              <a:gd name="T0" fmla="*/ 0 w 21823"/>
              <a:gd name="T1" fmla="*/ 8 h 21600"/>
              <a:gd name="T2" fmla="*/ 153988 w 21823"/>
              <a:gd name="T3" fmla="*/ 166678 h 21600"/>
              <a:gd name="T4" fmla="*/ 1581 w 21823"/>
              <a:gd name="T5" fmla="*/ 168275 h 21600"/>
              <a:gd name="T6" fmla="*/ 0 60000 65536"/>
              <a:gd name="T7" fmla="*/ 0 60000 65536"/>
              <a:gd name="T8" fmla="*/ 0 60000 65536"/>
            </a:gdLst>
            <a:ahLst/>
            <a:cxnLst>
              <a:cxn ang="T6">
                <a:pos x="T0" y="T1"/>
              </a:cxn>
              <a:cxn ang="T7">
                <a:pos x="T2" y="T3"/>
              </a:cxn>
              <a:cxn ang="T8">
                <a:pos x="T4" y="T5"/>
              </a:cxn>
            </a:cxnLst>
            <a:rect l="0" t="0" r="r" b="b"/>
            <a:pathLst>
              <a:path w="21823" h="21600" fill="none" extrusionOk="0">
                <a:moveTo>
                  <a:pt x="0" y="1"/>
                </a:moveTo>
                <a:cubicBezTo>
                  <a:pt x="74" y="0"/>
                  <a:pt x="149" y="-1"/>
                  <a:pt x="224" y="0"/>
                </a:cubicBezTo>
                <a:cubicBezTo>
                  <a:pt x="12073" y="0"/>
                  <a:pt x="21710" y="9546"/>
                  <a:pt x="21823" y="21394"/>
                </a:cubicBezTo>
              </a:path>
              <a:path w="21823" h="21600" stroke="0" extrusionOk="0">
                <a:moveTo>
                  <a:pt x="0" y="1"/>
                </a:moveTo>
                <a:cubicBezTo>
                  <a:pt x="74" y="0"/>
                  <a:pt x="149" y="-1"/>
                  <a:pt x="224" y="0"/>
                </a:cubicBezTo>
                <a:cubicBezTo>
                  <a:pt x="12073" y="0"/>
                  <a:pt x="21710" y="9546"/>
                  <a:pt x="21823" y="21394"/>
                </a:cubicBezTo>
                <a:lnTo>
                  <a:pt x="224"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5" name="Arc 105">
            <a:extLst>
              <a:ext uri="{FF2B5EF4-FFF2-40B4-BE49-F238E27FC236}">
                <a16:creationId xmlns:a16="http://schemas.microsoft.com/office/drawing/2014/main" id="{3C511C64-3308-1640-BF84-A67EEBBCB93E}"/>
              </a:ext>
            </a:extLst>
          </p:cNvPr>
          <p:cNvSpPr>
            <a:spLocks/>
          </p:cNvSpPr>
          <p:nvPr/>
        </p:nvSpPr>
        <p:spPr bwMode="auto">
          <a:xfrm>
            <a:off x="1609725" y="1301752"/>
            <a:ext cx="152400" cy="169863"/>
          </a:xfrm>
          <a:custGeom>
            <a:avLst/>
            <a:gdLst>
              <a:gd name="T0" fmla="*/ 152393 w 21600"/>
              <a:gd name="T1" fmla="*/ 0 h 21805"/>
              <a:gd name="T2" fmla="*/ 0 w 21600"/>
              <a:gd name="T3" fmla="*/ 169863 h 21805"/>
              <a:gd name="T4" fmla="*/ 0 w 21600"/>
              <a:gd name="T5" fmla="*/ 1597 h 21805"/>
              <a:gd name="T6" fmla="*/ 0 60000 65536"/>
              <a:gd name="T7" fmla="*/ 0 60000 65536"/>
              <a:gd name="T8" fmla="*/ 0 60000 65536"/>
            </a:gdLst>
            <a:ahLst/>
            <a:cxnLst>
              <a:cxn ang="T6">
                <a:pos x="T0" y="T1"/>
              </a:cxn>
              <a:cxn ang="T7">
                <a:pos x="T2" y="T3"/>
              </a:cxn>
              <a:cxn ang="T8">
                <a:pos x="T4" y="T5"/>
              </a:cxn>
            </a:cxnLst>
            <a:rect l="0" t="0" r="r" b="b"/>
            <a:pathLst>
              <a:path w="21600" h="21805" fill="none" extrusionOk="0">
                <a:moveTo>
                  <a:pt x="21599" y="-1"/>
                </a:moveTo>
                <a:cubicBezTo>
                  <a:pt x="21599" y="68"/>
                  <a:pt x="21600" y="136"/>
                  <a:pt x="21600" y="205"/>
                </a:cubicBezTo>
                <a:cubicBezTo>
                  <a:pt x="21600" y="12134"/>
                  <a:pt x="11929" y="21804"/>
                  <a:pt x="0" y="21805"/>
                </a:cubicBezTo>
              </a:path>
              <a:path w="21600" h="21805" stroke="0" extrusionOk="0">
                <a:moveTo>
                  <a:pt x="21599" y="-1"/>
                </a:moveTo>
                <a:cubicBezTo>
                  <a:pt x="21599" y="68"/>
                  <a:pt x="21600" y="136"/>
                  <a:pt x="21600" y="205"/>
                </a:cubicBezTo>
                <a:cubicBezTo>
                  <a:pt x="21600" y="12134"/>
                  <a:pt x="11929" y="21804"/>
                  <a:pt x="0" y="21805"/>
                </a:cubicBezTo>
                <a:lnTo>
                  <a:pt x="0" y="205"/>
                </a:lnTo>
                <a:lnTo>
                  <a:pt x="21599"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6" name="Line 106">
            <a:extLst>
              <a:ext uri="{FF2B5EF4-FFF2-40B4-BE49-F238E27FC236}">
                <a16:creationId xmlns:a16="http://schemas.microsoft.com/office/drawing/2014/main" id="{8EF26B98-81DA-D215-380C-DBD44605FEB2}"/>
              </a:ext>
            </a:extLst>
          </p:cNvPr>
          <p:cNvSpPr>
            <a:spLocks noChangeShapeType="1"/>
          </p:cNvSpPr>
          <p:nvPr/>
        </p:nvSpPr>
        <p:spPr bwMode="auto">
          <a:xfrm>
            <a:off x="1814513" y="1314450"/>
            <a:ext cx="1317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7" name="Line 107">
            <a:extLst>
              <a:ext uri="{FF2B5EF4-FFF2-40B4-BE49-F238E27FC236}">
                <a16:creationId xmlns:a16="http://schemas.microsoft.com/office/drawing/2014/main" id="{5528AA65-C041-0AF4-2864-D1710A5E3286}"/>
              </a:ext>
            </a:extLst>
          </p:cNvPr>
          <p:cNvSpPr>
            <a:spLocks noChangeShapeType="1"/>
          </p:cNvSpPr>
          <p:nvPr/>
        </p:nvSpPr>
        <p:spPr bwMode="auto">
          <a:xfrm flipH="1">
            <a:off x="1212850" y="1212850"/>
            <a:ext cx="635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8" name="Line 108">
            <a:extLst>
              <a:ext uri="{FF2B5EF4-FFF2-40B4-BE49-F238E27FC236}">
                <a16:creationId xmlns:a16="http://schemas.microsoft.com/office/drawing/2014/main" id="{17E279FB-7A49-B76C-F8E5-66D49A7E0DA7}"/>
              </a:ext>
            </a:extLst>
          </p:cNvPr>
          <p:cNvSpPr>
            <a:spLocks noChangeShapeType="1"/>
          </p:cNvSpPr>
          <p:nvPr/>
        </p:nvSpPr>
        <p:spPr bwMode="auto">
          <a:xfrm flipH="1">
            <a:off x="1219200" y="1365250"/>
            <a:ext cx="635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89" name="Line 109">
            <a:extLst>
              <a:ext uri="{FF2B5EF4-FFF2-40B4-BE49-F238E27FC236}">
                <a16:creationId xmlns:a16="http://schemas.microsoft.com/office/drawing/2014/main" id="{966B855C-CAC2-8DC4-C4C9-6A6AC4675215}"/>
              </a:ext>
            </a:extLst>
          </p:cNvPr>
          <p:cNvSpPr>
            <a:spLocks noChangeShapeType="1"/>
          </p:cNvSpPr>
          <p:nvPr/>
        </p:nvSpPr>
        <p:spPr bwMode="auto">
          <a:xfrm>
            <a:off x="1304925" y="3003550"/>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90" name="Line 110">
            <a:extLst>
              <a:ext uri="{FF2B5EF4-FFF2-40B4-BE49-F238E27FC236}">
                <a16:creationId xmlns:a16="http://schemas.microsoft.com/office/drawing/2014/main" id="{95340262-CB84-8E65-9329-3CCD4AFAE3E7}"/>
              </a:ext>
            </a:extLst>
          </p:cNvPr>
          <p:cNvSpPr>
            <a:spLocks noChangeShapeType="1"/>
          </p:cNvSpPr>
          <p:nvPr/>
        </p:nvSpPr>
        <p:spPr bwMode="auto">
          <a:xfrm>
            <a:off x="1304925" y="3324225"/>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91" name="Line 111">
            <a:extLst>
              <a:ext uri="{FF2B5EF4-FFF2-40B4-BE49-F238E27FC236}">
                <a16:creationId xmlns:a16="http://schemas.microsoft.com/office/drawing/2014/main" id="{123524B9-8D0A-DC7D-6904-294D2F7CF130}"/>
              </a:ext>
            </a:extLst>
          </p:cNvPr>
          <p:cNvSpPr>
            <a:spLocks noChangeShapeType="1"/>
          </p:cNvSpPr>
          <p:nvPr/>
        </p:nvSpPr>
        <p:spPr bwMode="auto">
          <a:xfrm>
            <a:off x="1311275" y="2997202"/>
            <a:ext cx="0" cy="3206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92" name="Arc 112">
            <a:extLst>
              <a:ext uri="{FF2B5EF4-FFF2-40B4-BE49-F238E27FC236}">
                <a16:creationId xmlns:a16="http://schemas.microsoft.com/office/drawing/2014/main" id="{A13B4731-7645-1819-933D-7E87B12754F1}"/>
              </a:ext>
            </a:extLst>
          </p:cNvPr>
          <p:cNvSpPr>
            <a:spLocks/>
          </p:cNvSpPr>
          <p:nvPr/>
        </p:nvSpPr>
        <p:spPr bwMode="auto">
          <a:xfrm>
            <a:off x="1628775" y="2998790"/>
            <a:ext cx="153988" cy="168275"/>
          </a:xfrm>
          <a:custGeom>
            <a:avLst/>
            <a:gdLst>
              <a:gd name="T0" fmla="*/ 0 w 21823"/>
              <a:gd name="T1" fmla="*/ 8 h 21600"/>
              <a:gd name="T2" fmla="*/ 153988 w 21823"/>
              <a:gd name="T3" fmla="*/ 166678 h 21600"/>
              <a:gd name="T4" fmla="*/ 1581 w 21823"/>
              <a:gd name="T5" fmla="*/ 168275 h 21600"/>
              <a:gd name="T6" fmla="*/ 0 60000 65536"/>
              <a:gd name="T7" fmla="*/ 0 60000 65536"/>
              <a:gd name="T8" fmla="*/ 0 60000 65536"/>
            </a:gdLst>
            <a:ahLst/>
            <a:cxnLst>
              <a:cxn ang="T6">
                <a:pos x="T0" y="T1"/>
              </a:cxn>
              <a:cxn ang="T7">
                <a:pos x="T2" y="T3"/>
              </a:cxn>
              <a:cxn ang="T8">
                <a:pos x="T4" y="T5"/>
              </a:cxn>
            </a:cxnLst>
            <a:rect l="0" t="0" r="r" b="b"/>
            <a:pathLst>
              <a:path w="21823" h="21600" fill="none" extrusionOk="0">
                <a:moveTo>
                  <a:pt x="0" y="1"/>
                </a:moveTo>
                <a:cubicBezTo>
                  <a:pt x="74" y="0"/>
                  <a:pt x="149" y="-1"/>
                  <a:pt x="224" y="0"/>
                </a:cubicBezTo>
                <a:cubicBezTo>
                  <a:pt x="12073" y="0"/>
                  <a:pt x="21710" y="9546"/>
                  <a:pt x="21823" y="21394"/>
                </a:cubicBezTo>
              </a:path>
              <a:path w="21823" h="21600" stroke="0" extrusionOk="0">
                <a:moveTo>
                  <a:pt x="0" y="1"/>
                </a:moveTo>
                <a:cubicBezTo>
                  <a:pt x="74" y="0"/>
                  <a:pt x="149" y="-1"/>
                  <a:pt x="224" y="0"/>
                </a:cubicBezTo>
                <a:cubicBezTo>
                  <a:pt x="12073" y="0"/>
                  <a:pt x="21710" y="9546"/>
                  <a:pt x="21823" y="21394"/>
                </a:cubicBezTo>
                <a:lnTo>
                  <a:pt x="224"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93" name="Arc 113">
            <a:extLst>
              <a:ext uri="{FF2B5EF4-FFF2-40B4-BE49-F238E27FC236}">
                <a16:creationId xmlns:a16="http://schemas.microsoft.com/office/drawing/2014/main" id="{10E90269-0CF2-AFE5-DBE3-E95ADD86BA24}"/>
              </a:ext>
            </a:extLst>
          </p:cNvPr>
          <p:cNvSpPr>
            <a:spLocks/>
          </p:cNvSpPr>
          <p:nvPr/>
        </p:nvSpPr>
        <p:spPr bwMode="auto">
          <a:xfrm>
            <a:off x="1628775" y="3157540"/>
            <a:ext cx="152400" cy="166687"/>
          </a:xfrm>
          <a:custGeom>
            <a:avLst/>
            <a:gdLst>
              <a:gd name="T0" fmla="*/ 152400 w 21600"/>
              <a:gd name="T1" fmla="*/ 0 h 21600"/>
              <a:gd name="T2" fmla="*/ 0 w 21600"/>
              <a:gd name="T3" fmla="*/ 16668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94" name="Line 114">
            <a:extLst>
              <a:ext uri="{FF2B5EF4-FFF2-40B4-BE49-F238E27FC236}">
                <a16:creationId xmlns:a16="http://schemas.microsoft.com/office/drawing/2014/main" id="{748DA792-A29B-A16C-509E-258EF2962D98}"/>
              </a:ext>
            </a:extLst>
          </p:cNvPr>
          <p:cNvSpPr>
            <a:spLocks noChangeShapeType="1"/>
          </p:cNvSpPr>
          <p:nvPr/>
        </p:nvSpPr>
        <p:spPr bwMode="auto">
          <a:xfrm>
            <a:off x="1827213" y="3163888"/>
            <a:ext cx="1317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95" name="Line 115">
            <a:extLst>
              <a:ext uri="{FF2B5EF4-FFF2-40B4-BE49-F238E27FC236}">
                <a16:creationId xmlns:a16="http://schemas.microsoft.com/office/drawing/2014/main" id="{6238812E-3A44-4C49-6B69-8C6EB1878316}"/>
              </a:ext>
            </a:extLst>
          </p:cNvPr>
          <p:cNvSpPr>
            <a:spLocks noChangeShapeType="1"/>
          </p:cNvSpPr>
          <p:nvPr/>
        </p:nvSpPr>
        <p:spPr bwMode="auto">
          <a:xfrm flipH="1">
            <a:off x="1238250" y="3213100"/>
            <a:ext cx="635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96" name="Line 116">
            <a:extLst>
              <a:ext uri="{FF2B5EF4-FFF2-40B4-BE49-F238E27FC236}">
                <a16:creationId xmlns:a16="http://schemas.microsoft.com/office/drawing/2014/main" id="{8A134EB9-EC2E-04ED-B4E7-12ABC3EB55ED}"/>
              </a:ext>
            </a:extLst>
          </p:cNvPr>
          <p:cNvSpPr>
            <a:spLocks noChangeShapeType="1"/>
          </p:cNvSpPr>
          <p:nvPr/>
        </p:nvSpPr>
        <p:spPr bwMode="auto">
          <a:xfrm flipH="1">
            <a:off x="1238250" y="3048000"/>
            <a:ext cx="635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97" name="Line 117">
            <a:extLst>
              <a:ext uri="{FF2B5EF4-FFF2-40B4-BE49-F238E27FC236}">
                <a16:creationId xmlns:a16="http://schemas.microsoft.com/office/drawing/2014/main" id="{CB977BF3-E2BE-E0D3-E3EA-0916CB21C596}"/>
              </a:ext>
            </a:extLst>
          </p:cNvPr>
          <p:cNvSpPr>
            <a:spLocks noChangeShapeType="1"/>
          </p:cNvSpPr>
          <p:nvPr/>
        </p:nvSpPr>
        <p:spPr bwMode="auto">
          <a:xfrm>
            <a:off x="1436690" y="2530475"/>
            <a:ext cx="211137" cy="1460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98" name="Line 118">
            <a:extLst>
              <a:ext uri="{FF2B5EF4-FFF2-40B4-BE49-F238E27FC236}">
                <a16:creationId xmlns:a16="http://schemas.microsoft.com/office/drawing/2014/main" id="{B59D48CA-4DC1-2BF8-8065-1F62D801EFA7}"/>
              </a:ext>
            </a:extLst>
          </p:cNvPr>
          <p:cNvSpPr>
            <a:spLocks noChangeShapeType="1"/>
          </p:cNvSpPr>
          <p:nvPr/>
        </p:nvSpPr>
        <p:spPr bwMode="auto">
          <a:xfrm flipV="1">
            <a:off x="1436690" y="2663825"/>
            <a:ext cx="211137" cy="1460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99" name="Line 119">
            <a:extLst>
              <a:ext uri="{FF2B5EF4-FFF2-40B4-BE49-F238E27FC236}">
                <a16:creationId xmlns:a16="http://schemas.microsoft.com/office/drawing/2014/main" id="{49C97A29-2E1A-B263-591E-6D7D17279183}"/>
              </a:ext>
            </a:extLst>
          </p:cNvPr>
          <p:cNvSpPr>
            <a:spLocks noChangeShapeType="1"/>
          </p:cNvSpPr>
          <p:nvPr/>
        </p:nvSpPr>
        <p:spPr bwMode="auto">
          <a:xfrm>
            <a:off x="1443038" y="2530475"/>
            <a:ext cx="0" cy="2667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00" name="Line 120">
            <a:extLst>
              <a:ext uri="{FF2B5EF4-FFF2-40B4-BE49-F238E27FC236}">
                <a16:creationId xmlns:a16="http://schemas.microsoft.com/office/drawing/2014/main" id="{F0DCB3E9-4437-64FF-A9CF-A36F69F2BCA8}"/>
              </a:ext>
            </a:extLst>
          </p:cNvPr>
          <p:cNvSpPr>
            <a:spLocks noChangeShapeType="1"/>
          </p:cNvSpPr>
          <p:nvPr/>
        </p:nvSpPr>
        <p:spPr bwMode="auto">
          <a:xfrm>
            <a:off x="1695452" y="2670175"/>
            <a:ext cx="13176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01" name="Line 121">
            <a:extLst>
              <a:ext uri="{FF2B5EF4-FFF2-40B4-BE49-F238E27FC236}">
                <a16:creationId xmlns:a16="http://schemas.microsoft.com/office/drawing/2014/main" id="{B52A2E56-1BEF-053C-8FFA-892789864FBF}"/>
              </a:ext>
            </a:extLst>
          </p:cNvPr>
          <p:cNvSpPr>
            <a:spLocks noChangeShapeType="1"/>
          </p:cNvSpPr>
          <p:nvPr/>
        </p:nvSpPr>
        <p:spPr bwMode="auto">
          <a:xfrm flipH="1">
            <a:off x="1244600" y="2673350"/>
            <a:ext cx="18415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02" name="Line 122">
            <a:extLst>
              <a:ext uri="{FF2B5EF4-FFF2-40B4-BE49-F238E27FC236}">
                <a16:creationId xmlns:a16="http://schemas.microsoft.com/office/drawing/2014/main" id="{C4E91B5F-0E09-B402-575C-B79E7AB67C0E}"/>
              </a:ext>
            </a:extLst>
          </p:cNvPr>
          <p:cNvSpPr>
            <a:spLocks noChangeShapeType="1"/>
          </p:cNvSpPr>
          <p:nvPr/>
        </p:nvSpPr>
        <p:spPr bwMode="auto">
          <a:xfrm>
            <a:off x="1701802" y="1982788"/>
            <a:ext cx="13176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03" name="Line 123">
            <a:extLst>
              <a:ext uri="{FF2B5EF4-FFF2-40B4-BE49-F238E27FC236}">
                <a16:creationId xmlns:a16="http://schemas.microsoft.com/office/drawing/2014/main" id="{C6518C9C-0D41-3231-262E-CE029AF5D5DB}"/>
              </a:ext>
            </a:extLst>
          </p:cNvPr>
          <p:cNvSpPr>
            <a:spLocks noChangeShapeType="1"/>
          </p:cNvSpPr>
          <p:nvPr/>
        </p:nvSpPr>
        <p:spPr bwMode="auto">
          <a:xfrm>
            <a:off x="1436690" y="1843088"/>
            <a:ext cx="211137" cy="1460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04" name="Line 124">
            <a:extLst>
              <a:ext uri="{FF2B5EF4-FFF2-40B4-BE49-F238E27FC236}">
                <a16:creationId xmlns:a16="http://schemas.microsoft.com/office/drawing/2014/main" id="{8386E60A-01F3-7094-C904-A306D47172EF}"/>
              </a:ext>
            </a:extLst>
          </p:cNvPr>
          <p:cNvSpPr>
            <a:spLocks noChangeShapeType="1"/>
          </p:cNvSpPr>
          <p:nvPr/>
        </p:nvSpPr>
        <p:spPr bwMode="auto">
          <a:xfrm flipV="1">
            <a:off x="1436690" y="1976440"/>
            <a:ext cx="211137" cy="14763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05" name="Line 125">
            <a:extLst>
              <a:ext uri="{FF2B5EF4-FFF2-40B4-BE49-F238E27FC236}">
                <a16:creationId xmlns:a16="http://schemas.microsoft.com/office/drawing/2014/main" id="{FC04F512-8F69-B399-6A1D-3AD91BD89135}"/>
              </a:ext>
            </a:extLst>
          </p:cNvPr>
          <p:cNvSpPr>
            <a:spLocks noChangeShapeType="1"/>
          </p:cNvSpPr>
          <p:nvPr/>
        </p:nvSpPr>
        <p:spPr bwMode="auto">
          <a:xfrm>
            <a:off x="1443038" y="1843090"/>
            <a:ext cx="0" cy="26828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06" name="Line 126">
            <a:extLst>
              <a:ext uri="{FF2B5EF4-FFF2-40B4-BE49-F238E27FC236}">
                <a16:creationId xmlns:a16="http://schemas.microsoft.com/office/drawing/2014/main" id="{B1B8DD16-FEC2-7CB6-C495-09CDE39CD2CD}"/>
              </a:ext>
            </a:extLst>
          </p:cNvPr>
          <p:cNvSpPr>
            <a:spLocks noChangeShapeType="1"/>
          </p:cNvSpPr>
          <p:nvPr/>
        </p:nvSpPr>
        <p:spPr bwMode="auto">
          <a:xfrm flipH="1">
            <a:off x="1231900" y="1981200"/>
            <a:ext cx="19685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07" name="Rectangle 127">
            <a:extLst>
              <a:ext uri="{FF2B5EF4-FFF2-40B4-BE49-F238E27FC236}">
                <a16:creationId xmlns:a16="http://schemas.microsoft.com/office/drawing/2014/main" id="{1E14B351-85CD-78AC-E1E2-6E75AB261C8D}"/>
              </a:ext>
            </a:extLst>
          </p:cNvPr>
          <p:cNvSpPr>
            <a:spLocks noChangeArrowheads="1"/>
          </p:cNvSpPr>
          <p:nvPr/>
        </p:nvSpPr>
        <p:spPr bwMode="auto">
          <a:xfrm>
            <a:off x="5803900" y="1797050"/>
            <a:ext cx="622300" cy="431800"/>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208" name="Rectangle 128">
            <a:extLst>
              <a:ext uri="{FF2B5EF4-FFF2-40B4-BE49-F238E27FC236}">
                <a16:creationId xmlns:a16="http://schemas.microsoft.com/office/drawing/2014/main" id="{344447AC-71A5-0C74-AA66-2078DB65BBEC}"/>
              </a:ext>
            </a:extLst>
          </p:cNvPr>
          <p:cNvSpPr>
            <a:spLocks noChangeArrowheads="1"/>
          </p:cNvSpPr>
          <p:nvPr/>
        </p:nvSpPr>
        <p:spPr bwMode="auto">
          <a:xfrm>
            <a:off x="4953000" y="1803400"/>
            <a:ext cx="679450" cy="431800"/>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209" name="Rectangle 129">
            <a:extLst>
              <a:ext uri="{FF2B5EF4-FFF2-40B4-BE49-F238E27FC236}">
                <a16:creationId xmlns:a16="http://schemas.microsoft.com/office/drawing/2014/main" id="{7327F312-BAD8-5915-1355-88DB128F3508}"/>
              </a:ext>
            </a:extLst>
          </p:cNvPr>
          <p:cNvSpPr>
            <a:spLocks noChangeArrowheads="1"/>
          </p:cNvSpPr>
          <p:nvPr/>
        </p:nvSpPr>
        <p:spPr bwMode="auto">
          <a:xfrm>
            <a:off x="1244600" y="2438400"/>
            <a:ext cx="622300" cy="431800"/>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210" name="Rectangle 130">
            <a:extLst>
              <a:ext uri="{FF2B5EF4-FFF2-40B4-BE49-F238E27FC236}">
                <a16:creationId xmlns:a16="http://schemas.microsoft.com/office/drawing/2014/main" id="{396514B0-0B1F-511F-7394-3D326B7517F7}"/>
              </a:ext>
            </a:extLst>
          </p:cNvPr>
          <p:cNvSpPr>
            <a:spLocks noChangeArrowheads="1"/>
          </p:cNvSpPr>
          <p:nvPr/>
        </p:nvSpPr>
        <p:spPr bwMode="auto">
          <a:xfrm>
            <a:off x="2921000" y="3136900"/>
            <a:ext cx="730250" cy="431800"/>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211" name="Rectangle 131">
            <a:extLst>
              <a:ext uri="{FF2B5EF4-FFF2-40B4-BE49-F238E27FC236}">
                <a16:creationId xmlns:a16="http://schemas.microsoft.com/office/drawing/2014/main" id="{35242E43-688F-F333-E7D4-287B53A0206A}"/>
              </a:ext>
            </a:extLst>
          </p:cNvPr>
          <p:cNvSpPr>
            <a:spLocks noChangeArrowheads="1"/>
          </p:cNvSpPr>
          <p:nvPr/>
        </p:nvSpPr>
        <p:spPr bwMode="auto">
          <a:xfrm>
            <a:off x="3225800" y="1581150"/>
            <a:ext cx="730250" cy="431800"/>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212" name="Rectangle 132">
            <a:extLst>
              <a:ext uri="{FF2B5EF4-FFF2-40B4-BE49-F238E27FC236}">
                <a16:creationId xmlns:a16="http://schemas.microsoft.com/office/drawing/2014/main" id="{095E3E4F-B7AC-D369-E145-6AF066810104}"/>
              </a:ext>
            </a:extLst>
          </p:cNvPr>
          <p:cNvSpPr>
            <a:spLocks noChangeArrowheads="1"/>
          </p:cNvSpPr>
          <p:nvPr/>
        </p:nvSpPr>
        <p:spPr bwMode="auto">
          <a:xfrm>
            <a:off x="4114800" y="1600200"/>
            <a:ext cx="622300" cy="431800"/>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213" name="Rectangle 133">
            <a:extLst>
              <a:ext uri="{FF2B5EF4-FFF2-40B4-BE49-F238E27FC236}">
                <a16:creationId xmlns:a16="http://schemas.microsoft.com/office/drawing/2014/main" id="{708035D4-CBE4-16AD-96C7-E9D2CC3FEC6A}"/>
              </a:ext>
            </a:extLst>
          </p:cNvPr>
          <p:cNvSpPr>
            <a:spLocks noChangeArrowheads="1"/>
          </p:cNvSpPr>
          <p:nvPr/>
        </p:nvSpPr>
        <p:spPr bwMode="auto">
          <a:xfrm>
            <a:off x="1244600" y="2921000"/>
            <a:ext cx="730250" cy="431800"/>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214" name="Rectangle 134">
            <a:extLst>
              <a:ext uri="{FF2B5EF4-FFF2-40B4-BE49-F238E27FC236}">
                <a16:creationId xmlns:a16="http://schemas.microsoft.com/office/drawing/2014/main" id="{16FE63FD-236F-CDF4-9C8A-85379DEDA8C1}"/>
              </a:ext>
            </a:extLst>
          </p:cNvPr>
          <p:cNvSpPr>
            <a:spLocks noChangeArrowheads="1"/>
          </p:cNvSpPr>
          <p:nvPr/>
        </p:nvSpPr>
        <p:spPr bwMode="auto">
          <a:xfrm>
            <a:off x="2139950" y="2927350"/>
            <a:ext cx="501650" cy="431800"/>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215" name="Rectangle 135">
            <a:extLst>
              <a:ext uri="{FF2B5EF4-FFF2-40B4-BE49-F238E27FC236}">
                <a16:creationId xmlns:a16="http://schemas.microsoft.com/office/drawing/2014/main" id="{3B636E8B-4C43-C5DF-5FE9-190E745FBAEA}"/>
              </a:ext>
            </a:extLst>
          </p:cNvPr>
          <p:cNvSpPr>
            <a:spLocks noChangeArrowheads="1"/>
          </p:cNvSpPr>
          <p:nvPr/>
        </p:nvSpPr>
        <p:spPr bwMode="auto">
          <a:xfrm>
            <a:off x="2241550" y="1390650"/>
            <a:ext cx="723900" cy="431800"/>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216" name="Rectangle 136">
            <a:extLst>
              <a:ext uri="{FF2B5EF4-FFF2-40B4-BE49-F238E27FC236}">
                <a16:creationId xmlns:a16="http://schemas.microsoft.com/office/drawing/2014/main" id="{147A064F-26CE-5718-3AE2-62612268D9D5}"/>
              </a:ext>
            </a:extLst>
          </p:cNvPr>
          <p:cNvSpPr>
            <a:spLocks noChangeArrowheads="1"/>
          </p:cNvSpPr>
          <p:nvPr/>
        </p:nvSpPr>
        <p:spPr bwMode="auto">
          <a:xfrm>
            <a:off x="1200150" y="1079500"/>
            <a:ext cx="698500" cy="444500"/>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217" name="Rectangle 137">
            <a:extLst>
              <a:ext uri="{FF2B5EF4-FFF2-40B4-BE49-F238E27FC236}">
                <a16:creationId xmlns:a16="http://schemas.microsoft.com/office/drawing/2014/main" id="{B6CF01FF-3A1E-BD12-1AE7-DAA09E63A30A}"/>
              </a:ext>
            </a:extLst>
          </p:cNvPr>
          <p:cNvSpPr>
            <a:spLocks noChangeArrowheads="1"/>
          </p:cNvSpPr>
          <p:nvPr/>
        </p:nvSpPr>
        <p:spPr bwMode="auto">
          <a:xfrm>
            <a:off x="1225550" y="1778000"/>
            <a:ext cx="622300" cy="431800"/>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218" name="Rectangle 138">
            <a:extLst>
              <a:ext uri="{FF2B5EF4-FFF2-40B4-BE49-F238E27FC236}">
                <a16:creationId xmlns:a16="http://schemas.microsoft.com/office/drawing/2014/main" id="{B6749146-2322-9095-C3F4-6017ABE903D0}"/>
              </a:ext>
            </a:extLst>
          </p:cNvPr>
          <p:cNvSpPr>
            <a:spLocks noChangeArrowheads="1"/>
          </p:cNvSpPr>
          <p:nvPr/>
        </p:nvSpPr>
        <p:spPr bwMode="auto">
          <a:xfrm>
            <a:off x="4194175" y="4370388"/>
            <a:ext cx="30305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buClrTx/>
              <a:buSzTx/>
            </a:pPr>
            <a:r>
              <a:rPr lang="en-US" altLang="en-US" sz="2000">
                <a:solidFill>
                  <a:srgbClr val="3333FF"/>
                </a:solidFill>
              </a:rPr>
              <a:t>7	NAND2 (3) =  21</a:t>
            </a:r>
          </a:p>
          <a:p>
            <a:pPr>
              <a:lnSpc>
                <a:spcPct val="90000"/>
              </a:lnSpc>
              <a:buClrTx/>
              <a:buSzTx/>
            </a:pPr>
            <a:r>
              <a:rPr lang="en-US" altLang="en-US" sz="2000">
                <a:solidFill>
                  <a:srgbClr val="3333FF"/>
                </a:solidFill>
              </a:rPr>
              <a:t>5	INV        (2) =  10</a:t>
            </a:r>
          </a:p>
        </p:txBody>
      </p:sp>
      <p:sp>
        <p:nvSpPr>
          <p:cNvPr id="46219" name="Line 139">
            <a:extLst>
              <a:ext uri="{FF2B5EF4-FFF2-40B4-BE49-F238E27FC236}">
                <a16:creationId xmlns:a16="http://schemas.microsoft.com/office/drawing/2014/main" id="{18900E92-BE22-A0D3-2983-8B7CD0DC60C2}"/>
              </a:ext>
            </a:extLst>
          </p:cNvPr>
          <p:cNvSpPr>
            <a:spLocks noChangeShapeType="1"/>
          </p:cNvSpPr>
          <p:nvPr/>
        </p:nvSpPr>
        <p:spPr bwMode="auto">
          <a:xfrm>
            <a:off x="6858000" y="5022850"/>
            <a:ext cx="285750" cy="0"/>
          </a:xfrm>
          <a:prstGeom prst="line">
            <a:avLst/>
          </a:prstGeom>
          <a:noFill/>
          <a:ln w="25400">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20" name="Rectangle 140">
            <a:extLst>
              <a:ext uri="{FF2B5EF4-FFF2-40B4-BE49-F238E27FC236}">
                <a16:creationId xmlns:a16="http://schemas.microsoft.com/office/drawing/2014/main" id="{6593FB88-170D-2AA1-174F-EE81D9B7D409}"/>
              </a:ext>
            </a:extLst>
          </p:cNvPr>
          <p:cNvSpPr>
            <a:spLocks noChangeArrowheads="1"/>
          </p:cNvSpPr>
          <p:nvPr/>
        </p:nvSpPr>
        <p:spPr bwMode="auto">
          <a:xfrm>
            <a:off x="5148265" y="5070475"/>
            <a:ext cx="2133597" cy="369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buClrTx/>
              <a:buSzTx/>
            </a:pPr>
            <a:r>
              <a:rPr lang="en-US" altLang="en-US" sz="2000">
                <a:solidFill>
                  <a:srgbClr val="3333FF"/>
                </a:solidFill>
              </a:rPr>
              <a:t>      Area cost 31</a:t>
            </a:r>
          </a:p>
        </p:txBody>
      </p:sp>
      <p:sp>
        <p:nvSpPr>
          <p:cNvPr id="46221" name="Line 141">
            <a:extLst>
              <a:ext uri="{FF2B5EF4-FFF2-40B4-BE49-F238E27FC236}">
                <a16:creationId xmlns:a16="http://schemas.microsoft.com/office/drawing/2014/main" id="{9C225E59-2530-B00D-FF10-20AF6F317FE9}"/>
              </a:ext>
            </a:extLst>
          </p:cNvPr>
          <p:cNvSpPr>
            <a:spLocks noChangeShapeType="1"/>
          </p:cNvSpPr>
          <p:nvPr/>
        </p:nvSpPr>
        <p:spPr bwMode="auto">
          <a:xfrm>
            <a:off x="7239000" y="2355850"/>
            <a:ext cx="2286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222" name="Oval 142">
            <a:extLst>
              <a:ext uri="{FF2B5EF4-FFF2-40B4-BE49-F238E27FC236}">
                <a16:creationId xmlns:a16="http://schemas.microsoft.com/office/drawing/2014/main" id="{6E343E31-0D34-86B0-9887-ED8BDEF6247C}"/>
              </a:ext>
            </a:extLst>
          </p:cNvPr>
          <p:cNvSpPr>
            <a:spLocks noChangeArrowheads="1"/>
          </p:cNvSpPr>
          <p:nvPr/>
        </p:nvSpPr>
        <p:spPr bwMode="auto">
          <a:xfrm>
            <a:off x="1765300" y="1268413"/>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223" name="Oval 143">
            <a:extLst>
              <a:ext uri="{FF2B5EF4-FFF2-40B4-BE49-F238E27FC236}">
                <a16:creationId xmlns:a16="http://schemas.microsoft.com/office/drawing/2014/main" id="{211CBCEE-D4C2-47E7-4C1A-9777DC031DE1}"/>
              </a:ext>
            </a:extLst>
          </p:cNvPr>
          <p:cNvSpPr>
            <a:spLocks noChangeArrowheads="1"/>
          </p:cNvSpPr>
          <p:nvPr/>
        </p:nvSpPr>
        <p:spPr bwMode="auto">
          <a:xfrm>
            <a:off x="1655763" y="1933575"/>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224" name="Oval 144">
            <a:extLst>
              <a:ext uri="{FF2B5EF4-FFF2-40B4-BE49-F238E27FC236}">
                <a16:creationId xmlns:a16="http://schemas.microsoft.com/office/drawing/2014/main" id="{8D0AA0F4-0A22-4910-2DB3-15B7EDFD9E03}"/>
              </a:ext>
            </a:extLst>
          </p:cNvPr>
          <p:cNvSpPr>
            <a:spLocks noChangeArrowheads="1"/>
          </p:cNvSpPr>
          <p:nvPr/>
        </p:nvSpPr>
        <p:spPr bwMode="auto">
          <a:xfrm>
            <a:off x="1654175" y="2622550"/>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225" name="Oval 145">
            <a:extLst>
              <a:ext uri="{FF2B5EF4-FFF2-40B4-BE49-F238E27FC236}">
                <a16:creationId xmlns:a16="http://schemas.microsoft.com/office/drawing/2014/main" id="{7C2FDE7B-2087-948A-E82C-F370DE755C35}"/>
              </a:ext>
            </a:extLst>
          </p:cNvPr>
          <p:cNvSpPr>
            <a:spLocks noChangeArrowheads="1"/>
          </p:cNvSpPr>
          <p:nvPr/>
        </p:nvSpPr>
        <p:spPr bwMode="auto">
          <a:xfrm>
            <a:off x="1771650" y="3108325"/>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226" name="Oval 146">
            <a:extLst>
              <a:ext uri="{FF2B5EF4-FFF2-40B4-BE49-F238E27FC236}">
                <a16:creationId xmlns:a16="http://schemas.microsoft.com/office/drawing/2014/main" id="{37C8BA29-C15C-102C-1490-E3A2BEBCBC8F}"/>
              </a:ext>
            </a:extLst>
          </p:cNvPr>
          <p:cNvSpPr>
            <a:spLocks noChangeArrowheads="1"/>
          </p:cNvSpPr>
          <p:nvPr/>
        </p:nvSpPr>
        <p:spPr bwMode="auto">
          <a:xfrm>
            <a:off x="2757488" y="1557338"/>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227" name="Oval 147">
            <a:extLst>
              <a:ext uri="{FF2B5EF4-FFF2-40B4-BE49-F238E27FC236}">
                <a16:creationId xmlns:a16="http://schemas.microsoft.com/office/drawing/2014/main" id="{C8247060-D480-2CDB-892B-C6E016871741}"/>
              </a:ext>
            </a:extLst>
          </p:cNvPr>
          <p:cNvSpPr>
            <a:spLocks noChangeArrowheads="1"/>
          </p:cNvSpPr>
          <p:nvPr/>
        </p:nvSpPr>
        <p:spPr bwMode="auto">
          <a:xfrm>
            <a:off x="2433638" y="3114675"/>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228" name="Oval 148">
            <a:extLst>
              <a:ext uri="{FF2B5EF4-FFF2-40B4-BE49-F238E27FC236}">
                <a16:creationId xmlns:a16="http://schemas.microsoft.com/office/drawing/2014/main" id="{BFF862B5-AF5D-6C94-82FF-751526739C17}"/>
              </a:ext>
            </a:extLst>
          </p:cNvPr>
          <p:cNvSpPr>
            <a:spLocks noChangeArrowheads="1"/>
          </p:cNvSpPr>
          <p:nvPr/>
        </p:nvSpPr>
        <p:spPr bwMode="auto">
          <a:xfrm>
            <a:off x="3432175" y="3314700"/>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229" name="Oval 149">
            <a:extLst>
              <a:ext uri="{FF2B5EF4-FFF2-40B4-BE49-F238E27FC236}">
                <a16:creationId xmlns:a16="http://schemas.microsoft.com/office/drawing/2014/main" id="{0EAB39B8-95B1-B890-69ED-488A2F7F6D6C}"/>
              </a:ext>
            </a:extLst>
          </p:cNvPr>
          <p:cNvSpPr>
            <a:spLocks noChangeArrowheads="1"/>
          </p:cNvSpPr>
          <p:nvPr/>
        </p:nvSpPr>
        <p:spPr bwMode="auto">
          <a:xfrm>
            <a:off x="3763963" y="1752600"/>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230" name="Oval 150">
            <a:extLst>
              <a:ext uri="{FF2B5EF4-FFF2-40B4-BE49-F238E27FC236}">
                <a16:creationId xmlns:a16="http://schemas.microsoft.com/office/drawing/2014/main" id="{296C1E17-894A-1FAE-A8E6-C96D7E882096}"/>
              </a:ext>
            </a:extLst>
          </p:cNvPr>
          <p:cNvSpPr>
            <a:spLocks noChangeArrowheads="1"/>
          </p:cNvSpPr>
          <p:nvPr/>
        </p:nvSpPr>
        <p:spPr bwMode="auto">
          <a:xfrm>
            <a:off x="4416425" y="1762125"/>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231" name="Oval 151">
            <a:extLst>
              <a:ext uri="{FF2B5EF4-FFF2-40B4-BE49-F238E27FC236}">
                <a16:creationId xmlns:a16="http://schemas.microsoft.com/office/drawing/2014/main" id="{C3A2A346-C643-3C5F-76C8-349F1A3369B8}"/>
              </a:ext>
            </a:extLst>
          </p:cNvPr>
          <p:cNvSpPr>
            <a:spLocks noChangeArrowheads="1"/>
          </p:cNvSpPr>
          <p:nvPr/>
        </p:nvSpPr>
        <p:spPr bwMode="auto">
          <a:xfrm>
            <a:off x="5473700" y="1962150"/>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232" name="Oval 152">
            <a:extLst>
              <a:ext uri="{FF2B5EF4-FFF2-40B4-BE49-F238E27FC236}">
                <a16:creationId xmlns:a16="http://schemas.microsoft.com/office/drawing/2014/main" id="{0BFC81AB-CB30-394F-0D18-B2E0C6B169F8}"/>
              </a:ext>
            </a:extLst>
          </p:cNvPr>
          <p:cNvSpPr>
            <a:spLocks noChangeArrowheads="1"/>
          </p:cNvSpPr>
          <p:nvPr/>
        </p:nvSpPr>
        <p:spPr bwMode="auto">
          <a:xfrm>
            <a:off x="6126163" y="1958975"/>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233" name="Oval 153">
            <a:extLst>
              <a:ext uri="{FF2B5EF4-FFF2-40B4-BE49-F238E27FC236}">
                <a16:creationId xmlns:a16="http://schemas.microsoft.com/office/drawing/2014/main" id="{1F835E80-11C5-E048-0B6E-233A5DC3B030}"/>
              </a:ext>
            </a:extLst>
          </p:cNvPr>
          <p:cNvSpPr>
            <a:spLocks noChangeArrowheads="1"/>
          </p:cNvSpPr>
          <p:nvPr/>
        </p:nvSpPr>
        <p:spPr bwMode="auto">
          <a:xfrm>
            <a:off x="7172325" y="2312988"/>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46234" name="Rectangle 154">
            <a:extLst>
              <a:ext uri="{FF2B5EF4-FFF2-40B4-BE49-F238E27FC236}">
                <a16:creationId xmlns:a16="http://schemas.microsoft.com/office/drawing/2014/main" id="{A4CF74CB-1CB9-380D-4070-FC31D2359D83}"/>
              </a:ext>
            </a:extLst>
          </p:cNvPr>
          <p:cNvSpPr>
            <a:spLocks noChangeArrowheads="1"/>
          </p:cNvSpPr>
          <p:nvPr/>
        </p:nvSpPr>
        <p:spPr bwMode="auto">
          <a:xfrm>
            <a:off x="3962400" y="6594475"/>
            <a:ext cx="2119170" cy="26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spcBef>
                <a:spcPct val="50000"/>
              </a:spcBef>
            </a:pPr>
            <a:r>
              <a:rPr lang="en-US" altLang="en-US" b="0"/>
              <a:t>Slide courtesy of Keutzer</a:t>
            </a:r>
          </a:p>
        </p:txBody>
      </p:sp>
      <p:sp>
        <p:nvSpPr>
          <p:cNvPr id="46235" name="Text Box 155">
            <a:extLst>
              <a:ext uri="{FF2B5EF4-FFF2-40B4-BE49-F238E27FC236}">
                <a16:creationId xmlns:a16="http://schemas.microsoft.com/office/drawing/2014/main" id="{DDC1AEAF-A74C-28E9-8ACC-B8855BBBFC60}"/>
              </a:ext>
            </a:extLst>
          </p:cNvPr>
          <p:cNvSpPr txBox="1">
            <a:spLocks noChangeArrowheads="1"/>
          </p:cNvSpPr>
          <p:nvPr/>
        </p:nvSpPr>
        <p:spPr bwMode="auto">
          <a:xfrm>
            <a:off x="1371600" y="5562600"/>
            <a:ext cx="617220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spcBef>
                <a:spcPct val="50000"/>
              </a:spcBef>
            </a:pPr>
            <a:r>
              <a:rPr lang="en-US" altLang="en-US" sz="2800" b="0"/>
              <a:t>Can we do better with tree covering?</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44E87AA-E16B-B19E-FB05-954F4C4A5B21}"/>
              </a:ext>
            </a:extLst>
          </p:cNvPr>
          <p:cNvSpPr>
            <a:spLocks noGrp="1"/>
          </p:cNvSpPr>
          <p:nvPr>
            <p:ph type="ftr" sz="quarter" idx="10"/>
          </p:nvPr>
        </p:nvSpPr>
        <p:spPr/>
        <p:txBody>
          <a:bodyPr/>
          <a:lstStyle/>
          <a:p>
            <a:r>
              <a:rPr lang="en-US"/>
              <a:t>Kahng ECE 260C SP25 </a:t>
            </a:r>
            <a:endParaRPr lang="en-US" dirty="0"/>
          </a:p>
        </p:txBody>
      </p:sp>
      <p:sp>
        <p:nvSpPr>
          <p:cNvPr id="61442" name="Rectangle 2">
            <a:extLst>
              <a:ext uri="{FF2B5EF4-FFF2-40B4-BE49-F238E27FC236}">
                <a16:creationId xmlns:a16="http://schemas.microsoft.com/office/drawing/2014/main" id="{2083A97F-3F14-5A5A-0E20-8BE2EAE52C90}"/>
              </a:ext>
            </a:extLst>
          </p:cNvPr>
          <p:cNvSpPr>
            <a:spLocks noGrp="1" noChangeArrowheads="1"/>
          </p:cNvSpPr>
          <p:nvPr>
            <p:ph type="title" idx="4294967295"/>
          </p:nvPr>
        </p:nvSpPr>
        <p:spPr>
          <a:xfrm>
            <a:off x="0" y="38100"/>
            <a:ext cx="7886700" cy="620713"/>
          </a:xfrm>
        </p:spPr>
        <p:txBody>
          <a:bodyPr>
            <a:normAutofit/>
          </a:bodyPr>
          <a:lstStyle/>
          <a:p>
            <a:r>
              <a:rPr lang="en-US" altLang="en-US" dirty="0"/>
              <a:t>Optimal Covering</a:t>
            </a:r>
          </a:p>
        </p:txBody>
      </p:sp>
      <p:sp>
        <p:nvSpPr>
          <p:cNvPr id="61443" name="Arc 3">
            <a:extLst>
              <a:ext uri="{FF2B5EF4-FFF2-40B4-BE49-F238E27FC236}">
                <a16:creationId xmlns:a16="http://schemas.microsoft.com/office/drawing/2014/main" id="{C5827E2F-6EA7-9A80-F20E-58D519A90822}"/>
              </a:ext>
            </a:extLst>
          </p:cNvPr>
          <p:cNvSpPr>
            <a:spLocks/>
          </p:cNvSpPr>
          <p:nvPr/>
        </p:nvSpPr>
        <p:spPr bwMode="auto">
          <a:xfrm>
            <a:off x="6948490" y="2654300"/>
            <a:ext cx="141287" cy="153988"/>
          </a:xfrm>
          <a:custGeom>
            <a:avLst/>
            <a:gdLst>
              <a:gd name="T0" fmla="*/ 0 w 21847"/>
              <a:gd name="T1" fmla="*/ 7 h 21600"/>
              <a:gd name="T2" fmla="*/ 141287 w 21847"/>
              <a:gd name="T3" fmla="*/ 153988 h 21600"/>
              <a:gd name="T4" fmla="*/ 1597 w 21847"/>
              <a:gd name="T5" fmla="*/ 153988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0" y="1"/>
                </a:moveTo>
                <a:cubicBezTo>
                  <a:pt x="82" y="0"/>
                  <a:pt x="164" y="-1"/>
                  <a:pt x="247" y="0"/>
                </a:cubicBezTo>
                <a:cubicBezTo>
                  <a:pt x="12176" y="0"/>
                  <a:pt x="21847" y="9670"/>
                  <a:pt x="21847" y="21600"/>
                </a:cubicBezTo>
              </a:path>
              <a:path w="21847" h="21600" stroke="0" extrusionOk="0">
                <a:moveTo>
                  <a:pt x="0" y="1"/>
                </a:moveTo>
                <a:cubicBezTo>
                  <a:pt x="82" y="0"/>
                  <a:pt x="164" y="-1"/>
                  <a:pt x="247" y="0"/>
                </a:cubicBezTo>
                <a:cubicBezTo>
                  <a:pt x="12176" y="0"/>
                  <a:pt x="21847" y="9670"/>
                  <a:pt x="21847" y="21600"/>
                </a:cubicBezTo>
                <a:lnTo>
                  <a:pt x="247"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4" name="Arc 4">
            <a:extLst>
              <a:ext uri="{FF2B5EF4-FFF2-40B4-BE49-F238E27FC236}">
                <a16:creationId xmlns:a16="http://schemas.microsoft.com/office/drawing/2014/main" id="{934BA2EE-BA82-C6B4-40BC-808FCD7F3CFF}"/>
              </a:ext>
            </a:extLst>
          </p:cNvPr>
          <p:cNvSpPr>
            <a:spLocks/>
          </p:cNvSpPr>
          <p:nvPr/>
        </p:nvSpPr>
        <p:spPr bwMode="auto">
          <a:xfrm>
            <a:off x="6948490" y="2794000"/>
            <a:ext cx="141287" cy="153988"/>
          </a:xfrm>
          <a:custGeom>
            <a:avLst/>
            <a:gdLst>
              <a:gd name="T0" fmla="*/ 141287 w 21847"/>
              <a:gd name="T1" fmla="*/ 0 h 21600"/>
              <a:gd name="T2" fmla="*/ 0 w 21847"/>
              <a:gd name="T3" fmla="*/ 153981 h 21600"/>
              <a:gd name="T4" fmla="*/ 1597 w 21847"/>
              <a:gd name="T5" fmla="*/ 0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21847" y="0"/>
                </a:moveTo>
                <a:cubicBezTo>
                  <a:pt x="21847" y="11929"/>
                  <a:pt x="12176" y="21600"/>
                  <a:pt x="247" y="21600"/>
                </a:cubicBezTo>
                <a:cubicBezTo>
                  <a:pt x="164" y="21600"/>
                  <a:pt x="82" y="21599"/>
                  <a:pt x="0" y="21598"/>
                </a:cubicBezTo>
              </a:path>
              <a:path w="21847" h="21600" stroke="0" extrusionOk="0">
                <a:moveTo>
                  <a:pt x="21847" y="0"/>
                </a:moveTo>
                <a:cubicBezTo>
                  <a:pt x="21847" y="11929"/>
                  <a:pt x="12176" y="21600"/>
                  <a:pt x="247" y="21600"/>
                </a:cubicBezTo>
                <a:cubicBezTo>
                  <a:pt x="164" y="21600"/>
                  <a:pt x="82" y="21599"/>
                  <a:pt x="0" y="21598"/>
                </a:cubicBezTo>
                <a:lnTo>
                  <a:pt x="247" y="0"/>
                </a:lnTo>
                <a:lnTo>
                  <a:pt x="21847"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5" name="Oval 5">
            <a:extLst>
              <a:ext uri="{FF2B5EF4-FFF2-40B4-BE49-F238E27FC236}">
                <a16:creationId xmlns:a16="http://schemas.microsoft.com/office/drawing/2014/main" id="{0A6D55F8-7736-137A-6D04-85C31DF419DA}"/>
              </a:ext>
            </a:extLst>
          </p:cNvPr>
          <p:cNvSpPr>
            <a:spLocks noChangeArrowheads="1"/>
          </p:cNvSpPr>
          <p:nvPr/>
        </p:nvSpPr>
        <p:spPr bwMode="auto">
          <a:xfrm>
            <a:off x="7113590" y="2786065"/>
            <a:ext cx="26987" cy="28575"/>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1446" name="Arc 6">
            <a:extLst>
              <a:ext uri="{FF2B5EF4-FFF2-40B4-BE49-F238E27FC236}">
                <a16:creationId xmlns:a16="http://schemas.microsoft.com/office/drawing/2014/main" id="{5CAFD4ED-B510-03FB-2247-DC900A9E2CCB}"/>
              </a:ext>
            </a:extLst>
          </p:cNvPr>
          <p:cNvSpPr>
            <a:spLocks/>
          </p:cNvSpPr>
          <p:nvPr/>
        </p:nvSpPr>
        <p:spPr bwMode="auto">
          <a:xfrm>
            <a:off x="5230815" y="2320925"/>
            <a:ext cx="141287" cy="153988"/>
          </a:xfrm>
          <a:custGeom>
            <a:avLst/>
            <a:gdLst>
              <a:gd name="T0" fmla="*/ 0 w 21847"/>
              <a:gd name="T1" fmla="*/ 7 h 21600"/>
              <a:gd name="T2" fmla="*/ 141287 w 21847"/>
              <a:gd name="T3" fmla="*/ 153988 h 21600"/>
              <a:gd name="T4" fmla="*/ 1597 w 21847"/>
              <a:gd name="T5" fmla="*/ 153988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0" y="1"/>
                </a:moveTo>
                <a:cubicBezTo>
                  <a:pt x="82" y="0"/>
                  <a:pt x="164" y="-1"/>
                  <a:pt x="247" y="0"/>
                </a:cubicBezTo>
                <a:cubicBezTo>
                  <a:pt x="12176" y="0"/>
                  <a:pt x="21847" y="9670"/>
                  <a:pt x="21847" y="21600"/>
                </a:cubicBezTo>
              </a:path>
              <a:path w="21847" h="21600" stroke="0" extrusionOk="0">
                <a:moveTo>
                  <a:pt x="0" y="1"/>
                </a:moveTo>
                <a:cubicBezTo>
                  <a:pt x="82" y="0"/>
                  <a:pt x="164" y="-1"/>
                  <a:pt x="247" y="0"/>
                </a:cubicBezTo>
                <a:cubicBezTo>
                  <a:pt x="12176" y="0"/>
                  <a:pt x="21847" y="9670"/>
                  <a:pt x="21847" y="21600"/>
                </a:cubicBezTo>
                <a:lnTo>
                  <a:pt x="247"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7" name="Arc 7">
            <a:extLst>
              <a:ext uri="{FF2B5EF4-FFF2-40B4-BE49-F238E27FC236}">
                <a16:creationId xmlns:a16="http://schemas.microsoft.com/office/drawing/2014/main" id="{6433E531-41C4-4DBD-EA8A-07E54DCF2302}"/>
              </a:ext>
            </a:extLst>
          </p:cNvPr>
          <p:cNvSpPr>
            <a:spLocks/>
          </p:cNvSpPr>
          <p:nvPr/>
        </p:nvSpPr>
        <p:spPr bwMode="auto">
          <a:xfrm>
            <a:off x="5230815" y="2459040"/>
            <a:ext cx="141287" cy="153987"/>
          </a:xfrm>
          <a:custGeom>
            <a:avLst/>
            <a:gdLst>
              <a:gd name="T0" fmla="*/ 141287 w 21847"/>
              <a:gd name="T1" fmla="*/ 0 h 21600"/>
              <a:gd name="T2" fmla="*/ 0 w 21847"/>
              <a:gd name="T3" fmla="*/ 153980 h 21600"/>
              <a:gd name="T4" fmla="*/ 1597 w 21847"/>
              <a:gd name="T5" fmla="*/ 0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21847" y="0"/>
                </a:moveTo>
                <a:cubicBezTo>
                  <a:pt x="21847" y="11929"/>
                  <a:pt x="12176" y="21600"/>
                  <a:pt x="247" y="21600"/>
                </a:cubicBezTo>
                <a:cubicBezTo>
                  <a:pt x="164" y="21600"/>
                  <a:pt x="82" y="21599"/>
                  <a:pt x="0" y="21598"/>
                </a:cubicBezTo>
              </a:path>
              <a:path w="21847" h="21600" stroke="0" extrusionOk="0">
                <a:moveTo>
                  <a:pt x="21847" y="0"/>
                </a:moveTo>
                <a:cubicBezTo>
                  <a:pt x="21847" y="11929"/>
                  <a:pt x="12176" y="21600"/>
                  <a:pt x="247" y="21600"/>
                </a:cubicBezTo>
                <a:cubicBezTo>
                  <a:pt x="164" y="21600"/>
                  <a:pt x="82" y="21599"/>
                  <a:pt x="0" y="21598"/>
                </a:cubicBezTo>
                <a:lnTo>
                  <a:pt x="247" y="0"/>
                </a:lnTo>
                <a:lnTo>
                  <a:pt x="21847"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48" name="Oval 8">
            <a:extLst>
              <a:ext uri="{FF2B5EF4-FFF2-40B4-BE49-F238E27FC236}">
                <a16:creationId xmlns:a16="http://schemas.microsoft.com/office/drawing/2014/main" id="{7BCBD8C6-2909-43E9-3032-F37B72468D26}"/>
              </a:ext>
            </a:extLst>
          </p:cNvPr>
          <p:cNvSpPr>
            <a:spLocks noChangeArrowheads="1"/>
          </p:cNvSpPr>
          <p:nvPr/>
        </p:nvSpPr>
        <p:spPr bwMode="auto">
          <a:xfrm>
            <a:off x="5395915" y="2452690"/>
            <a:ext cx="26987" cy="26987"/>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1449" name="Arc 9">
            <a:extLst>
              <a:ext uri="{FF2B5EF4-FFF2-40B4-BE49-F238E27FC236}">
                <a16:creationId xmlns:a16="http://schemas.microsoft.com/office/drawing/2014/main" id="{BFFE7B18-8802-0E63-445E-A91AE6A80ADA}"/>
              </a:ext>
            </a:extLst>
          </p:cNvPr>
          <p:cNvSpPr>
            <a:spLocks/>
          </p:cNvSpPr>
          <p:nvPr/>
        </p:nvSpPr>
        <p:spPr bwMode="auto">
          <a:xfrm>
            <a:off x="3516313" y="2119315"/>
            <a:ext cx="139700" cy="155575"/>
          </a:xfrm>
          <a:custGeom>
            <a:avLst/>
            <a:gdLst>
              <a:gd name="T0" fmla="*/ 0 w 21845"/>
              <a:gd name="T1" fmla="*/ 7 h 21600"/>
              <a:gd name="T2" fmla="*/ 139700 w 21845"/>
              <a:gd name="T3" fmla="*/ 153969 h 21600"/>
              <a:gd name="T4" fmla="*/ 1573 w 21845"/>
              <a:gd name="T5" fmla="*/ 155575 h 21600"/>
              <a:gd name="T6" fmla="*/ 0 60000 65536"/>
              <a:gd name="T7" fmla="*/ 0 60000 65536"/>
              <a:gd name="T8" fmla="*/ 0 60000 65536"/>
            </a:gdLst>
            <a:ahLst/>
            <a:cxnLst>
              <a:cxn ang="T6">
                <a:pos x="T0" y="T1"/>
              </a:cxn>
              <a:cxn ang="T7">
                <a:pos x="T2" y="T3"/>
              </a:cxn>
              <a:cxn ang="T8">
                <a:pos x="T4" y="T5"/>
              </a:cxn>
            </a:cxnLst>
            <a:rect l="0" t="0" r="r" b="b"/>
            <a:pathLst>
              <a:path w="21845" h="21600" fill="none" extrusionOk="0">
                <a:moveTo>
                  <a:pt x="0" y="1"/>
                </a:moveTo>
                <a:cubicBezTo>
                  <a:pt x="81" y="0"/>
                  <a:pt x="163" y="-1"/>
                  <a:pt x="246" y="0"/>
                </a:cubicBezTo>
                <a:cubicBezTo>
                  <a:pt x="12088" y="0"/>
                  <a:pt x="21722" y="9535"/>
                  <a:pt x="21844" y="21377"/>
                </a:cubicBezTo>
              </a:path>
              <a:path w="21845" h="21600" stroke="0" extrusionOk="0">
                <a:moveTo>
                  <a:pt x="0" y="1"/>
                </a:moveTo>
                <a:cubicBezTo>
                  <a:pt x="81" y="0"/>
                  <a:pt x="163" y="-1"/>
                  <a:pt x="246" y="0"/>
                </a:cubicBezTo>
                <a:cubicBezTo>
                  <a:pt x="12088" y="0"/>
                  <a:pt x="21722" y="9535"/>
                  <a:pt x="21844" y="21377"/>
                </a:cubicBezTo>
                <a:lnTo>
                  <a:pt x="246"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0" name="Arc 10">
            <a:extLst>
              <a:ext uri="{FF2B5EF4-FFF2-40B4-BE49-F238E27FC236}">
                <a16:creationId xmlns:a16="http://schemas.microsoft.com/office/drawing/2014/main" id="{21FCE02D-AC79-D0D3-EEF5-DB0D36FC2DD8}"/>
              </a:ext>
            </a:extLst>
          </p:cNvPr>
          <p:cNvSpPr>
            <a:spLocks/>
          </p:cNvSpPr>
          <p:nvPr/>
        </p:nvSpPr>
        <p:spPr bwMode="auto">
          <a:xfrm>
            <a:off x="3514725" y="2259015"/>
            <a:ext cx="141288" cy="153987"/>
          </a:xfrm>
          <a:custGeom>
            <a:avLst/>
            <a:gdLst>
              <a:gd name="T0" fmla="*/ 141288 w 21847"/>
              <a:gd name="T1" fmla="*/ 0 h 21600"/>
              <a:gd name="T2" fmla="*/ 0 w 21847"/>
              <a:gd name="T3" fmla="*/ 153980 h 21600"/>
              <a:gd name="T4" fmla="*/ 1597 w 21847"/>
              <a:gd name="T5" fmla="*/ 0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21847" y="0"/>
                </a:moveTo>
                <a:cubicBezTo>
                  <a:pt x="21847" y="11929"/>
                  <a:pt x="12176" y="21600"/>
                  <a:pt x="247" y="21600"/>
                </a:cubicBezTo>
                <a:cubicBezTo>
                  <a:pt x="164" y="21600"/>
                  <a:pt x="82" y="21599"/>
                  <a:pt x="0" y="21598"/>
                </a:cubicBezTo>
              </a:path>
              <a:path w="21847" h="21600" stroke="0" extrusionOk="0">
                <a:moveTo>
                  <a:pt x="21847" y="0"/>
                </a:moveTo>
                <a:cubicBezTo>
                  <a:pt x="21847" y="11929"/>
                  <a:pt x="12176" y="21600"/>
                  <a:pt x="247" y="21600"/>
                </a:cubicBezTo>
                <a:cubicBezTo>
                  <a:pt x="164" y="21600"/>
                  <a:pt x="82" y="21599"/>
                  <a:pt x="0" y="21598"/>
                </a:cubicBezTo>
                <a:lnTo>
                  <a:pt x="247" y="0"/>
                </a:lnTo>
                <a:lnTo>
                  <a:pt x="21847"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1" name="Oval 11">
            <a:extLst>
              <a:ext uri="{FF2B5EF4-FFF2-40B4-BE49-F238E27FC236}">
                <a16:creationId xmlns:a16="http://schemas.microsoft.com/office/drawing/2014/main" id="{94A1ED64-081D-9936-9C7E-03057B2C4132}"/>
              </a:ext>
            </a:extLst>
          </p:cNvPr>
          <p:cNvSpPr>
            <a:spLocks noChangeArrowheads="1"/>
          </p:cNvSpPr>
          <p:nvPr/>
        </p:nvSpPr>
        <p:spPr bwMode="auto">
          <a:xfrm>
            <a:off x="3679825" y="2252665"/>
            <a:ext cx="26988" cy="26987"/>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1452" name="Arc 12">
            <a:extLst>
              <a:ext uri="{FF2B5EF4-FFF2-40B4-BE49-F238E27FC236}">
                <a16:creationId xmlns:a16="http://schemas.microsoft.com/office/drawing/2014/main" id="{DABB1D6C-8C80-BCBF-3C38-199F303984DA}"/>
              </a:ext>
            </a:extLst>
          </p:cNvPr>
          <p:cNvSpPr>
            <a:spLocks/>
          </p:cNvSpPr>
          <p:nvPr/>
        </p:nvSpPr>
        <p:spPr bwMode="auto">
          <a:xfrm>
            <a:off x="2524125" y="2058990"/>
            <a:ext cx="141288" cy="153987"/>
          </a:xfrm>
          <a:custGeom>
            <a:avLst/>
            <a:gdLst>
              <a:gd name="T0" fmla="*/ 141288 w 21847"/>
              <a:gd name="T1" fmla="*/ 0 h 21600"/>
              <a:gd name="T2" fmla="*/ 0 w 21847"/>
              <a:gd name="T3" fmla="*/ 153980 h 21600"/>
              <a:gd name="T4" fmla="*/ 1597 w 21847"/>
              <a:gd name="T5" fmla="*/ 0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21847" y="0"/>
                </a:moveTo>
                <a:cubicBezTo>
                  <a:pt x="21847" y="11929"/>
                  <a:pt x="12176" y="21600"/>
                  <a:pt x="247" y="21600"/>
                </a:cubicBezTo>
                <a:cubicBezTo>
                  <a:pt x="164" y="21600"/>
                  <a:pt x="82" y="21599"/>
                  <a:pt x="0" y="21598"/>
                </a:cubicBezTo>
              </a:path>
              <a:path w="21847" h="21600" stroke="0" extrusionOk="0">
                <a:moveTo>
                  <a:pt x="21847" y="0"/>
                </a:moveTo>
                <a:cubicBezTo>
                  <a:pt x="21847" y="11929"/>
                  <a:pt x="12176" y="21600"/>
                  <a:pt x="247" y="21600"/>
                </a:cubicBezTo>
                <a:cubicBezTo>
                  <a:pt x="164" y="21600"/>
                  <a:pt x="82" y="21599"/>
                  <a:pt x="0" y="21598"/>
                </a:cubicBezTo>
                <a:lnTo>
                  <a:pt x="247" y="0"/>
                </a:lnTo>
                <a:lnTo>
                  <a:pt x="21847"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3" name="Arc 13">
            <a:extLst>
              <a:ext uri="{FF2B5EF4-FFF2-40B4-BE49-F238E27FC236}">
                <a16:creationId xmlns:a16="http://schemas.microsoft.com/office/drawing/2014/main" id="{0DB6866F-6583-15AC-5D6F-8B6D5CC8A4F8}"/>
              </a:ext>
            </a:extLst>
          </p:cNvPr>
          <p:cNvSpPr>
            <a:spLocks/>
          </p:cNvSpPr>
          <p:nvPr/>
        </p:nvSpPr>
        <p:spPr bwMode="auto">
          <a:xfrm>
            <a:off x="1533525" y="1652590"/>
            <a:ext cx="141288" cy="153987"/>
          </a:xfrm>
          <a:custGeom>
            <a:avLst/>
            <a:gdLst>
              <a:gd name="T0" fmla="*/ 0 w 21847"/>
              <a:gd name="T1" fmla="*/ 7 h 21600"/>
              <a:gd name="T2" fmla="*/ 141288 w 21847"/>
              <a:gd name="T3" fmla="*/ 153987 h 21600"/>
              <a:gd name="T4" fmla="*/ 1597 w 21847"/>
              <a:gd name="T5" fmla="*/ 153987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0" y="1"/>
                </a:moveTo>
                <a:cubicBezTo>
                  <a:pt x="82" y="0"/>
                  <a:pt x="164" y="-1"/>
                  <a:pt x="247" y="0"/>
                </a:cubicBezTo>
                <a:cubicBezTo>
                  <a:pt x="12176" y="0"/>
                  <a:pt x="21847" y="9670"/>
                  <a:pt x="21847" y="21600"/>
                </a:cubicBezTo>
              </a:path>
              <a:path w="21847" h="21600" stroke="0" extrusionOk="0">
                <a:moveTo>
                  <a:pt x="0" y="1"/>
                </a:moveTo>
                <a:cubicBezTo>
                  <a:pt x="82" y="0"/>
                  <a:pt x="164" y="-1"/>
                  <a:pt x="247" y="0"/>
                </a:cubicBezTo>
                <a:cubicBezTo>
                  <a:pt x="12176" y="0"/>
                  <a:pt x="21847" y="9670"/>
                  <a:pt x="21847" y="21600"/>
                </a:cubicBezTo>
                <a:lnTo>
                  <a:pt x="247"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4" name="Arc 14">
            <a:extLst>
              <a:ext uri="{FF2B5EF4-FFF2-40B4-BE49-F238E27FC236}">
                <a16:creationId xmlns:a16="http://schemas.microsoft.com/office/drawing/2014/main" id="{EF8841DD-B77F-06D0-B507-A53FB0F57BB3}"/>
              </a:ext>
            </a:extLst>
          </p:cNvPr>
          <p:cNvSpPr>
            <a:spLocks/>
          </p:cNvSpPr>
          <p:nvPr/>
        </p:nvSpPr>
        <p:spPr bwMode="auto">
          <a:xfrm>
            <a:off x="1533525" y="1790700"/>
            <a:ext cx="141288" cy="153988"/>
          </a:xfrm>
          <a:custGeom>
            <a:avLst/>
            <a:gdLst>
              <a:gd name="T0" fmla="*/ 141288 w 21847"/>
              <a:gd name="T1" fmla="*/ 0 h 21600"/>
              <a:gd name="T2" fmla="*/ 0 w 21847"/>
              <a:gd name="T3" fmla="*/ 153981 h 21600"/>
              <a:gd name="T4" fmla="*/ 1597 w 21847"/>
              <a:gd name="T5" fmla="*/ 0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21847" y="0"/>
                </a:moveTo>
                <a:cubicBezTo>
                  <a:pt x="21847" y="11929"/>
                  <a:pt x="12176" y="21600"/>
                  <a:pt x="247" y="21600"/>
                </a:cubicBezTo>
                <a:cubicBezTo>
                  <a:pt x="164" y="21600"/>
                  <a:pt x="82" y="21599"/>
                  <a:pt x="0" y="21598"/>
                </a:cubicBezTo>
              </a:path>
              <a:path w="21847" h="21600" stroke="0" extrusionOk="0">
                <a:moveTo>
                  <a:pt x="21847" y="0"/>
                </a:moveTo>
                <a:cubicBezTo>
                  <a:pt x="21847" y="11929"/>
                  <a:pt x="12176" y="21600"/>
                  <a:pt x="247" y="21600"/>
                </a:cubicBezTo>
                <a:cubicBezTo>
                  <a:pt x="164" y="21600"/>
                  <a:pt x="82" y="21599"/>
                  <a:pt x="0" y="21598"/>
                </a:cubicBezTo>
                <a:lnTo>
                  <a:pt x="247" y="0"/>
                </a:lnTo>
                <a:lnTo>
                  <a:pt x="21847"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5" name="Oval 15">
            <a:extLst>
              <a:ext uri="{FF2B5EF4-FFF2-40B4-BE49-F238E27FC236}">
                <a16:creationId xmlns:a16="http://schemas.microsoft.com/office/drawing/2014/main" id="{2F53729E-6631-F071-90AA-DC35CBE9A425}"/>
              </a:ext>
            </a:extLst>
          </p:cNvPr>
          <p:cNvSpPr>
            <a:spLocks noChangeArrowheads="1"/>
          </p:cNvSpPr>
          <p:nvPr/>
        </p:nvSpPr>
        <p:spPr bwMode="auto">
          <a:xfrm>
            <a:off x="1698625" y="1784350"/>
            <a:ext cx="26988" cy="26988"/>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1456" name="Arc 16">
            <a:extLst>
              <a:ext uri="{FF2B5EF4-FFF2-40B4-BE49-F238E27FC236}">
                <a16:creationId xmlns:a16="http://schemas.microsoft.com/office/drawing/2014/main" id="{50EE73D0-8936-BA99-7E7C-DF4A5ABACD79}"/>
              </a:ext>
            </a:extLst>
          </p:cNvPr>
          <p:cNvSpPr>
            <a:spLocks/>
          </p:cNvSpPr>
          <p:nvPr/>
        </p:nvSpPr>
        <p:spPr bwMode="auto">
          <a:xfrm>
            <a:off x="1533525" y="3455990"/>
            <a:ext cx="141288" cy="153987"/>
          </a:xfrm>
          <a:custGeom>
            <a:avLst/>
            <a:gdLst>
              <a:gd name="T0" fmla="*/ 0 w 21847"/>
              <a:gd name="T1" fmla="*/ 7 h 21600"/>
              <a:gd name="T2" fmla="*/ 141288 w 21847"/>
              <a:gd name="T3" fmla="*/ 153987 h 21600"/>
              <a:gd name="T4" fmla="*/ 1597 w 21847"/>
              <a:gd name="T5" fmla="*/ 153987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0" y="1"/>
                </a:moveTo>
                <a:cubicBezTo>
                  <a:pt x="82" y="0"/>
                  <a:pt x="164" y="-1"/>
                  <a:pt x="247" y="0"/>
                </a:cubicBezTo>
                <a:cubicBezTo>
                  <a:pt x="12176" y="0"/>
                  <a:pt x="21847" y="9670"/>
                  <a:pt x="21847" y="21600"/>
                </a:cubicBezTo>
              </a:path>
              <a:path w="21847" h="21600" stroke="0" extrusionOk="0">
                <a:moveTo>
                  <a:pt x="0" y="1"/>
                </a:moveTo>
                <a:cubicBezTo>
                  <a:pt x="82" y="0"/>
                  <a:pt x="164" y="-1"/>
                  <a:pt x="247" y="0"/>
                </a:cubicBezTo>
                <a:cubicBezTo>
                  <a:pt x="12176" y="0"/>
                  <a:pt x="21847" y="9670"/>
                  <a:pt x="21847" y="21600"/>
                </a:cubicBezTo>
                <a:lnTo>
                  <a:pt x="247" y="21600"/>
                </a:lnTo>
                <a:lnTo>
                  <a:pt x="0" y="1"/>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7" name="Arc 17">
            <a:extLst>
              <a:ext uri="{FF2B5EF4-FFF2-40B4-BE49-F238E27FC236}">
                <a16:creationId xmlns:a16="http://schemas.microsoft.com/office/drawing/2014/main" id="{8DD2B5F5-6E7F-156F-C889-88CE0C67EF8F}"/>
              </a:ext>
            </a:extLst>
          </p:cNvPr>
          <p:cNvSpPr>
            <a:spLocks/>
          </p:cNvSpPr>
          <p:nvPr/>
        </p:nvSpPr>
        <p:spPr bwMode="auto">
          <a:xfrm>
            <a:off x="1533525" y="3595690"/>
            <a:ext cx="141288" cy="153987"/>
          </a:xfrm>
          <a:custGeom>
            <a:avLst/>
            <a:gdLst>
              <a:gd name="T0" fmla="*/ 141288 w 21847"/>
              <a:gd name="T1" fmla="*/ 0 h 21600"/>
              <a:gd name="T2" fmla="*/ 0 w 21847"/>
              <a:gd name="T3" fmla="*/ 153980 h 21600"/>
              <a:gd name="T4" fmla="*/ 1597 w 21847"/>
              <a:gd name="T5" fmla="*/ 0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21847" y="0"/>
                </a:moveTo>
                <a:cubicBezTo>
                  <a:pt x="21847" y="11929"/>
                  <a:pt x="12176" y="21600"/>
                  <a:pt x="247" y="21600"/>
                </a:cubicBezTo>
                <a:cubicBezTo>
                  <a:pt x="164" y="21600"/>
                  <a:pt x="82" y="21599"/>
                  <a:pt x="0" y="21598"/>
                </a:cubicBezTo>
              </a:path>
              <a:path w="21847" h="21600" stroke="0" extrusionOk="0">
                <a:moveTo>
                  <a:pt x="21847" y="0"/>
                </a:moveTo>
                <a:cubicBezTo>
                  <a:pt x="21847" y="11929"/>
                  <a:pt x="12176" y="21600"/>
                  <a:pt x="247" y="21600"/>
                </a:cubicBezTo>
                <a:cubicBezTo>
                  <a:pt x="164" y="21600"/>
                  <a:pt x="82" y="21599"/>
                  <a:pt x="0" y="21598"/>
                </a:cubicBezTo>
                <a:lnTo>
                  <a:pt x="247" y="0"/>
                </a:lnTo>
                <a:lnTo>
                  <a:pt x="21847"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58" name="Oval 18">
            <a:extLst>
              <a:ext uri="{FF2B5EF4-FFF2-40B4-BE49-F238E27FC236}">
                <a16:creationId xmlns:a16="http://schemas.microsoft.com/office/drawing/2014/main" id="{5A64F8A0-8F99-8DA5-CEFF-C427654ACD0B}"/>
              </a:ext>
            </a:extLst>
          </p:cNvPr>
          <p:cNvSpPr>
            <a:spLocks noChangeArrowheads="1"/>
          </p:cNvSpPr>
          <p:nvPr/>
        </p:nvSpPr>
        <p:spPr bwMode="auto">
          <a:xfrm>
            <a:off x="1698625" y="3589340"/>
            <a:ext cx="26988" cy="26987"/>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1459" name="Arc 19">
            <a:extLst>
              <a:ext uri="{FF2B5EF4-FFF2-40B4-BE49-F238E27FC236}">
                <a16:creationId xmlns:a16="http://schemas.microsoft.com/office/drawing/2014/main" id="{AE64112C-364C-E7CC-3391-34ACCFA51BD5}"/>
              </a:ext>
            </a:extLst>
          </p:cNvPr>
          <p:cNvSpPr>
            <a:spLocks/>
          </p:cNvSpPr>
          <p:nvPr/>
        </p:nvSpPr>
        <p:spPr bwMode="auto">
          <a:xfrm>
            <a:off x="3184525" y="3795715"/>
            <a:ext cx="141288" cy="153987"/>
          </a:xfrm>
          <a:custGeom>
            <a:avLst/>
            <a:gdLst>
              <a:gd name="T0" fmla="*/ 141288 w 21847"/>
              <a:gd name="T1" fmla="*/ 0 h 21600"/>
              <a:gd name="T2" fmla="*/ 0 w 21847"/>
              <a:gd name="T3" fmla="*/ 153980 h 21600"/>
              <a:gd name="T4" fmla="*/ 1597 w 21847"/>
              <a:gd name="T5" fmla="*/ 0 h 21600"/>
              <a:gd name="T6" fmla="*/ 0 60000 65536"/>
              <a:gd name="T7" fmla="*/ 0 60000 65536"/>
              <a:gd name="T8" fmla="*/ 0 60000 65536"/>
            </a:gdLst>
            <a:ahLst/>
            <a:cxnLst>
              <a:cxn ang="T6">
                <a:pos x="T0" y="T1"/>
              </a:cxn>
              <a:cxn ang="T7">
                <a:pos x="T2" y="T3"/>
              </a:cxn>
              <a:cxn ang="T8">
                <a:pos x="T4" y="T5"/>
              </a:cxn>
            </a:cxnLst>
            <a:rect l="0" t="0" r="r" b="b"/>
            <a:pathLst>
              <a:path w="21847" h="21600" fill="none" extrusionOk="0">
                <a:moveTo>
                  <a:pt x="21847" y="0"/>
                </a:moveTo>
                <a:cubicBezTo>
                  <a:pt x="21847" y="11929"/>
                  <a:pt x="12176" y="21600"/>
                  <a:pt x="247" y="21600"/>
                </a:cubicBezTo>
                <a:cubicBezTo>
                  <a:pt x="164" y="21600"/>
                  <a:pt x="82" y="21599"/>
                  <a:pt x="0" y="21598"/>
                </a:cubicBezTo>
              </a:path>
              <a:path w="21847" h="21600" stroke="0" extrusionOk="0">
                <a:moveTo>
                  <a:pt x="21847" y="0"/>
                </a:moveTo>
                <a:cubicBezTo>
                  <a:pt x="21847" y="11929"/>
                  <a:pt x="12176" y="21600"/>
                  <a:pt x="247" y="21600"/>
                </a:cubicBezTo>
                <a:cubicBezTo>
                  <a:pt x="164" y="21600"/>
                  <a:pt x="82" y="21599"/>
                  <a:pt x="0" y="21598"/>
                </a:cubicBezTo>
                <a:lnTo>
                  <a:pt x="247" y="0"/>
                </a:lnTo>
                <a:lnTo>
                  <a:pt x="21847" y="0"/>
                </a:lnTo>
                <a:close/>
              </a:path>
            </a:pathLst>
          </a:custGeom>
          <a:solidFill>
            <a:srgbClr val="FFFFFF"/>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0" name="Oval 20">
            <a:extLst>
              <a:ext uri="{FF2B5EF4-FFF2-40B4-BE49-F238E27FC236}">
                <a16:creationId xmlns:a16="http://schemas.microsoft.com/office/drawing/2014/main" id="{19CB3128-F518-7E10-9368-ACEF41D773B0}"/>
              </a:ext>
            </a:extLst>
          </p:cNvPr>
          <p:cNvSpPr>
            <a:spLocks noChangeArrowheads="1"/>
          </p:cNvSpPr>
          <p:nvPr/>
        </p:nvSpPr>
        <p:spPr bwMode="auto">
          <a:xfrm>
            <a:off x="3349625" y="3789365"/>
            <a:ext cx="26988" cy="26987"/>
          </a:xfrm>
          <a:prstGeom prst="ellipse">
            <a:avLst/>
          </a:prstGeom>
          <a:solidFill>
            <a:srgbClr val="FFFF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1461" name="Line 21">
            <a:extLst>
              <a:ext uri="{FF2B5EF4-FFF2-40B4-BE49-F238E27FC236}">
                <a16:creationId xmlns:a16="http://schemas.microsoft.com/office/drawing/2014/main" id="{753DFBB0-80BC-B41D-B088-F5B1A422D582}"/>
              </a:ext>
            </a:extLst>
          </p:cNvPr>
          <p:cNvSpPr>
            <a:spLocks noChangeShapeType="1"/>
          </p:cNvSpPr>
          <p:nvPr/>
        </p:nvSpPr>
        <p:spPr bwMode="auto">
          <a:xfrm>
            <a:off x="3001963" y="2287588"/>
            <a:ext cx="0" cy="1333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2" name="Line 22">
            <a:extLst>
              <a:ext uri="{FF2B5EF4-FFF2-40B4-BE49-F238E27FC236}">
                <a16:creationId xmlns:a16="http://schemas.microsoft.com/office/drawing/2014/main" id="{A407E175-0A46-8069-1A94-CAA1AD1B3125}"/>
              </a:ext>
            </a:extLst>
          </p:cNvPr>
          <p:cNvSpPr>
            <a:spLocks noChangeShapeType="1"/>
          </p:cNvSpPr>
          <p:nvPr/>
        </p:nvSpPr>
        <p:spPr bwMode="auto">
          <a:xfrm>
            <a:off x="4718050" y="2500313"/>
            <a:ext cx="0" cy="1333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3" name="Line 23">
            <a:extLst>
              <a:ext uri="{FF2B5EF4-FFF2-40B4-BE49-F238E27FC236}">
                <a16:creationId xmlns:a16="http://schemas.microsoft.com/office/drawing/2014/main" id="{CA1879A8-E68A-BCF4-DC34-0E64C870C9D1}"/>
              </a:ext>
            </a:extLst>
          </p:cNvPr>
          <p:cNvSpPr>
            <a:spLocks noChangeShapeType="1"/>
          </p:cNvSpPr>
          <p:nvPr/>
        </p:nvSpPr>
        <p:spPr bwMode="auto">
          <a:xfrm>
            <a:off x="2671763" y="3849688"/>
            <a:ext cx="0" cy="1333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4" name="Rectangle 24">
            <a:extLst>
              <a:ext uri="{FF2B5EF4-FFF2-40B4-BE49-F238E27FC236}">
                <a16:creationId xmlns:a16="http://schemas.microsoft.com/office/drawing/2014/main" id="{CD9EDCFF-FBE2-D120-1A72-9C726FFA67B2}"/>
              </a:ext>
            </a:extLst>
          </p:cNvPr>
          <p:cNvSpPr>
            <a:spLocks noChangeArrowheads="1"/>
          </p:cNvSpPr>
          <p:nvPr/>
        </p:nvSpPr>
        <p:spPr bwMode="auto">
          <a:xfrm>
            <a:off x="6637338" y="4029075"/>
            <a:ext cx="2289088" cy="425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buClrTx/>
              <a:buSzTx/>
            </a:pPr>
            <a:r>
              <a:rPr lang="en-US" altLang="en-US" sz="2400">
                <a:solidFill>
                  <a:srgbClr val="3333FF"/>
                </a:solidFill>
              </a:rPr>
              <a:t>``subject tree’’</a:t>
            </a:r>
          </a:p>
        </p:txBody>
      </p:sp>
      <p:sp>
        <p:nvSpPr>
          <p:cNvPr id="61465" name="Line 25">
            <a:extLst>
              <a:ext uri="{FF2B5EF4-FFF2-40B4-BE49-F238E27FC236}">
                <a16:creationId xmlns:a16="http://schemas.microsoft.com/office/drawing/2014/main" id="{978B054C-4F6E-4E01-A7C9-37DD8F3E704D}"/>
              </a:ext>
            </a:extLst>
          </p:cNvPr>
          <p:cNvSpPr>
            <a:spLocks noChangeShapeType="1"/>
          </p:cNvSpPr>
          <p:nvPr/>
        </p:nvSpPr>
        <p:spPr bwMode="auto">
          <a:xfrm>
            <a:off x="6435725" y="3114677"/>
            <a:ext cx="0" cy="16033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6" name="Line 26">
            <a:extLst>
              <a:ext uri="{FF2B5EF4-FFF2-40B4-BE49-F238E27FC236}">
                <a16:creationId xmlns:a16="http://schemas.microsoft.com/office/drawing/2014/main" id="{E3E79488-4689-BC0A-EB61-D6E47B677003}"/>
              </a:ext>
            </a:extLst>
          </p:cNvPr>
          <p:cNvSpPr>
            <a:spLocks noChangeShapeType="1"/>
          </p:cNvSpPr>
          <p:nvPr/>
        </p:nvSpPr>
        <p:spPr bwMode="auto">
          <a:xfrm>
            <a:off x="1146175" y="4724400"/>
            <a:ext cx="52832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7" name="Line 27">
            <a:extLst>
              <a:ext uri="{FF2B5EF4-FFF2-40B4-BE49-F238E27FC236}">
                <a16:creationId xmlns:a16="http://schemas.microsoft.com/office/drawing/2014/main" id="{B0CE4B98-111E-F209-3DE3-2C53759194B9}"/>
              </a:ext>
            </a:extLst>
          </p:cNvPr>
          <p:cNvSpPr>
            <a:spLocks noChangeShapeType="1"/>
          </p:cNvSpPr>
          <p:nvPr/>
        </p:nvSpPr>
        <p:spPr bwMode="auto">
          <a:xfrm>
            <a:off x="4718050" y="2767013"/>
            <a:ext cx="0" cy="127635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8" name="Line 28">
            <a:extLst>
              <a:ext uri="{FF2B5EF4-FFF2-40B4-BE49-F238E27FC236}">
                <a16:creationId xmlns:a16="http://schemas.microsoft.com/office/drawing/2014/main" id="{22554334-B57B-4B65-6F67-5D7BAB411012}"/>
              </a:ext>
            </a:extLst>
          </p:cNvPr>
          <p:cNvSpPr>
            <a:spLocks noChangeShapeType="1"/>
          </p:cNvSpPr>
          <p:nvPr/>
        </p:nvSpPr>
        <p:spPr bwMode="auto">
          <a:xfrm>
            <a:off x="3457577" y="4056063"/>
            <a:ext cx="126047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69" name="Line 29">
            <a:extLst>
              <a:ext uri="{FF2B5EF4-FFF2-40B4-BE49-F238E27FC236}">
                <a16:creationId xmlns:a16="http://schemas.microsoft.com/office/drawing/2014/main" id="{84C1CD25-C1FD-78CE-BA90-A7AAA8B69F4C}"/>
              </a:ext>
            </a:extLst>
          </p:cNvPr>
          <p:cNvSpPr>
            <a:spLocks noChangeShapeType="1"/>
          </p:cNvSpPr>
          <p:nvPr/>
        </p:nvSpPr>
        <p:spPr bwMode="auto">
          <a:xfrm>
            <a:off x="5505452" y="2706688"/>
            <a:ext cx="13176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0" name="Line 30">
            <a:extLst>
              <a:ext uri="{FF2B5EF4-FFF2-40B4-BE49-F238E27FC236}">
                <a16:creationId xmlns:a16="http://schemas.microsoft.com/office/drawing/2014/main" id="{92D37D1C-CF86-9563-E470-C67528E072CE}"/>
              </a:ext>
            </a:extLst>
          </p:cNvPr>
          <p:cNvSpPr>
            <a:spLocks noChangeShapeType="1"/>
          </p:cNvSpPr>
          <p:nvPr/>
        </p:nvSpPr>
        <p:spPr bwMode="auto">
          <a:xfrm>
            <a:off x="3001963" y="2554290"/>
            <a:ext cx="0" cy="80168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1" name="Line 31">
            <a:extLst>
              <a:ext uri="{FF2B5EF4-FFF2-40B4-BE49-F238E27FC236}">
                <a16:creationId xmlns:a16="http://schemas.microsoft.com/office/drawing/2014/main" id="{109839A4-185A-DB6E-42F7-1BDD58D221E2}"/>
              </a:ext>
            </a:extLst>
          </p:cNvPr>
          <p:cNvSpPr>
            <a:spLocks noChangeShapeType="1"/>
          </p:cNvSpPr>
          <p:nvPr/>
        </p:nvSpPr>
        <p:spPr bwMode="auto">
          <a:xfrm>
            <a:off x="1674813" y="3362325"/>
            <a:ext cx="13208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2" name="Line 32">
            <a:extLst>
              <a:ext uri="{FF2B5EF4-FFF2-40B4-BE49-F238E27FC236}">
                <a16:creationId xmlns:a16="http://schemas.microsoft.com/office/drawing/2014/main" id="{3E52F918-D457-B559-26E4-9BE593E88CAA}"/>
              </a:ext>
            </a:extLst>
          </p:cNvPr>
          <p:cNvSpPr>
            <a:spLocks noChangeShapeType="1"/>
          </p:cNvSpPr>
          <p:nvPr/>
        </p:nvSpPr>
        <p:spPr bwMode="auto">
          <a:xfrm>
            <a:off x="3787777" y="2493963"/>
            <a:ext cx="13176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3" name="Line 33">
            <a:extLst>
              <a:ext uri="{FF2B5EF4-FFF2-40B4-BE49-F238E27FC236}">
                <a16:creationId xmlns:a16="http://schemas.microsoft.com/office/drawing/2014/main" id="{31147FCA-C284-B593-D337-21F28D1635C9}"/>
              </a:ext>
            </a:extLst>
          </p:cNvPr>
          <p:cNvSpPr>
            <a:spLocks noChangeShapeType="1"/>
          </p:cNvSpPr>
          <p:nvPr/>
        </p:nvSpPr>
        <p:spPr bwMode="auto">
          <a:xfrm>
            <a:off x="3127375" y="2333625"/>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4" name="Line 34">
            <a:extLst>
              <a:ext uri="{FF2B5EF4-FFF2-40B4-BE49-F238E27FC236}">
                <a16:creationId xmlns:a16="http://schemas.microsoft.com/office/drawing/2014/main" id="{07D5F01E-2936-B6C8-46CB-4A4A92AD652B}"/>
              </a:ext>
            </a:extLst>
          </p:cNvPr>
          <p:cNvSpPr>
            <a:spLocks noChangeShapeType="1"/>
          </p:cNvSpPr>
          <p:nvPr/>
        </p:nvSpPr>
        <p:spPr bwMode="auto">
          <a:xfrm>
            <a:off x="3127375" y="2654300"/>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5" name="Line 35">
            <a:extLst>
              <a:ext uri="{FF2B5EF4-FFF2-40B4-BE49-F238E27FC236}">
                <a16:creationId xmlns:a16="http://schemas.microsoft.com/office/drawing/2014/main" id="{BB9185FB-3647-F6E9-956C-D29F854B2A5F}"/>
              </a:ext>
            </a:extLst>
          </p:cNvPr>
          <p:cNvSpPr>
            <a:spLocks noChangeShapeType="1"/>
          </p:cNvSpPr>
          <p:nvPr/>
        </p:nvSpPr>
        <p:spPr bwMode="auto">
          <a:xfrm>
            <a:off x="3133725" y="2327277"/>
            <a:ext cx="0" cy="3206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6" name="Arc 36">
            <a:extLst>
              <a:ext uri="{FF2B5EF4-FFF2-40B4-BE49-F238E27FC236}">
                <a16:creationId xmlns:a16="http://schemas.microsoft.com/office/drawing/2014/main" id="{1340AA25-AFEF-A605-C070-E8D81EE987CC}"/>
              </a:ext>
            </a:extLst>
          </p:cNvPr>
          <p:cNvSpPr>
            <a:spLocks/>
          </p:cNvSpPr>
          <p:nvPr/>
        </p:nvSpPr>
        <p:spPr bwMode="auto">
          <a:xfrm>
            <a:off x="3451225" y="2328865"/>
            <a:ext cx="153988" cy="168275"/>
          </a:xfrm>
          <a:custGeom>
            <a:avLst/>
            <a:gdLst>
              <a:gd name="T0" fmla="*/ 0 w 21823"/>
              <a:gd name="T1" fmla="*/ 8 h 21600"/>
              <a:gd name="T2" fmla="*/ 153988 w 21823"/>
              <a:gd name="T3" fmla="*/ 166678 h 21600"/>
              <a:gd name="T4" fmla="*/ 1581 w 21823"/>
              <a:gd name="T5" fmla="*/ 168275 h 21600"/>
              <a:gd name="T6" fmla="*/ 0 60000 65536"/>
              <a:gd name="T7" fmla="*/ 0 60000 65536"/>
              <a:gd name="T8" fmla="*/ 0 60000 65536"/>
            </a:gdLst>
            <a:ahLst/>
            <a:cxnLst>
              <a:cxn ang="T6">
                <a:pos x="T0" y="T1"/>
              </a:cxn>
              <a:cxn ang="T7">
                <a:pos x="T2" y="T3"/>
              </a:cxn>
              <a:cxn ang="T8">
                <a:pos x="T4" y="T5"/>
              </a:cxn>
            </a:cxnLst>
            <a:rect l="0" t="0" r="r" b="b"/>
            <a:pathLst>
              <a:path w="21823" h="21600" fill="none" extrusionOk="0">
                <a:moveTo>
                  <a:pt x="0" y="1"/>
                </a:moveTo>
                <a:cubicBezTo>
                  <a:pt x="74" y="0"/>
                  <a:pt x="149" y="-1"/>
                  <a:pt x="224" y="0"/>
                </a:cubicBezTo>
                <a:cubicBezTo>
                  <a:pt x="12073" y="0"/>
                  <a:pt x="21710" y="9546"/>
                  <a:pt x="21823" y="21394"/>
                </a:cubicBezTo>
              </a:path>
              <a:path w="21823" h="21600" stroke="0" extrusionOk="0">
                <a:moveTo>
                  <a:pt x="0" y="1"/>
                </a:moveTo>
                <a:cubicBezTo>
                  <a:pt x="74" y="0"/>
                  <a:pt x="149" y="-1"/>
                  <a:pt x="224" y="0"/>
                </a:cubicBezTo>
                <a:cubicBezTo>
                  <a:pt x="12073" y="0"/>
                  <a:pt x="21710" y="9546"/>
                  <a:pt x="21823" y="21394"/>
                </a:cubicBezTo>
                <a:lnTo>
                  <a:pt x="224"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7" name="Arc 37">
            <a:extLst>
              <a:ext uri="{FF2B5EF4-FFF2-40B4-BE49-F238E27FC236}">
                <a16:creationId xmlns:a16="http://schemas.microsoft.com/office/drawing/2014/main" id="{E5D7E661-459C-2687-EDA9-22A3EC655444}"/>
              </a:ext>
            </a:extLst>
          </p:cNvPr>
          <p:cNvSpPr>
            <a:spLocks/>
          </p:cNvSpPr>
          <p:nvPr/>
        </p:nvSpPr>
        <p:spPr bwMode="auto">
          <a:xfrm>
            <a:off x="3451225" y="2481263"/>
            <a:ext cx="152400" cy="169862"/>
          </a:xfrm>
          <a:custGeom>
            <a:avLst/>
            <a:gdLst>
              <a:gd name="T0" fmla="*/ 152393 w 21600"/>
              <a:gd name="T1" fmla="*/ 0 h 21805"/>
              <a:gd name="T2" fmla="*/ 0 w 21600"/>
              <a:gd name="T3" fmla="*/ 169862 h 21805"/>
              <a:gd name="T4" fmla="*/ 0 w 21600"/>
              <a:gd name="T5" fmla="*/ 1597 h 21805"/>
              <a:gd name="T6" fmla="*/ 0 60000 65536"/>
              <a:gd name="T7" fmla="*/ 0 60000 65536"/>
              <a:gd name="T8" fmla="*/ 0 60000 65536"/>
            </a:gdLst>
            <a:ahLst/>
            <a:cxnLst>
              <a:cxn ang="T6">
                <a:pos x="T0" y="T1"/>
              </a:cxn>
              <a:cxn ang="T7">
                <a:pos x="T2" y="T3"/>
              </a:cxn>
              <a:cxn ang="T8">
                <a:pos x="T4" y="T5"/>
              </a:cxn>
            </a:cxnLst>
            <a:rect l="0" t="0" r="r" b="b"/>
            <a:pathLst>
              <a:path w="21600" h="21805" fill="none" extrusionOk="0">
                <a:moveTo>
                  <a:pt x="21599" y="-1"/>
                </a:moveTo>
                <a:cubicBezTo>
                  <a:pt x="21599" y="68"/>
                  <a:pt x="21600" y="136"/>
                  <a:pt x="21600" y="205"/>
                </a:cubicBezTo>
                <a:cubicBezTo>
                  <a:pt x="21600" y="12134"/>
                  <a:pt x="11929" y="21804"/>
                  <a:pt x="0" y="21805"/>
                </a:cubicBezTo>
              </a:path>
              <a:path w="21600" h="21805" stroke="0" extrusionOk="0">
                <a:moveTo>
                  <a:pt x="21599" y="-1"/>
                </a:moveTo>
                <a:cubicBezTo>
                  <a:pt x="21599" y="68"/>
                  <a:pt x="21600" y="136"/>
                  <a:pt x="21600" y="205"/>
                </a:cubicBezTo>
                <a:cubicBezTo>
                  <a:pt x="21600" y="12134"/>
                  <a:pt x="11929" y="21804"/>
                  <a:pt x="0" y="21805"/>
                </a:cubicBezTo>
                <a:lnTo>
                  <a:pt x="0" y="205"/>
                </a:lnTo>
                <a:lnTo>
                  <a:pt x="21599"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8" name="Line 38">
            <a:extLst>
              <a:ext uri="{FF2B5EF4-FFF2-40B4-BE49-F238E27FC236}">
                <a16:creationId xmlns:a16="http://schemas.microsoft.com/office/drawing/2014/main" id="{FB5011A9-0A60-D973-B31D-74E7B696ECAC}"/>
              </a:ext>
            </a:extLst>
          </p:cNvPr>
          <p:cNvSpPr>
            <a:spLocks noChangeShapeType="1"/>
          </p:cNvSpPr>
          <p:nvPr/>
        </p:nvSpPr>
        <p:spPr bwMode="auto">
          <a:xfrm>
            <a:off x="2995613" y="2560638"/>
            <a:ext cx="1317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79" name="Line 39">
            <a:extLst>
              <a:ext uri="{FF2B5EF4-FFF2-40B4-BE49-F238E27FC236}">
                <a16:creationId xmlns:a16="http://schemas.microsoft.com/office/drawing/2014/main" id="{16F11C5E-2DB7-D508-4617-DE386CDD75C1}"/>
              </a:ext>
            </a:extLst>
          </p:cNvPr>
          <p:cNvSpPr>
            <a:spLocks noChangeShapeType="1"/>
          </p:cNvSpPr>
          <p:nvPr/>
        </p:nvSpPr>
        <p:spPr bwMode="auto">
          <a:xfrm>
            <a:off x="3656013" y="2493963"/>
            <a:ext cx="1317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0" name="Line 40">
            <a:extLst>
              <a:ext uri="{FF2B5EF4-FFF2-40B4-BE49-F238E27FC236}">
                <a16:creationId xmlns:a16="http://schemas.microsoft.com/office/drawing/2014/main" id="{4CD3A5EA-7FDA-7E77-57A0-7C789819A744}"/>
              </a:ext>
            </a:extLst>
          </p:cNvPr>
          <p:cNvSpPr>
            <a:spLocks noChangeShapeType="1"/>
          </p:cNvSpPr>
          <p:nvPr/>
        </p:nvSpPr>
        <p:spPr bwMode="auto">
          <a:xfrm>
            <a:off x="2995613" y="2427288"/>
            <a:ext cx="1317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1" name="Line 41">
            <a:extLst>
              <a:ext uri="{FF2B5EF4-FFF2-40B4-BE49-F238E27FC236}">
                <a16:creationId xmlns:a16="http://schemas.microsoft.com/office/drawing/2014/main" id="{84FE0AF1-137A-2BFE-10EB-BEFA7047B01D}"/>
              </a:ext>
            </a:extLst>
          </p:cNvPr>
          <p:cNvSpPr>
            <a:spLocks noChangeShapeType="1"/>
          </p:cNvSpPr>
          <p:nvPr/>
        </p:nvSpPr>
        <p:spPr bwMode="auto">
          <a:xfrm>
            <a:off x="2797175" y="2293938"/>
            <a:ext cx="19843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2" name="Line 42">
            <a:extLst>
              <a:ext uri="{FF2B5EF4-FFF2-40B4-BE49-F238E27FC236}">
                <a16:creationId xmlns:a16="http://schemas.microsoft.com/office/drawing/2014/main" id="{8032C56A-C861-F377-5795-DAFCA9F33354}"/>
              </a:ext>
            </a:extLst>
          </p:cNvPr>
          <p:cNvSpPr>
            <a:spLocks noChangeShapeType="1"/>
          </p:cNvSpPr>
          <p:nvPr/>
        </p:nvSpPr>
        <p:spPr bwMode="auto">
          <a:xfrm>
            <a:off x="2017713" y="2000252"/>
            <a:ext cx="0" cy="201613"/>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3" name="Line 43">
            <a:extLst>
              <a:ext uri="{FF2B5EF4-FFF2-40B4-BE49-F238E27FC236}">
                <a16:creationId xmlns:a16="http://schemas.microsoft.com/office/drawing/2014/main" id="{17CA36F5-525B-6065-4DB5-52A9D70A08AC}"/>
              </a:ext>
            </a:extLst>
          </p:cNvPr>
          <p:cNvSpPr>
            <a:spLocks noChangeShapeType="1"/>
          </p:cNvSpPr>
          <p:nvPr/>
        </p:nvSpPr>
        <p:spPr bwMode="auto">
          <a:xfrm>
            <a:off x="1793875" y="2006600"/>
            <a:ext cx="21113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4" name="Line 44">
            <a:extLst>
              <a:ext uri="{FF2B5EF4-FFF2-40B4-BE49-F238E27FC236}">
                <a16:creationId xmlns:a16="http://schemas.microsoft.com/office/drawing/2014/main" id="{63C34DA3-F3EC-2CB7-04CE-027238057285}"/>
              </a:ext>
            </a:extLst>
          </p:cNvPr>
          <p:cNvSpPr>
            <a:spLocks noChangeShapeType="1"/>
          </p:cNvSpPr>
          <p:nvPr/>
        </p:nvSpPr>
        <p:spPr bwMode="auto">
          <a:xfrm>
            <a:off x="1806577" y="3856038"/>
            <a:ext cx="13176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5" name="Line 45">
            <a:extLst>
              <a:ext uri="{FF2B5EF4-FFF2-40B4-BE49-F238E27FC236}">
                <a16:creationId xmlns:a16="http://schemas.microsoft.com/office/drawing/2014/main" id="{EC7EA3DA-FDFD-DF4F-FD0C-47795BC6988C}"/>
              </a:ext>
            </a:extLst>
          </p:cNvPr>
          <p:cNvSpPr>
            <a:spLocks noChangeShapeType="1"/>
          </p:cNvSpPr>
          <p:nvPr/>
        </p:nvSpPr>
        <p:spPr bwMode="auto">
          <a:xfrm>
            <a:off x="1146175" y="4122738"/>
            <a:ext cx="151923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6" name="Line 46">
            <a:extLst>
              <a:ext uri="{FF2B5EF4-FFF2-40B4-BE49-F238E27FC236}">
                <a16:creationId xmlns:a16="http://schemas.microsoft.com/office/drawing/2014/main" id="{2C54B0D2-0DED-B5E3-A3F5-ED35190A2AAC}"/>
              </a:ext>
            </a:extLst>
          </p:cNvPr>
          <p:cNvSpPr>
            <a:spLocks noChangeShapeType="1"/>
          </p:cNvSpPr>
          <p:nvPr/>
        </p:nvSpPr>
        <p:spPr bwMode="auto">
          <a:xfrm>
            <a:off x="6561138" y="2894013"/>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7" name="Line 47">
            <a:extLst>
              <a:ext uri="{FF2B5EF4-FFF2-40B4-BE49-F238E27FC236}">
                <a16:creationId xmlns:a16="http://schemas.microsoft.com/office/drawing/2014/main" id="{DC55903B-01F7-1718-8000-0118373DA782}"/>
              </a:ext>
            </a:extLst>
          </p:cNvPr>
          <p:cNvSpPr>
            <a:spLocks noChangeShapeType="1"/>
          </p:cNvSpPr>
          <p:nvPr/>
        </p:nvSpPr>
        <p:spPr bwMode="auto">
          <a:xfrm>
            <a:off x="6561138" y="3214688"/>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8" name="Line 48">
            <a:extLst>
              <a:ext uri="{FF2B5EF4-FFF2-40B4-BE49-F238E27FC236}">
                <a16:creationId xmlns:a16="http://schemas.microsoft.com/office/drawing/2014/main" id="{7D5A323E-2035-1994-E1D8-2D52BBCFE40E}"/>
              </a:ext>
            </a:extLst>
          </p:cNvPr>
          <p:cNvSpPr>
            <a:spLocks noChangeShapeType="1"/>
          </p:cNvSpPr>
          <p:nvPr/>
        </p:nvSpPr>
        <p:spPr bwMode="auto">
          <a:xfrm>
            <a:off x="6567488" y="2887665"/>
            <a:ext cx="0" cy="3206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89" name="Arc 49">
            <a:extLst>
              <a:ext uri="{FF2B5EF4-FFF2-40B4-BE49-F238E27FC236}">
                <a16:creationId xmlns:a16="http://schemas.microsoft.com/office/drawing/2014/main" id="{244B73DC-2675-6549-611B-F1A74DAF5BF4}"/>
              </a:ext>
            </a:extLst>
          </p:cNvPr>
          <p:cNvSpPr>
            <a:spLocks/>
          </p:cNvSpPr>
          <p:nvPr/>
        </p:nvSpPr>
        <p:spPr bwMode="auto">
          <a:xfrm>
            <a:off x="6884990" y="2889252"/>
            <a:ext cx="153987" cy="168275"/>
          </a:xfrm>
          <a:custGeom>
            <a:avLst/>
            <a:gdLst>
              <a:gd name="T0" fmla="*/ 0 w 21823"/>
              <a:gd name="T1" fmla="*/ 8 h 21600"/>
              <a:gd name="T2" fmla="*/ 153987 w 21823"/>
              <a:gd name="T3" fmla="*/ 166678 h 21600"/>
              <a:gd name="T4" fmla="*/ 1581 w 21823"/>
              <a:gd name="T5" fmla="*/ 168275 h 21600"/>
              <a:gd name="T6" fmla="*/ 0 60000 65536"/>
              <a:gd name="T7" fmla="*/ 0 60000 65536"/>
              <a:gd name="T8" fmla="*/ 0 60000 65536"/>
            </a:gdLst>
            <a:ahLst/>
            <a:cxnLst>
              <a:cxn ang="T6">
                <a:pos x="T0" y="T1"/>
              </a:cxn>
              <a:cxn ang="T7">
                <a:pos x="T2" y="T3"/>
              </a:cxn>
              <a:cxn ang="T8">
                <a:pos x="T4" y="T5"/>
              </a:cxn>
            </a:cxnLst>
            <a:rect l="0" t="0" r="r" b="b"/>
            <a:pathLst>
              <a:path w="21823" h="21600" fill="none" extrusionOk="0">
                <a:moveTo>
                  <a:pt x="0" y="1"/>
                </a:moveTo>
                <a:cubicBezTo>
                  <a:pt x="74" y="0"/>
                  <a:pt x="149" y="-1"/>
                  <a:pt x="224" y="0"/>
                </a:cubicBezTo>
                <a:cubicBezTo>
                  <a:pt x="12073" y="0"/>
                  <a:pt x="21710" y="9546"/>
                  <a:pt x="21823" y="21394"/>
                </a:cubicBezTo>
              </a:path>
              <a:path w="21823" h="21600" stroke="0" extrusionOk="0">
                <a:moveTo>
                  <a:pt x="0" y="1"/>
                </a:moveTo>
                <a:cubicBezTo>
                  <a:pt x="74" y="0"/>
                  <a:pt x="149" y="-1"/>
                  <a:pt x="224" y="0"/>
                </a:cubicBezTo>
                <a:cubicBezTo>
                  <a:pt x="12073" y="0"/>
                  <a:pt x="21710" y="9546"/>
                  <a:pt x="21823" y="21394"/>
                </a:cubicBezTo>
                <a:lnTo>
                  <a:pt x="224"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0" name="Arc 50">
            <a:extLst>
              <a:ext uri="{FF2B5EF4-FFF2-40B4-BE49-F238E27FC236}">
                <a16:creationId xmlns:a16="http://schemas.microsoft.com/office/drawing/2014/main" id="{14900368-E070-DFF8-DC4B-7C5554C63BCB}"/>
              </a:ext>
            </a:extLst>
          </p:cNvPr>
          <p:cNvSpPr>
            <a:spLocks/>
          </p:cNvSpPr>
          <p:nvPr/>
        </p:nvSpPr>
        <p:spPr bwMode="auto">
          <a:xfrm>
            <a:off x="6884988" y="3040063"/>
            <a:ext cx="152400" cy="169862"/>
          </a:xfrm>
          <a:custGeom>
            <a:avLst/>
            <a:gdLst>
              <a:gd name="T0" fmla="*/ 152393 w 21600"/>
              <a:gd name="T1" fmla="*/ 0 h 21805"/>
              <a:gd name="T2" fmla="*/ 0 w 21600"/>
              <a:gd name="T3" fmla="*/ 169862 h 21805"/>
              <a:gd name="T4" fmla="*/ 0 w 21600"/>
              <a:gd name="T5" fmla="*/ 1597 h 21805"/>
              <a:gd name="T6" fmla="*/ 0 60000 65536"/>
              <a:gd name="T7" fmla="*/ 0 60000 65536"/>
              <a:gd name="T8" fmla="*/ 0 60000 65536"/>
            </a:gdLst>
            <a:ahLst/>
            <a:cxnLst>
              <a:cxn ang="T6">
                <a:pos x="T0" y="T1"/>
              </a:cxn>
              <a:cxn ang="T7">
                <a:pos x="T2" y="T3"/>
              </a:cxn>
              <a:cxn ang="T8">
                <a:pos x="T4" y="T5"/>
              </a:cxn>
            </a:cxnLst>
            <a:rect l="0" t="0" r="r" b="b"/>
            <a:pathLst>
              <a:path w="21600" h="21805" fill="none" extrusionOk="0">
                <a:moveTo>
                  <a:pt x="21599" y="-1"/>
                </a:moveTo>
                <a:cubicBezTo>
                  <a:pt x="21599" y="68"/>
                  <a:pt x="21600" y="136"/>
                  <a:pt x="21600" y="205"/>
                </a:cubicBezTo>
                <a:cubicBezTo>
                  <a:pt x="21600" y="12134"/>
                  <a:pt x="11929" y="21804"/>
                  <a:pt x="0" y="21805"/>
                </a:cubicBezTo>
              </a:path>
              <a:path w="21600" h="21805" stroke="0" extrusionOk="0">
                <a:moveTo>
                  <a:pt x="21599" y="-1"/>
                </a:moveTo>
                <a:cubicBezTo>
                  <a:pt x="21599" y="68"/>
                  <a:pt x="21600" y="136"/>
                  <a:pt x="21600" y="205"/>
                </a:cubicBezTo>
                <a:cubicBezTo>
                  <a:pt x="21600" y="12134"/>
                  <a:pt x="11929" y="21804"/>
                  <a:pt x="0" y="21805"/>
                </a:cubicBezTo>
                <a:lnTo>
                  <a:pt x="0" y="205"/>
                </a:lnTo>
                <a:lnTo>
                  <a:pt x="21599"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1" name="Line 51">
            <a:extLst>
              <a:ext uri="{FF2B5EF4-FFF2-40B4-BE49-F238E27FC236}">
                <a16:creationId xmlns:a16="http://schemas.microsoft.com/office/drawing/2014/main" id="{EC2E4AE9-8D85-8179-A3B5-39CC1CA39BE7}"/>
              </a:ext>
            </a:extLst>
          </p:cNvPr>
          <p:cNvSpPr>
            <a:spLocks noChangeShapeType="1"/>
          </p:cNvSpPr>
          <p:nvPr/>
        </p:nvSpPr>
        <p:spPr bwMode="auto">
          <a:xfrm>
            <a:off x="6429377" y="3121025"/>
            <a:ext cx="13176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2" name="Line 52">
            <a:extLst>
              <a:ext uri="{FF2B5EF4-FFF2-40B4-BE49-F238E27FC236}">
                <a16:creationId xmlns:a16="http://schemas.microsoft.com/office/drawing/2014/main" id="{704622B2-1BE0-F7BF-B1FD-2A801E84A20C}"/>
              </a:ext>
            </a:extLst>
          </p:cNvPr>
          <p:cNvSpPr>
            <a:spLocks noChangeShapeType="1"/>
          </p:cNvSpPr>
          <p:nvPr/>
        </p:nvSpPr>
        <p:spPr bwMode="auto">
          <a:xfrm>
            <a:off x="6429377" y="2987675"/>
            <a:ext cx="13176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3" name="Line 53">
            <a:extLst>
              <a:ext uri="{FF2B5EF4-FFF2-40B4-BE49-F238E27FC236}">
                <a16:creationId xmlns:a16="http://schemas.microsoft.com/office/drawing/2014/main" id="{31FCB44E-E80D-0150-710B-6BBECDA9C45B}"/>
              </a:ext>
            </a:extLst>
          </p:cNvPr>
          <p:cNvSpPr>
            <a:spLocks noChangeShapeType="1"/>
          </p:cNvSpPr>
          <p:nvPr/>
        </p:nvSpPr>
        <p:spPr bwMode="auto">
          <a:xfrm>
            <a:off x="6435725" y="2713040"/>
            <a:ext cx="0" cy="26828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4" name="Line 54">
            <a:extLst>
              <a:ext uri="{FF2B5EF4-FFF2-40B4-BE49-F238E27FC236}">
                <a16:creationId xmlns:a16="http://schemas.microsoft.com/office/drawing/2014/main" id="{DBD164EA-DF53-3D11-47DF-A88436AD9FB5}"/>
              </a:ext>
            </a:extLst>
          </p:cNvPr>
          <p:cNvSpPr>
            <a:spLocks noChangeShapeType="1"/>
          </p:cNvSpPr>
          <p:nvPr/>
        </p:nvSpPr>
        <p:spPr bwMode="auto">
          <a:xfrm>
            <a:off x="6165852" y="2719388"/>
            <a:ext cx="26352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5" name="Line 55">
            <a:extLst>
              <a:ext uri="{FF2B5EF4-FFF2-40B4-BE49-F238E27FC236}">
                <a16:creationId xmlns:a16="http://schemas.microsoft.com/office/drawing/2014/main" id="{2221F9B3-ACC7-13EA-0012-1CE0E1FAC47A}"/>
              </a:ext>
            </a:extLst>
          </p:cNvPr>
          <p:cNvSpPr>
            <a:spLocks noChangeShapeType="1"/>
          </p:cNvSpPr>
          <p:nvPr/>
        </p:nvSpPr>
        <p:spPr bwMode="auto">
          <a:xfrm>
            <a:off x="4845050" y="2546350"/>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6" name="Line 56">
            <a:extLst>
              <a:ext uri="{FF2B5EF4-FFF2-40B4-BE49-F238E27FC236}">
                <a16:creationId xmlns:a16="http://schemas.microsoft.com/office/drawing/2014/main" id="{4B5A6351-A69A-B1E6-82DB-C8C94F85A96B}"/>
              </a:ext>
            </a:extLst>
          </p:cNvPr>
          <p:cNvSpPr>
            <a:spLocks noChangeShapeType="1"/>
          </p:cNvSpPr>
          <p:nvPr/>
        </p:nvSpPr>
        <p:spPr bwMode="auto">
          <a:xfrm>
            <a:off x="4845050" y="2867025"/>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7" name="Line 57">
            <a:extLst>
              <a:ext uri="{FF2B5EF4-FFF2-40B4-BE49-F238E27FC236}">
                <a16:creationId xmlns:a16="http://schemas.microsoft.com/office/drawing/2014/main" id="{32D3A9F3-9BD0-5C35-0E5F-BF2D2C13FC04}"/>
              </a:ext>
            </a:extLst>
          </p:cNvPr>
          <p:cNvSpPr>
            <a:spLocks noChangeShapeType="1"/>
          </p:cNvSpPr>
          <p:nvPr/>
        </p:nvSpPr>
        <p:spPr bwMode="auto">
          <a:xfrm>
            <a:off x="4851400" y="2540002"/>
            <a:ext cx="0" cy="3206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8" name="Arc 58">
            <a:extLst>
              <a:ext uri="{FF2B5EF4-FFF2-40B4-BE49-F238E27FC236}">
                <a16:creationId xmlns:a16="http://schemas.microsoft.com/office/drawing/2014/main" id="{6E424E4A-A171-D12C-5973-1EE40A05F137}"/>
              </a:ext>
            </a:extLst>
          </p:cNvPr>
          <p:cNvSpPr>
            <a:spLocks/>
          </p:cNvSpPr>
          <p:nvPr/>
        </p:nvSpPr>
        <p:spPr bwMode="auto">
          <a:xfrm>
            <a:off x="5168900" y="2541590"/>
            <a:ext cx="152400" cy="168275"/>
          </a:xfrm>
          <a:custGeom>
            <a:avLst/>
            <a:gdLst>
              <a:gd name="T0" fmla="*/ 0 w 21824"/>
              <a:gd name="T1" fmla="*/ 8 h 21600"/>
              <a:gd name="T2" fmla="*/ 152400 w 21824"/>
              <a:gd name="T3" fmla="*/ 166670 h 21600"/>
              <a:gd name="T4" fmla="*/ 1571 w 21824"/>
              <a:gd name="T5" fmla="*/ 168275 h 21600"/>
              <a:gd name="T6" fmla="*/ 0 60000 65536"/>
              <a:gd name="T7" fmla="*/ 0 60000 65536"/>
              <a:gd name="T8" fmla="*/ 0 60000 65536"/>
            </a:gdLst>
            <a:ahLst/>
            <a:cxnLst>
              <a:cxn ang="T6">
                <a:pos x="T0" y="T1"/>
              </a:cxn>
              <a:cxn ang="T7">
                <a:pos x="T2" y="T3"/>
              </a:cxn>
              <a:cxn ang="T8">
                <a:pos x="T4" y="T5"/>
              </a:cxn>
            </a:cxnLst>
            <a:rect l="0" t="0" r="r" b="b"/>
            <a:pathLst>
              <a:path w="21824" h="21600" fill="none" extrusionOk="0">
                <a:moveTo>
                  <a:pt x="0" y="1"/>
                </a:moveTo>
                <a:cubicBezTo>
                  <a:pt x="74" y="0"/>
                  <a:pt x="149" y="-1"/>
                  <a:pt x="225" y="0"/>
                </a:cubicBezTo>
                <a:cubicBezTo>
                  <a:pt x="12073" y="0"/>
                  <a:pt x="21711" y="9545"/>
                  <a:pt x="21824" y="21393"/>
                </a:cubicBezTo>
              </a:path>
              <a:path w="21824" h="21600" stroke="0" extrusionOk="0">
                <a:moveTo>
                  <a:pt x="0" y="1"/>
                </a:moveTo>
                <a:cubicBezTo>
                  <a:pt x="74" y="0"/>
                  <a:pt x="149" y="-1"/>
                  <a:pt x="225" y="0"/>
                </a:cubicBezTo>
                <a:cubicBezTo>
                  <a:pt x="12073" y="0"/>
                  <a:pt x="21711" y="9545"/>
                  <a:pt x="21824" y="21393"/>
                </a:cubicBezTo>
                <a:lnTo>
                  <a:pt x="225"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499" name="Arc 59">
            <a:extLst>
              <a:ext uri="{FF2B5EF4-FFF2-40B4-BE49-F238E27FC236}">
                <a16:creationId xmlns:a16="http://schemas.microsoft.com/office/drawing/2014/main" id="{8955FBDD-5BF0-A079-7D9D-81E6D8A2CF17}"/>
              </a:ext>
            </a:extLst>
          </p:cNvPr>
          <p:cNvSpPr>
            <a:spLocks/>
          </p:cNvSpPr>
          <p:nvPr/>
        </p:nvSpPr>
        <p:spPr bwMode="auto">
          <a:xfrm>
            <a:off x="5167315" y="2693988"/>
            <a:ext cx="153987" cy="169862"/>
          </a:xfrm>
          <a:custGeom>
            <a:avLst/>
            <a:gdLst>
              <a:gd name="T0" fmla="*/ 153980 w 21827"/>
              <a:gd name="T1" fmla="*/ 0 h 21806"/>
              <a:gd name="T2" fmla="*/ 0 w 21827"/>
              <a:gd name="T3" fmla="*/ 169854 h 21806"/>
              <a:gd name="T4" fmla="*/ 1601 w 21827"/>
              <a:gd name="T5" fmla="*/ 1605 h 21806"/>
              <a:gd name="T6" fmla="*/ 0 60000 65536"/>
              <a:gd name="T7" fmla="*/ 0 60000 65536"/>
              <a:gd name="T8" fmla="*/ 0 60000 65536"/>
            </a:gdLst>
            <a:ahLst/>
            <a:cxnLst>
              <a:cxn ang="T6">
                <a:pos x="T0" y="T1"/>
              </a:cxn>
              <a:cxn ang="T7">
                <a:pos x="T2" y="T3"/>
              </a:cxn>
              <a:cxn ang="T8">
                <a:pos x="T4" y="T5"/>
              </a:cxn>
            </a:cxnLst>
            <a:rect l="0" t="0" r="r" b="b"/>
            <a:pathLst>
              <a:path w="21827" h="21806" fill="none" extrusionOk="0">
                <a:moveTo>
                  <a:pt x="21826" y="-1"/>
                </a:moveTo>
                <a:cubicBezTo>
                  <a:pt x="21826" y="68"/>
                  <a:pt x="21827" y="137"/>
                  <a:pt x="21827" y="206"/>
                </a:cubicBezTo>
                <a:cubicBezTo>
                  <a:pt x="21827" y="12135"/>
                  <a:pt x="12156" y="21806"/>
                  <a:pt x="227" y="21806"/>
                </a:cubicBezTo>
                <a:cubicBezTo>
                  <a:pt x="151" y="21806"/>
                  <a:pt x="75" y="21805"/>
                  <a:pt x="0" y="21804"/>
                </a:cubicBezTo>
              </a:path>
              <a:path w="21827" h="21806" stroke="0" extrusionOk="0">
                <a:moveTo>
                  <a:pt x="21826" y="-1"/>
                </a:moveTo>
                <a:cubicBezTo>
                  <a:pt x="21826" y="68"/>
                  <a:pt x="21827" y="137"/>
                  <a:pt x="21827" y="206"/>
                </a:cubicBezTo>
                <a:cubicBezTo>
                  <a:pt x="21827" y="12135"/>
                  <a:pt x="12156" y="21806"/>
                  <a:pt x="227" y="21806"/>
                </a:cubicBezTo>
                <a:cubicBezTo>
                  <a:pt x="151" y="21806"/>
                  <a:pt x="75" y="21805"/>
                  <a:pt x="0" y="21804"/>
                </a:cubicBezTo>
                <a:lnTo>
                  <a:pt x="227" y="206"/>
                </a:lnTo>
                <a:lnTo>
                  <a:pt x="21826"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0" name="Line 60">
            <a:extLst>
              <a:ext uri="{FF2B5EF4-FFF2-40B4-BE49-F238E27FC236}">
                <a16:creationId xmlns:a16="http://schemas.microsoft.com/office/drawing/2014/main" id="{618F34CB-CD38-9BB3-23EF-4ABD3376657B}"/>
              </a:ext>
            </a:extLst>
          </p:cNvPr>
          <p:cNvSpPr>
            <a:spLocks noChangeShapeType="1"/>
          </p:cNvSpPr>
          <p:nvPr/>
        </p:nvSpPr>
        <p:spPr bwMode="auto">
          <a:xfrm>
            <a:off x="4711700" y="2773363"/>
            <a:ext cx="1333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1" name="Line 61">
            <a:extLst>
              <a:ext uri="{FF2B5EF4-FFF2-40B4-BE49-F238E27FC236}">
                <a16:creationId xmlns:a16="http://schemas.microsoft.com/office/drawing/2014/main" id="{897EFF9B-73DC-CFBD-4FB4-C5AA22E2F044}"/>
              </a:ext>
            </a:extLst>
          </p:cNvPr>
          <p:cNvSpPr>
            <a:spLocks noChangeShapeType="1"/>
          </p:cNvSpPr>
          <p:nvPr/>
        </p:nvSpPr>
        <p:spPr bwMode="auto">
          <a:xfrm>
            <a:off x="5372100" y="2706688"/>
            <a:ext cx="13335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2" name="Line 62">
            <a:extLst>
              <a:ext uri="{FF2B5EF4-FFF2-40B4-BE49-F238E27FC236}">
                <a16:creationId xmlns:a16="http://schemas.microsoft.com/office/drawing/2014/main" id="{733629A6-1B54-D841-27DE-2C6928D3C99D}"/>
              </a:ext>
            </a:extLst>
          </p:cNvPr>
          <p:cNvSpPr>
            <a:spLocks noChangeShapeType="1"/>
          </p:cNvSpPr>
          <p:nvPr/>
        </p:nvSpPr>
        <p:spPr bwMode="auto">
          <a:xfrm>
            <a:off x="4711700" y="2640013"/>
            <a:ext cx="13335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3" name="Line 63">
            <a:extLst>
              <a:ext uri="{FF2B5EF4-FFF2-40B4-BE49-F238E27FC236}">
                <a16:creationId xmlns:a16="http://schemas.microsoft.com/office/drawing/2014/main" id="{C4F79A64-157E-EFDE-0706-A08479B09198}"/>
              </a:ext>
            </a:extLst>
          </p:cNvPr>
          <p:cNvSpPr>
            <a:spLocks noChangeShapeType="1"/>
          </p:cNvSpPr>
          <p:nvPr/>
        </p:nvSpPr>
        <p:spPr bwMode="auto">
          <a:xfrm>
            <a:off x="4316413" y="2506663"/>
            <a:ext cx="13176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4" name="Line 64">
            <a:extLst>
              <a:ext uri="{FF2B5EF4-FFF2-40B4-BE49-F238E27FC236}">
                <a16:creationId xmlns:a16="http://schemas.microsoft.com/office/drawing/2014/main" id="{CBE25498-53CD-6A6C-A6EF-64C4B40B2FCF}"/>
              </a:ext>
            </a:extLst>
          </p:cNvPr>
          <p:cNvSpPr>
            <a:spLocks noChangeShapeType="1"/>
          </p:cNvSpPr>
          <p:nvPr/>
        </p:nvSpPr>
        <p:spPr bwMode="auto">
          <a:xfrm>
            <a:off x="4448177" y="2506663"/>
            <a:ext cx="263525"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5" name="Line 65">
            <a:extLst>
              <a:ext uri="{FF2B5EF4-FFF2-40B4-BE49-F238E27FC236}">
                <a16:creationId xmlns:a16="http://schemas.microsoft.com/office/drawing/2014/main" id="{BCD3F417-C472-867C-6E37-868731D938C9}"/>
              </a:ext>
            </a:extLst>
          </p:cNvPr>
          <p:cNvSpPr>
            <a:spLocks noChangeShapeType="1"/>
          </p:cNvSpPr>
          <p:nvPr/>
        </p:nvSpPr>
        <p:spPr bwMode="auto">
          <a:xfrm>
            <a:off x="2136775" y="2133600"/>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6" name="Line 66">
            <a:extLst>
              <a:ext uri="{FF2B5EF4-FFF2-40B4-BE49-F238E27FC236}">
                <a16:creationId xmlns:a16="http://schemas.microsoft.com/office/drawing/2014/main" id="{FB5919F8-98A6-7375-0585-2F4BFBBDA808}"/>
              </a:ext>
            </a:extLst>
          </p:cNvPr>
          <p:cNvSpPr>
            <a:spLocks noChangeShapeType="1"/>
          </p:cNvSpPr>
          <p:nvPr/>
        </p:nvSpPr>
        <p:spPr bwMode="auto">
          <a:xfrm>
            <a:off x="2136775" y="2454275"/>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7" name="Line 67">
            <a:extLst>
              <a:ext uri="{FF2B5EF4-FFF2-40B4-BE49-F238E27FC236}">
                <a16:creationId xmlns:a16="http://schemas.microsoft.com/office/drawing/2014/main" id="{0BC384B3-4713-236D-6413-9131F63D6FB1}"/>
              </a:ext>
            </a:extLst>
          </p:cNvPr>
          <p:cNvSpPr>
            <a:spLocks noChangeShapeType="1"/>
          </p:cNvSpPr>
          <p:nvPr/>
        </p:nvSpPr>
        <p:spPr bwMode="auto">
          <a:xfrm>
            <a:off x="2143125" y="2127252"/>
            <a:ext cx="0" cy="3206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8" name="Arc 68">
            <a:extLst>
              <a:ext uri="{FF2B5EF4-FFF2-40B4-BE49-F238E27FC236}">
                <a16:creationId xmlns:a16="http://schemas.microsoft.com/office/drawing/2014/main" id="{84A68F06-501A-AC81-CF98-69A6E73C3CD1}"/>
              </a:ext>
            </a:extLst>
          </p:cNvPr>
          <p:cNvSpPr>
            <a:spLocks/>
          </p:cNvSpPr>
          <p:nvPr/>
        </p:nvSpPr>
        <p:spPr bwMode="auto">
          <a:xfrm>
            <a:off x="2460625" y="2128840"/>
            <a:ext cx="153988" cy="168275"/>
          </a:xfrm>
          <a:custGeom>
            <a:avLst/>
            <a:gdLst>
              <a:gd name="T0" fmla="*/ 0 w 21823"/>
              <a:gd name="T1" fmla="*/ 8 h 21600"/>
              <a:gd name="T2" fmla="*/ 153988 w 21823"/>
              <a:gd name="T3" fmla="*/ 166678 h 21600"/>
              <a:gd name="T4" fmla="*/ 1581 w 21823"/>
              <a:gd name="T5" fmla="*/ 168275 h 21600"/>
              <a:gd name="T6" fmla="*/ 0 60000 65536"/>
              <a:gd name="T7" fmla="*/ 0 60000 65536"/>
              <a:gd name="T8" fmla="*/ 0 60000 65536"/>
            </a:gdLst>
            <a:ahLst/>
            <a:cxnLst>
              <a:cxn ang="T6">
                <a:pos x="T0" y="T1"/>
              </a:cxn>
              <a:cxn ang="T7">
                <a:pos x="T2" y="T3"/>
              </a:cxn>
              <a:cxn ang="T8">
                <a:pos x="T4" y="T5"/>
              </a:cxn>
            </a:cxnLst>
            <a:rect l="0" t="0" r="r" b="b"/>
            <a:pathLst>
              <a:path w="21823" h="21600" fill="none" extrusionOk="0">
                <a:moveTo>
                  <a:pt x="0" y="1"/>
                </a:moveTo>
                <a:cubicBezTo>
                  <a:pt x="74" y="0"/>
                  <a:pt x="149" y="-1"/>
                  <a:pt x="224" y="0"/>
                </a:cubicBezTo>
                <a:cubicBezTo>
                  <a:pt x="12073" y="0"/>
                  <a:pt x="21710" y="9546"/>
                  <a:pt x="21823" y="21394"/>
                </a:cubicBezTo>
              </a:path>
              <a:path w="21823" h="21600" stroke="0" extrusionOk="0">
                <a:moveTo>
                  <a:pt x="0" y="1"/>
                </a:moveTo>
                <a:cubicBezTo>
                  <a:pt x="74" y="0"/>
                  <a:pt x="149" y="-1"/>
                  <a:pt x="224" y="0"/>
                </a:cubicBezTo>
                <a:cubicBezTo>
                  <a:pt x="12073" y="0"/>
                  <a:pt x="21710" y="9546"/>
                  <a:pt x="21823" y="21394"/>
                </a:cubicBezTo>
                <a:lnTo>
                  <a:pt x="224"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09" name="Arc 69">
            <a:extLst>
              <a:ext uri="{FF2B5EF4-FFF2-40B4-BE49-F238E27FC236}">
                <a16:creationId xmlns:a16="http://schemas.microsoft.com/office/drawing/2014/main" id="{536F8749-6061-AA29-3F1E-31AF785E212D}"/>
              </a:ext>
            </a:extLst>
          </p:cNvPr>
          <p:cNvSpPr>
            <a:spLocks/>
          </p:cNvSpPr>
          <p:nvPr/>
        </p:nvSpPr>
        <p:spPr bwMode="auto">
          <a:xfrm>
            <a:off x="2460625" y="2279652"/>
            <a:ext cx="152400" cy="169863"/>
          </a:xfrm>
          <a:custGeom>
            <a:avLst/>
            <a:gdLst>
              <a:gd name="T0" fmla="*/ 152393 w 21600"/>
              <a:gd name="T1" fmla="*/ 0 h 21805"/>
              <a:gd name="T2" fmla="*/ 0 w 21600"/>
              <a:gd name="T3" fmla="*/ 169863 h 21805"/>
              <a:gd name="T4" fmla="*/ 0 w 21600"/>
              <a:gd name="T5" fmla="*/ 1597 h 21805"/>
              <a:gd name="T6" fmla="*/ 0 60000 65536"/>
              <a:gd name="T7" fmla="*/ 0 60000 65536"/>
              <a:gd name="T8" fmla="*/ 0 60000 65536"/>
            </a:gdLst>
            <a:ahLst/>
            <a:cxnLst>
              <a:cxn ang="T6">
                <a:pos x="T0" y="T1"/>
              </a:cxn>
              <a:cxn ang="T7">
                <a:pos x="T2" y="T3"/>
              </a:cxn>
              <a:cxn ang="T8">
                <a:pos x="T4" y="T5"/>
              </a:cxn>
            </a:cxnLst>
            <a:rect l="0" t="0" r="r" b="b"/>
            <a:pathLst>
              <a:path w="21600" h="21805" fill="none" extrusionOk="0">
                <a:moveTo>
                  <a:pt x="21599" y="-1"/>
                </a:moveTo>
                <a:cubicBezTo>
                  <a:pt x="21599" y="68"/>
                  <a:pt x="21600" y="136"/>
                  <a:pt x="21600" y="205"/>
                </a:cubicBezTo>
                <a:cubicBezTo>
                  <a:pt x="21600" y="12134"/>
                  <a:pt x="11929" y="21804"/>
                  <a:pt x="0" y="21805"/>
                </a:cubicBezTo>
              </a:path>
              <a:path w="21600" h="21805" stroke="0" extrusionOk="0">
                <a:moveTo>
                  <a:pt x="21599" y="-1"/>
                </a:moveTo>
                <a:cubicBezTo>
                  <a:pt x="21599" y="68"/>
                  <a:pt x="21600" y="136"/>
                  <a:pt x="21600" y="205"/>
                </a:cubicBezTo>
                <a:cubicBezTo>
                  <a:pt x="21600" y="12134"/>
                  <a:pt x="11929" y="21804"/>
                  <a:pt x="0" y="21805"/>
                </a:cubicBezTo>
                <a:lnTo>
                  <a:pt x="0" y="205"/>
                </a:lnTo>
                <a:lnTo>
                  <a:pt x="21599"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0" name="Line 70">
            <a:extLst>
              <a:ext uri="{FF2B5EF4-FFF2-40B4-BE49-F238E27FC236}">
                <a16:creationId xmlns:a16="http://schemas.microsoft.com/office/drawing/2014/main" id="{FE1F9E06-4D4D-0312-3C44-B874DEA501E5}"/>
              </a:ext>
            </a:extLst>
          </p:cNvPr>
          <p:cNvSpPr>
            <a:spLocks noChangeShapeType="1"/>
          </p:cNvSpPr>
          <p:nvPr/>
        </p:nvSpPr>
        <p:spPr bwMode="auto">
          <a:xfrm>
            <a:off x="2667002" y="2286000"/>
            <a:ext cx="130175" cy="793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1" name="Line 71">
            <a:extLst>
              <a:ext uri="{FF2B5EF4-FFF2-40B4-BE49-F238E27FC236}">
                <a16:creationId xmlns:a16="http://schemas.microsoft.com/office/drawing/2014/main" id="{4A747A93-A7FA-A1CE-06F3-DC3AB4FCF460}"/>
              </a:ext>
            </a:extLst>
          </p:cNvPr>
          <p:cNvSpPr>
            <a:spLocks noChangeShapeType="1"/>
          </p:cNvSpPr>
          <p:nvPr/>
        </p:nvSpPr>
        <p:spPr bwMode="auto">
          <a:xfrm>
            <a:off x="2011363" y="2208213"/>
            <a:ext cx="1317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2" name="Line 72">
            <a:extLst>
              <a:ext uri="{FF2B5EF4-FFF2-40B4-BE49-F238E27FC236}">
                <a16:creationId xmlns:a16="http://schemas.microsoft.com/office/drawing/2014/main" id="{386F3805-02E9-17F5-A26D-220194CB0CA2}"/>
              </a:ext>
            </a:extLst>
          </p:cNvPr>
          <p:cNvSpPr>
            <a:spLocks noChangeShapeType="1"/>
          </p:cNvSpPr>
          <p:nvPr/>
        </p:nvSpPr>
        <p:spPr bwMode="auto">
          <a:xfrm>
            <a:off x="2011363" y="2341563"/>
            <a:ext cx="1317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3" name="Line 73">
            <a:extLst>
              <a:ext uri="{FF2B5EF4-FFF2-40B4-BE49-F238E27FC236}">
                <a16:creationId xmlns:a16="http://schemas.microsoft.com/office/drawing/2014/main" id="{0AF036FF-4DD4-6CD7-17F9-4DD52A2143C9}"/>
              </a:ext>
            </a:extLst>
          </p:cNvPr>
          <p:cNvSpPr>
            <a:spLocks noChangeShapeType="1"/>
          </p:cNvSpPr>
          <p:nvPr/>
        </p:nvSpPr>
        <p:spPr bwMode="auto">
          <a:xfrm>
            <a:off x="2017713" y="2335215"/>
            <a:ext cx="0" cy="33337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4" name="Line 74">
            <a:extLst>
              <a:ext uri="{FF2B5EF4-FFF2-40B4-BE49-F238E27FC236}">
                <a16:creationId xmlns:a16="http://schemas.microsoft.com/office/drawing/2014/main" id="{8282B38A-367F-79B1-E546-C3FF5334FD01}"/>
              </a:ext>
            </a:extLst>
          </p:cNvPr>
          <p:cNvSpPr>
            <a:spLocks noChangeShapeType="1"/>
          </p:cNvSpPr>
          <p:nvPr/>
        </p:nvSpPr>
        <p:spPr bwMode="auto">
          <a:xfrm>
            <a:off x="1681163" y="2674938"/>
            <a:ext cx="3302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5" name="Line 75">
            <a:extLst>
              <a:ext uri="{FF2B5EF4-FFF2-40B4-BE49-F238E27FC236}">
                <a16:creationId xmlns:a16="http://schemas.microsoft.com/office/drawing/2014/main" id="{935D0A1C-9494-DAD0-DDF0-59B8480267C7}"/>
              </a:ext>
            </a:extLst>
          </p:cNvPr>
          <p:cNvSpPr>
            <a:spLocks noChangeShapeType="1"/>
          </p:cNvSpPr>
          <p:nvPr/>
        </p:nvSpPr>
        <p:spPr bwMode="auto">
          <a:xfrm>
            <a:off x="2809875" y="3895725"/>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6" name="Line 76">
            <a:extLst>
              <a:ext uri="{FF2B5EF4-FFF2-40B4-BE49-F238E27FC236}">
                <a16:creationId xmlns:a16="http://schemas.microsoft.com/office/drawing/2014/main" id="{7E877C1E-4A6C-F4CD-F2C2-29DEF74CC79A}"/>
              </a:ext>
            </a:extLst>
          </p:cNvPr>
          <p:cNvSpPr>
            <a:spLocks noChangeShapeType="1"/>
          </p:cNvSpPr>
          <p:nvPr/>
        </p:nvSpPr>
        <p:spPr bwMode="auto">
          <a:xfrm>
            <a:off x="2809875" y="4216400"/>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7" name="Line 77">
            <a:extLst>
              <a:ext uri="{FF2B5EF4-FFF2-40B4-BE49-F238E27FC236}">
                <a16:creationId xmlns:a16="http://schemas.microsoft.com/office/drawing/2014/main" id="{7337FA7A-AE3E-66D0-4FB0-5A15DACE7345}"/>
              </a:ext>
            </a:extLst>
          </p:cNvPr>
          <p:cNvSpPr>
            <a:spLocks noChangeShapeType="1"/>
          </p:cNvSpPr>
          <p:nvPr/>
        </p:nvSpPr>
        <p:spPr bwMode="auto">
          <a:xfrm>
            <a:off x="2816225" y="3889377"/>
            <a:ext cx="0" cy="3206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8" name="Arc 78">
            <a:extLst>
              <a:ext uri="{FF2B5EF4-FFF2-40B4-BE49-F238E27FC236}">
                <a16:creationId xmlns:a16="http://schemas.microsoft.com/office/drawing/2014/main" id="{295F48D9-DA4C-8FDA-A571-E6ECF8C7C0AD}"/>
              </a:ext>
            </a:extLst>
          </p:cNvPr>
          <p:cNvSpPr>
            <a:spLocks/>
          </p:cNvSpPr>
          <p:nvPr/>
        </p:nvSpPr>
        <p:spPr bwMode="auto">
          <a:xfrm>
            <a:off x="3133725" y="3890965"/>
            <a:ext cx="153988" cy="168275"/>
          </a:xfrm>
          <a:custGeom>
            <a:avLst/>
            <a:gdLst>
              <a:gd name="T0" fmla="*/ 0 w 21823"/>
              <a:gd name="T1" fmla="*/ 8 h 21600"/>
              <a:gd name="T2" fmla="*/ 153988 w 21823"/>
              <a:gd name="T3" fmla="*/ 166678 h 21600"/>
              <a:gd name="T4" fmla="*/ 1581 w 21823"/>
              <a:gd name="T5" fmla="*/ 168275 h 21600"/>
              <a:gd name="T6" fmla="*/ 0 60000 65536"/>
              <a:gd name="T7" fmla="*/ 0 60000 65536"/>
              <a:gd name="T8" fmla="*/ 0 60000 65536"/>
            </a:gdLst>
            <a:ahLst/>
            <a:cxnLst>
              <a:cxn ang="T6">
                <a:pos x="T0" y="T1"/>
              </a:cxn>
              <a:cxn ang="T7">
                <a:pos x="T2" y="T3"/>
              </a:cxn>
              <a:cxn ang="T8">
                <a:pos x="T4" y="T5"/>
              </a:cxn>
            </a:cxnLst>
            <a:rect l="0" t="0" r="r" b="b"/>
            <a:pathLst>
              <a:path w="21823" h="21600" fill="none" extrusionOk="0">
                <a:moveTo>
                  <a:pt x="0" y="1"/>
                </a:moveTo>
                <a:cubicBezTo>
                  <a:pt x="74" y="0"/>
                  <a:pt x="149" y="-1"/>
                  <a:pt x="224" y="0"/>
                </a:cubicBezTo>
                <a:cubicBezTo>
                  <a:pt x="12073" y="0"/>
                  <a:pt x="21710" y="9546"/>
                  <a:pt x="21823" y="21394"/>
                </a:cubicBezTo>
              </a:path>
              <a:path w="21823" h="21600" stroke="0" extrusionOk="0">
                <a:moveTo>
                  <a:pt x="0" y="1"/>
                </a:moveTo>
                <a:cubicBezTo>
                  <a:pt x="74" y="0"/>
                  <a:pt x="149" y="-1"/>
                  <a:pt x="224" y="0"/>
                </a:cubicBezTo>
                <a:cubicBezTo>
                  <a:pt x="12073" y="0"/>
                  <a:pt x="21710" y="9546"/>
                  <a:pt x="21823" y="21394"/>
                </a:cubicBezTo>
                <a:lnTo>
                  <a:pt x="224"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19" name="Arc 79">
            <a:extLst>
              <a:ext uri="{FF2B5EF4-FFF2-40B4-BE49-F238E27FC236}">
                <a16:creationId xmlns:a16="http://schemas.microsoft.com/office/drawing/2014/main" id="{22A6FEBE-4710-ED52-9486-3F1B68EBB3AE}"/>
              </a:ext>
            </a:extLst>
          </p:cNvPr>
          <p:cNvSpPr>
            <a:spLocks/>
          </p:cNvSpPr>
          <p:nvPr/>
        </p:nvSpPr>
        <p:spPr bwMode="auto">
          <a:xfrm>
            <a:off x="3133725" y="4043363"/>
            <a:ext cx="152400" cy="169862"/>
          </a:xfrm>
          <a:custGeom>
            <a:avLst/>
            <a:gdLst>
              <a:gd name="T0" fmla="*/ 152393 w 21600"/>
              <a:gd name="T1" fmla="*/ 0 h 21805"/>
              <a:gd name="T2" fmla="*/ 0 w 21600"/>
              <a:gd name="T3" fmla="*/ 169862 h 21805"/>
              <a:gd name="T4" fmla="*/ 0 w 21600"/>
              <a:gd name="T5" fmla="*/ 1597 h 21805"/>
              <a:gd name="T6" fmla="*/ 0 60000 65536"/>
              <a:gd name="T7" fmla="*/ 0 60000 65536"/>
              <a:gd name="T8" fmla="*/ 0 60000 65536"/>
            </a:gdLst>
            <a:ahLst/>
            <a:cxnLst>
              <a:cxn ang="T6">
                <a:pos x="T0" y="T1"/>
              </a:cxn>
              <a:cxn ang="T7">
                <a:pos x="T2" y="T3"/>
              </a:cxn>
              <a:cxn ang="T8">
                <a:pos x="T4" y="T5"/>
              </a:cxn>
            </a:cxnLst>
            <a:rect l="0" t="0" r="r" b="b"/>
            <a:pathLst>
              <a:path w="21600" h="21805" fill="none" extrusionOk="0">
                <a:moveTo>
                  <a:pt x="21599" y="-1"/>
                </a:moveTo>
                <a:cubicBezTo>
                  <a:pt x="21599" y="68"/>
                  <a:pt x="21600" y="136"/>
                  <a:pt x="21600" y="205"/>
                </a:cubicBezTo>
                <a:cubicBezTo>
                  <a:pt x="21600" y="12134"/>
                  <a:pt x="11929" y="21804"/>
                  <a:pt x="0" y="21805"/>
                </a:cubicBezTo>
              </a:path>
              <a:path w="21600" h="21805" stroke="0" extrusionOk="0">
                <a:moveTo>
                  <a:pt x="21599" y="-1"/>
                </a:moveTo>
                <a:cubicBezTo>
                  <a:pt x="21599" y="68"/>
                  <a:pt x="21600" y="136"/>
                  <a:pt x="21600" y="205"/>
                </a:cubicBezTo>
                <a:cubicBezTo>
                  <a:pt x="21600" y="12134"/>
                  <a:pt x="11929" y="21804"/>
                  <a:pt x="0" y="21805"/>
                </a:cubicBezTo>
                <a:lnTo>
                  <a:pt x="0" y="205"/>
                </a:lnTo>
                <a:lnTo>
                  <a:pt x="21599"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0" name="Line 80">
            <a:extLst>
              <a:ext uri="{FF2B5EF4-FFF2-40B4-BE49-F238E27FC236}">
                <a16:creationId xmlns:a16="http://schemas.microsoft.com/office/drawing/2014/main" id="{B2EF737A-9FCD-3289-E296-4F415B34259F}"/>
              </a:ext>
            </a:extLst>
          </p:cNvPr>
          <p:cNvSpPr>
            <a:spLocks noChangeShapeType="1"/>
          </p:cNvSpPr>
          <p:nvPr/>
        </p:nvSpPr>
        <p:spPr bwMode="auto">
          <a:xfrm>
            <a:off x="3325813" y="4056063"/>
            <a:ext cx="1317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1" name="Line 81">
            <a:extLst>
              <a:ext uri="{FF2B5EF4-FFF2-40B4-BE49-F238E27FC236}">
                <a16:creationId xmlns:a16="http://schemas.microsoft.com/office/drawing/2014/main" id="{103087BA-8B6A-D5C6-1CA4-A4EF46D8A94F}"/>
              </a:ext>
            </a:extLst>
          </p:cNvPr>
          <p:cNvSpPr>
            <a:spLocks noChangeShapeType="1"/>
          </p:cNvSpPr>
          <p:nvPr/>
        </p:nvSpPr>
        <p:spPr bwMode="auto">
          <a:xfrm>
            <a:off x="2678113" y="4122738"/>
            <a:ext cx="1317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2" name="Line 82">
            <a:extLst>
              <a:ext uri="{FF2B5EF4-FFF2-40B4-BE49-F238E27FC236}">
                <a16:creationId xmlns:a16="http://schemas.microsoft.com/office/drawing/2014/main" id="{A6A6413D-26E5-C5BA-296F-43C0D178A709}"/>
              </a:ext>
            </a:extLst>
          </p:cNvPr>
          <p:cNvSpPr>
            <a:spLocks noChangeShapeType="1"/>
          </p:cNvSpPr>
          <p:nvPr/>
        </p:nvSpPr>
        <p:spPr bwMode="auto">
          <a:xfrm>
            <a:off x="2678113" y="3989388"/>
            <a:ext cx="131762"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3" name="Line 83">
            <a:extLst>
              <a:ext uri="{FF2B5EF4-FFF2-40B4-BE49-F238E27FC236}">
                <a16:creationId xmlns:a16="http://schemas.microsoft.com/office/drawing/2014/main" id="{725C8D8C-4C4E-E0BE-CEC4-570A02A09E96}"/>
              </a:ext>
            </a:extLst>
          </p:cNvPr>
          <p:cNvSpPr>
            <a:spLocks noChangeShapeType="1"/>
          </p:cNvSpPr>
          <p:nvPr/>
        </p:nvSpPr>
        <p:spPr bwMode="auto">
          <a:xfrm flipV="1">
            <a:off x="2070100" y="3849688"/>
            <a:ext cx="211138" cy="1460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4" name="Line 84">
            <a:extLst>
              <a:ext uri="{FF2B5EF4-FFF2-40B4-BE49-F238E27FC236}">
                <a16:creationId xmlns:a16="http://schemas.microsoft.com/office/drawing/2014/main" id="{0C51E10B-C05C-0D1C-B478-5556DED851B1}"/>
              </a:ext>
            </a:extLst>
          </p:cNvPr>
          <p:cNvSpPr>
            <a:spLocks noChangeShapeType="1"/>
          </p:cNvSpPr>
          <p:nvPr/>
        </p:nvSpPr>
        <p:spPr bwMode="auto">
          <a:xfrm>
            <a:off x="2063750" y="3716338"/>
            <a:ext cx="211138" cy="1460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5" name="Line 85">
            <a:extLst>
              <a:ext uri="{FF2B5EF4-FFF2-40B4-BE49-F238E27FC236}">
                <a16:creationId xmlns:a16="http://schemas.microsoft.com/office/drawing/2014/main" id="{CDDF3A27-BA93-5E22-7687-99F678293894}"/>
              </a:ext>
            </a:extLst>
          </p:cNvPr>
          <p:cNvSpPr>
            <a:spLocks noChangeShapeType="1"/>
          </p:cNvSpPr>
          <p:nvPr/>
        </p:nvSpPr>
        <p:spPr bwMode="auto">
          <a:xfrm>
            <a:off x="2070100" y="3716338"/>
            <a:ext cx="0" cy="2667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6" name="Line 86">
            <a:extLst>
              <a:ext uri="{FF2B5EF4-FFF2-40B4-BE49-F238E27FC236}">
                <a16:creationId xmlns:a16="http://schemas.microsoft.com/office/drawing/2014/main" id="{5CAC2DCB-F83C-7088-C0A8-51B631275342}"/>
              </a:ext>
            </a:extLst>
          </p:cNvPr>
          <p:cNvSpPr>
            <a:spLocks noChangeShapeType="1"/>
          </p:cNvSpPr>
          <p:nvPr/>
        </p:nvSpPr>
        <p:spPr bwMode="auto">
          <a:xfrm>
            <a:off x="1931988" y="3856038"/>
            <a:ext cx="1317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7" name="Line 87">
            <a:extLst>
              <a:ext uri="{FF2B5EF4-FFF2-40B4-BE49-F238E27FC236}">
                <a16:creationId xmlns:a16="http://schemas.microsoft.com/office/drawing/2014/main" id="{DB750946-46AA-1B39-0744-38D7D1850441}"/>
              </a:ext>
            </a:extLst>
          </p:cNvPr>
          <p:cNvSpPr>
            <a:spLocks noChangeShapeType="1"/>
          </p:cNvSpPr>
          <p:nvPr/>
        </p:nvSpPr>
        <p:spPr bwMode="auto">
          <a:xfrm>
            <a:off x="2322513" y="3856038"/>
            <a:ext cx="13811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8" name="Line 88">
            <a:extLst>
              <a:ext uri="{FF2B5EF4-FFF2-40B4-BE49-F238E27FC236}">
                <a16:creationId xmlns:a16="http://schemas.microsoft.com/office/drawing/2014/main" id="{71B1E42B-766C-EA72-BAF1-175E18860622}"/>
              </a:ext>
            </a:extLst>
          </p:cNvPr>
          <p:cNvSpPr>
            <a:spLocks noChangeShapeType="1"/>
          </p:cNvSpPr>
          <p:nvPr/>
        </p:nvSpPr>
        <p:spPr bwMode="auto">
          <a:xfrm>
            <a:off x="2466975" y="3856038"/>
            <a:ext cx="198438"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29" name="Line 89">
            <a:extLst>
              <a:ext uri="{FF2B5EF4-FFF2-40B4-BE49-F238E27FC236}">
                <a16:creationId xmlns:a16="http://schemas.microsoft.com/office/drawing/2014/main" id="{7297BC24-9526-2503-ADF4-B4595623AC9B}"/>
              </a:ext>
            </a:extLst>
          </p:cNvPr>
          <p:cNvSpPr>
            <a:spLocks noChangeShapeType="1"/>
          </p:cNvSpPr>
          <p:nvPr/>
        </p:nvSpPr>
        <p:spPr bwMode="auto">
          <a:xfrm>
            <a:off x="1133475" y="1846263"/>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0" name="Line 90">
            <a:extLst>
              <a:ext uri="{FF2B5EF4-FFF2-40B4-BE49-F238E27FC236}">
                <a16:creationId xmlns:a16="http://schemas.microsoft.com/office/drawing/2014/main" id="{A997A32C-5C35-E377-9E78-15EDE0464209}"/>
              </a:ext>
            </a:extLst>
          </p:cNvPr>
          <p:cNvSpPr>
            <a:spLocks noChangeShapeType="1"/>
          </p:cNvSpPr>
          <p:nvPr/>
        </p:nvSpPr>
        <p:spPr bwMode="auto">
          <a:xfrm>
            <a:off x="1133475" y="2166938"/>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1" name="Line 91">
            <a:extLst>
              <a:ext uri="{FF2B5EF4-FFF2-40B4-BE49-F238E27FC236}">
                <a16:creationId xmlns:a16="http://schemas.microsoft.com/office/drawing/2014/main" id="{D76AAB65-DD90-62E5-718E-271D4E2EE106}"/>
              </a:ext>
            </a:extLst>
          </p:cNvPr>
          <p:cNvSpPr>
            <a:spLocks noChangeShapeType="1"/>
          </p:cNvSpPr>
          <p:nvPr/>
        </p:nvSpPr>
        <p:spPr bwMode="auto">
          <a:xfrm>
            <a:off x="1139825" y="1839915"/>
            <a:ext cx="0" cy="3206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2" name="Arc 92">
            <a:extLst>
              <a:ext uri="{FF2B5EF4-FFF2-40B4-BE49-F238E27FC236}">
                <a16:creationId xmlns:a16="http://schemas.microsoft.com/office/drawing/2014/main" id="{0CA285F8-0E92-41B7-B630-CDBD626F9ED3}"/>
              </a:ext>
            </a:extLst>
          </p:cNvPr>
          <p:cNvSpPr>
            <a:spLocks/>
          </p:cNvSpPr>
          <p:nvPr/>
        </p:nvSpPr>
        <p:spPr bwMode="auto">
          <a:xfrm>
            <a:off x="1457325" y="1841502"/>
            <a:ext cx="153988" cy="168275"/>
          </a:xfrm>
          <a:custGeom>
            <a:avLst/>
            <a:gdLst>
              <a:gd name="T0" fmla="*/ 0 w 21823"/>
              <a:gd name="T1" fmla="*/ 8 h 21600"/>
              <a:gd name="T2" fmla="*/ 153988 w 21823"/>
              <a:gd name="T3" fmla="*/ 166678 h 21600"/>
              <a:gd name="T4" fmla="*/ 1581 w 21823"/>
              <a:gd name="T5" fmla="*/ 168275 h 21600"/>
              <a:gd name="T6" fmla="*/ 0 60000 65536"/>
              <a:gd name="T7" fmla="*/ 0 60000 65536"/>
              <a:gd name="T8" fmla="*/ 0 60000 65536"/>
            </a:gdLst>
            <a:ahLst/>
            <a:cxnLst>
              <a:cxn ang="T6">
                <a:pos x="T0" y="T1"/>
              </a:cxn>
              <a:cxn ang="T7">
                <a:pos x="T2" y="T3"/>
              </a:cxn>
              <a:cxn ang="T8">
                <a:pos x="T4" y="T5"/>
              </a:cxn>
            </a:cxnLst>
            <a:rect l="0" t="0" r="r" b="b"/>
            <a:pathLst>
              <a:path w="21823" h="21600" fill="none" extrusionOk="0">
                <a:moveTo>
                  <a:pt x="0" y="1"/>
                </a:moveTo>
                <a:cubicBezTo>
                  <a:pt x="74" y="0"/>
                  <a:pt x="149" y="-1"/>
                  <a:pt x="224" y="0"/>
                </a:cubicBezTo>
                <a:cubicBezTo>
                  <a:pt x="12073" y="0"/>
                  <a:pt x="21710" y="9546"/>
                  <a:pt x="21823" y="21394"/>
                </a:cubicBezTo>
              </a:path>
              <a:path w="21823" h="21600" stroke="0" extrusionOk="0">
                <a:moveTo>
                  <a:pt x="0" y="1"/>
                </a:moveTo>
                <a:cubicBezTo>
                  <a:pt x="74" y="0"/>
                  <a:pt x="149" y="-1"/>
                  <a:pt x="224" y="0"/>
                </a:cubicBezTo>
                <a:cubicBezTo>
                  <a:pt x="12073" y="0"/>
                  <a:pt x="21710" y="9546"/>
                  <a:pt x="21823" y="21394"/>
                </a:cubicBezTo>
                <a:lnTo>
                  <a:pt x="224"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3" name="Arc 93">
            <a:extLst>
              <a:ext uri="{FF2B5EF4-FFF2-40B4-BE49-F238E27FC236}">
                <a16:creationId xmlns:a16="http://schemas.microsoft.com/office/drawing/2014/main" id="{311D9836-0B9D-E570-7114-6DB4206BC36B}"/>
              </a:ext>
            </a:extLst>
          </p:cNvPr>
          <p:cNvSpPr>
            <a:spLocks/>
          </p:cNvSpPr>
          <p:nvPr/>
        </p:nvSpPr>
        <p:spPr bwMode="auto">
          <a:xfrm>
            <a:off x="1457325" y="1993902"/>
            <a:ext cx="152400" cy="169863"/>
          </a:xfrm>
          <a:custGeom>
            <a:avLst/>
            <a:gdLst>
              <a:gd name="T0" fmla="*/ 152393 w 21600"/>
              <a:gd name="T1" fmla="*/ 0 h 21805"/>
              <a:gd name="T2" fmla="*/ 0 w 21600"/>
              <a:gd name="T3" fmla="*/ 169863 h 21805"/>
              <a:gd name="T4" fmla="*/ 0 w 21600"/>
              <a:gd name="T5" fmla="*/ 1597 h 21805"/>
              <a:gd name="T6" fmla="*/ 0 60000 65536"/>
              <a:gd name="T7" fmla="*/ 0 60000 65536"/>
              <a:gd name="T8" fmla="*/ 0 60000 65536"/>
            </a:gdLst>
            <a:ahLst/>
            <a:cxnLst>
              <a:cxn ang="T6">
                <a:pos x="T0" y="T1"/>
              </a:cxn>
              <a:cxn ang="T7">
                <a:pos x="T2" y="T3"/>
              </a:cxn>
              <a:cxn ang="T8">
                <a:pos x="T4" y="T5"/>
              </a:cxn>
            </a:cxnLst>
            <a:rect l="0" t="0" r="r" b="b"/>
            <a:pathLst>
              <a:path w="21600" h="21805" fill="none" extrusionOk="0">
                <a:moveTo>
                  <a:pt x="21599" y="-1"/>
                </a:moveTo>
                <a:cubicBezTo>
                  <a:pt x="21599" y="68"/>
                  <a:pt x="21600" y="136"/>
                  <a:pt x="21600" y="205"/>
                </a:cubicBezTo>
                <a:cubicBezTo>
                  <a:pt x="21600" y="12134"/>
                  <a:pt x="11929" y="21804"/>
                  <a:pt x="0" y="21805"/>
                </a:cubicBezTo>
              </a:path>
              <a:path w="21600" h="21805" stroke="0" extrusionOk="0">
                <a:moveTo>
                  <a:pt x="21599" y="-1"/>
                </a:moveTo>
                <a:cubicBezTo>
                  <a:pt x="21599" y="68"/>
                  <a:pt x="21600" y="136"/>
                  <a:pt x="21600" y="205"/>
                </a:cubicBezTo>
                <a:cubicBezTo>
                  <a:pt x="21600" y="12134"/>
                  <a:pt x="11929" y="21804"/>
                  <a:pt x="0" y="21805"/>
                </a:cubicBezTo>
                <a:lnTo>
                  <a:pt x="0" y="205"/>
                </a:lnTo>
                <a:lnTo>
                  <a:pt x="21599"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4" name="Line 94">
            <a:extLst>
              <a:ext uri="{FF2B5EF4-FFF2-40B4-BE49-F238E27FC236}">
                <a16:creationId xmlns:a16="http://schemas.microsoft.com/office/drawing/2014/main" id="{43A279CB-68D3-1E79-C5E4-BA70B744CB15}"/>
              </a:ext>
            </a:extLst>
          </p:cNvPr>
          <p:cNvSpPr>
            <a:spLocks noChangeShapeType="1"/>
          </p:cNvSpPr>
          <p:nvPr/>
        </p:nvSpPr>
        <p:spPr bwMode="auto">
          <a:xfrm>
            <a:off x="1662113" y="2006600"/>
            <a:ext cx="1317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5" name="Line 95">
            <a:extLst>
              <a:ext uri="{FF2B5EF4-FFF2-40B4-BE49-F238E27FC236}">
                <a16:creationId xmlns:a16="http://schemas.microsoft.com/office/drawing/2014/main" id="{D04409F0-CD07-3E5E-40D6-A0D622F0748F}"/>
              </a:ext>
            </a:extLst>
          </p:cNvPr>
          <p:cNvSpPr>
            <a:spLocks noChangeShapeType="1"/>
          </p:cNvSpPr>
          <p:nvPr/>
        </p:nvSpPr>
        <p:spPr bwMode="auto">
          <a:xfrm flipH="1">
            <a:off x="1060450" y="1905000"/>
            <a:ext cx="635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6" name="Line 96">
            <a:extLst>
              <a:ext uri="{FF2B5EF4-FFF2-40B4-BE49-F238E27FC236}">
                <a16:creationId xmlns:a16="http://schemas.microsoft.com/office/drawing/2014/main" id="{9C7934D9-3693-7FB2-562C-BD6013C17109}"/>
              </a:ext>
            </a:extLst>
          </p:cNvPr>
          <p:cNvSpPr>
            <a:spLocks noChangeShapeType="1"/>
          </p:cNvSpPr>
          <p:nvPr/>
        </p:nvSpPr>
        <p:spPr bwMode="auto">
          <a:xfrm flipH="1">
            <a:off x="1066800" y="2057400"/>
            <a:ext cx="635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7" name="Line 97">
            <a:extLst>
              <a:ext uri="{FF2B5EF4-FFF2-40B4-BE49-F238E27FC236}">
                <a16:creationId xmlns:a16="http://schemas.microsoft.com/office/drawing/2014/main" id="{5F9D769F-1667-767A-44E9-72CDE70D9464}"/>
              </a:ext>
            </a:extLst>
          </p:cNvPr>
          <p:cNvSpPr>
            <a:spLocks noChangeShapeType="1"/>
          </p:cNvSpPr>
          <p:nvPr/>
        </p:nvSpPr>
        <p:spPr bwMode="auto">
          <a:xfrm>
            <a:off x="1152525" y="3695700"/>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8" name="Line 98">
            <a:extLst>
              <a:ext uri="{FF2B5EF4-FFF2-40B4-BE49-F238E27FC236}">
                <a16:creationId xmlns:a16="http://schemas.microsoft.com/office/drawing/2014/main" id="{81977966-5769-5D36-CD49-45B688F50D2B}"/>
              </a:ext>
            </a:extLst>
          </p:cNvPr>
          <p:cNvSpPr>
            <a:spLocks noChangeShapeType="1"/>
          </p:cNvSpPr>
          <p:nvPr/>
        </p:nvSpPr>
        <p:spPr bwMode="auto">
          <a:xfrm>
            <a:off x="1152525" y="4016375"/>
            <a:ext cx="330200"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39" name="Line 99">
            <a:extLst>
              <a:ext uri="{FF2B5EF4-FFF2-40B4-BE49-F238E27FC236}">
                <a16:creationId xmlns:a16="http://schemas.microsoft.com/office/drawing/2014/main" id="{41CCA973-361C-CF0E-9D09-2A0EECD67760}"/>
              </a:ext>
            </a:extLst>
          </p:cNvPr>
          <p:cNvSpPr>
            <a:spLocks noChangeShapeType="1"/>
          </p:cNvSpPr>
          <p:nvPr/>
        </p:nvSpPr>
        <p:spPr bwMode="auto">
          <a:xfrm>
            <a:off x="1158875" y="3689352"/>
            <a:ext cx="0" cy="320675"/>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0" name="Arc 100">
            <a:extLst>
              <a:ext uri="{FF2B5EF4-FFF2-40B4-BE49-F238E27FC236}">
                <a16:creationId xmlns:a16="http://schemas.microsoft.com/office/drawing/2014/main" id="{F414A127-7939-7360-7AF7-A73A58335653}"/>
              </a:ext>
            </a:extLst>
          </p:cNvPr>
          <p:cNvSpPr>
            <a:spLocks/>
          </p:cNvSpPr>
          <p:nvPr/>
        </p:nvSpPr>
        <p:spPr bwMode="auto">
          <a:xfrm>
            <a:off x="1476375" y="3690940"/>
            <a:ext cx="153988" cy="168275"/>
          </a:xfrm>
          <a:custGeom>
            <a:avLst/>
            <a:gdLst>
              <a:gd name="T0" fmla="*/ 0 w 21823"/>
              <a:gd name="T1" fmla="*/ 8 h 21600"/>
              <a:gd name="T2" fmla="*/ 153988 w 21823"/>
              <a:gd name="T3" fmla="*/ 166678 h 21600"/>
              <a:gd name="T4" fmla="*/ 1581 w 21823"/>
              <a:gd name="T5" fmla="*/ 168275 h 21600"/>
              <a:gd name="T6" fmla="*/ 0 60000 65536"/>
              <a:gd name="T7" fmla="*/ 0 60000 65536"/>
              <a:gd name="T8" fmla="*/ 0 60000 65536"/>
            </a:gdLst>
            <a:ahLst/>
            <a:cxnLst>
              <a:cxn ang="T6">
                <a:pos x="T0" y="T1"/>
              </a:cxn>
              <a:cxn ang="T7">
                <a:pos x="T2" y="T3"/>
              </a:cxn>
              <a:cxn ang="T8">
                <a:pos x="T4" y="T5"/>
              </a:cxn>
            </a:cxnLst>
            <a:rect l="0" t="0" r="r" b="b"/>
            <a:pathLst>
              <a:path w="21823" h="21600" fill="none" extrusionOk="0">
                <a:moveTo>
                  <a:pt x="0" y="1"/>
                </a:moveTo>
                <a:cubicBezTo>
                  <a:pt x="74" y="0"/>
                  <a:pt x="149" y="-1"/>
                  <a:pt x="224" y="0"/>
                </a:cubicBezTo>
                <a:cubicBezTo>
                  <a:pt x="12073" y="0"/>
                  <a:pt x="21710" y="9546"/>
                  <a:pt x="21823" y="21394"/>
                </a:cubicBezTo>
              </a:path>
              <a:path w="21823" h="21600" stroke="0" extrusionOk="0">
                <a:moveTo>
                  <a:pt x="0" y="1"/>
                </a:moveTo>
                <a:cubicBezTo>
                  <a:pt x="74" y="0"/>
                  <a:pt x="149" y="-1"/>
                  <a:pt x="224" y="0"/>
                </a:cubicBezTo>
                <a:cubicBezTo>
                  <a:pt x="12073" y="0"/>
                  <a:pt x="21710" y="9546"/>
                  <a:pt x="21823" y="21394"/>
                </a:cubicBezTo>
                <a:lnTo>
                  <a:pt x="224" y="21600"/>
                </a:lnTo>
                <a:lnTo>
                  <a:pt x="0" y="1"/>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1" name="Arc 101">
            <a:extLst>
              <a:ext uri="{FF2B5EF4-FFF2-40B4-BE49-F238E27FC236}">
                <a16:creationId xmlns:a16="http://schemas.microsoft.com/office/drawing/2014/main" id="{903C51F4-5114-9199-D0D1-F9015B8F8524}"/>
              </a:ext>
            </a:extLst>
          </p:cNvPr>
          <p:cNvSpPr>
            <a:spLocks/>
          </p:cNvSpPr>
          <p:nvPr/>
        </p:nvSpPr>
        <p:spPr bwMode="auto">
          <a:xfrm>
            <a:off x="1476375" y="3849690"/>
            <a:ext cx="152400" cy="166687"/>
          </a:xfrm>
          <a:custGeom>
            <a:avLst/>
            <a:gdLst>
              <a:gd name="T0" fmla="*/ 152400 w 21600"/>
              <a:gd name="T1" fmla="*/ 0 h 21600"/>
              <a:gd name="T2" fmla="*/ 0 w 21600"/>
              <a:gd name="T3" fmla="*/ 166687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25400" cap="rnd">
            <a:solidFill>
              <a:srgbClr val="00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2" name="Line 102">
            <a:extLst>
              <a:ext uri="{FF2B5EF4-FFF2-40B4-BE49-F238E27FC236}">
                <a16:creationId xmlns:a16="http://schemas.microsoft.com/office/drawing/2014/main" id="{A47AF0F1-8F94-E7FF-EFF8-674F294EDC97}"/>
              </a:ext>
            </a:extLst>
          </p:cNvPr>
          <p:cNvSpPr>
            <a:spLocks noChangeShapeType="1"/>
          </p:cNvSpPr>
          <p:nvPr/>
        </p:nvSpPr>
        <p:spPr bwMode="auto">
          <a:xfrm>
            <a:off x="1674813" y="3856038"/>
            <a:ext cx="131762"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3" name="Line 103">
            <a:extLst>
              <a:ext uri="{FF2B5EF4-FFF2-40B4-BE49-F238E27FC236}">
                <a16:creationId xmlns:a16="http://schemas.microsoft.com/office/drawing/2014/main" id="{33663C51-E81B-3794-6AC5-29249E0A0742}"/>
              </a:ext>
            </a:extLst>
          </p:cNvPr>
          <p:cNvSpPr>
            <a:spLocks noChangeShapeType="1"/>
          </p:cNvSpPr>
          <p:nvPr/>
        </p:nvSpPr>
        <p:spPr bwMode="auto">
          <a:xfrm flipH="1">
            <a:off x="1085850" y="3905250"/>
            <a:ext cx="635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4" name="Line 104">
            <a:extLst>
              <a:ext uri="{FF2B5EF4-FFF2-40B4-BE49-F238E27FC236}">
                <a16:creationId xmlns:a16="http://schemas.microsoft.com/office/drawing/2014/main" id="{543EE450-4061-B1BC-C506-C5E40465A04C}"/>
              </a:ext>
            </a:extLst>
          </p:cNvPr>
          <p:cNvSpPr>
            <a:spLocks noChangeShapeType="1"/>
          </p:cNvSpPr>
          <p:nvPr/>
        </p:nvSpPr>
        <p:spPr bwMode="auto">
          <a:xfrm flipH="1">
            <a:off x="1085850" y="3740150"/>
            <a:ext cx="635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5" name="Line 105">
            <a:extLst>
              <a:ext uri="{FF2B5EF4-FFF2-40B4-BE49-F238E27FC236}">
                <a16:creationId xmlns:a16="http://schemas.microsoft.com/office/drawing/2014/main" id="{345BA7A5-1649-1E07-442B-B26EC92D5C93}"/>
              </a:ext>
            </a:extLst>
          </p:cNvPr>
          <p:cNvSpPr>
            <a:spLocks noChangeShapeType="1"/>
          </p:cNvSpPr>
          <p:nvPr/>
        </p:nvSpPr>
        <p:spPr bwMode="auto">
          <a:xfrm>
            <a:off x="1284290" y="3222625"/>
            <a:ext cx="211137" cy="1460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6" name="Line 106">
            <a:extLst>
              <a:ext uri="{FF2B5EF4-FFF2-40B4-BE49-F238E27FC236}">
                <a16:creationId xmlns:a16="http://schemas.microsoft.com/office/drawing/2014/main" id="{32A616F6-83AA-CBF6-6BC8-9EE19F8C57C6}"/>
              </a:ext>
            </a:extLst>
          </p:cNvPr>
          <p:cNvSpPr>
            <a:spLocks noChangeShapeType="1"/>
          </p:cNvSpPr>
          <p:nvPr/>
        </p:nvSpPr>
        <p:spPr bwMode="auto">
          <a:xfrm flipV="1">
            <a:off x="1284290" y="3355975"/>
            <a:ext cx="211137" cy="1460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7" name="Line 107">
            <a:extLst>
              <a:ext uri="{FF2B5EF4-FFF2-40B4-BE49-F238E27FC236}">
                <a16:creationId xmlns:a16="http://schemas.microsoft.com/office/drawing/2014/main" id="{E40B68CB-7543-B8C6-DEAA-55A635BE4AD7}"/>
              </a:ext>
            </a:extLst>
          </p:cNvPr>
          <p:cNvSpPr>
            <a:spLocks noChangeShapeType="1"/>
          </p:cNvSpPr>
          <p:nvPr/>
        </p:nvSpPr>
        <p:spPr bwMode="auto">
          <a:xfrm>
            <a:off x="1290638" y="3222625"/>
            <a:ext cx="0" cy="26670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8" name="Line 108">
            <a:extLst>
              <a:ext uri="{FF2B5EF4-FFF2-40B4-BE49-F238E27FC236}">
                <a16:creationId xmlns:a16="http://schemas.microsoft.com/office/drawing/2014/main" id="{FCA180D7-5AC5-B78A-6715-F15CB8E3C7F3}"/>
              </a:ext>
            </a:extLst>
          </p:cNvPr>
          <p:cNvSpPr>
            <a:spLocks noChangeShapeType="1"/>
          </p:cNvSpPr>
          <p:nvPr/>
        </p:nvSpPr>
        <p:spPr bwMode="auto">
          <a:xfrm>
            <a:off x="1543052" y="3362325"/>
            <a:ext cx="13176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49" name="Line 109">
            <a:extLst>
              <a:ext uri="{FF2B5EF4-FFF2-40B4-BE49-F238E27FC236}">
                <a16:creationId xmlns:a16="http://schemas.microsoft.com/office/drawing/2014/main" id="{665FF964-7631-6AC3-A080-E335D38E25C3}"/>
              </a:ext>
            </a:extLst>
          </p:cNvPr>
          <p:cNvSpPr>
            <a:spLocks noChangeShapeType="1"/>
          </p:cNvSpPr>
          <p:nvPr/>
        </p:nvSpPr>
        <p:spPr bwMode="auto">
          <a:xfrm flipH="1">
            <a:off x="1092200" y="3365500"/>
            <a:ext cx="18415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0" name="Line 110">
            <a:extLst>
              <a:ext uri="{FF2B5EF4-FFF2-40B4-BE49-F238E27FC236}">
                <a16:creationId xmlns:a16="http://schemas.microsoft.com/office/drawing/2014/main" id="{D11620BE-BEF8-B635-661A-BDB7F80073CC}"/>
              </a:ext>
            </a:extLst>
          </p:cNvPr>
          <p:cNvSpPr>
            <a:spLocks noChangeShapeType="1"/>
          </p:cNvSpPr>
          <p:nvPr/>
        </p:nvSpPr>
        <p:spPr bwMode="auto">
          <a:xfrm>
            <a:off x="1549402" y="2674938"/>
            <a:ext cx="13176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1" name="Line 111">
            <a:extLst>
              <a:ext uri="{FF2B5EF4-FFF2-40B4-BE49-F238E27FC236}">
                <a16:creationId xmlns:a16="http://schemas.microsoft.com/office/drawing/2014/main" id="{A622498F-214E-19E5-7148-6CA6C4F78610}"/>
              </a:ext>
            </a:extLst>
          </p:cNvPr>
          <p:cNvSpPr>
            <a:spLocks noChangeShapeType="1"/>
          </p:cNvSpPr>
          <p:nvPr/>
        </p:nvSpPr>
        <p:spPr bwMode="auto">
          <a:xfrm>
            <a:off x="1284290" y="2535238"/>
            <a:ext cx="211137" cy="14605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2" name="Line 112">
            <a:extLst>
              <a:ext uri="{FF2B5EF4-FFF2-40B4-BE49-F238E27FC236}">
                <a16:creationId xmlns:a16="http://schemas.microsoft.com/office/drawing/2014/main" id="{A02039A3-F073-8179-B8E0-4C8095499488}"/>
              </a:ext>
            </a:extLst>
          </p:cNvPr>
          <p:cNvSpPr>
            <a:spLocks noChangeShapeType="1"/>
          </p:cNvSpPr>
          <p:nvPr/>
        </p:nvSpPr>
        <p:spPr bwMode="auto">
          <a:xfrm flipV="1">
            <a:off x="1284290" y="2668590"/>
            <a:ext cx="211137" cy="14763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3" name="Line 113">
            <a:extLst>
              <a:ext uri="{FF2B5EF4-FFF2-40B4-BE49-F238E27FC236}">
                <a16:creationId xmlns:a16="http://schemas.microsoft.com/office/drawing/2014/main" id="{BD06FCA7-CAD4-415B-7CDE-9887E61E5BBD}"/>
              </a:ext>
            </a:extLst>
          </p:cNvPr>
          <p:cNvSpPr>
            <a:spLocks noChangeShapeType="1"/>
          </p:cNvSpPr>
          <p:nvPr/>
        </p:nvSpPr>
        <p:spPr bwMode="auto">
          <a:xfrm>
            <a:off x="1290638" y="2535240"/>
            <a:ext cx="0" cy="268287"/>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4" name="Line 114">
            <a:extLst>
              <a:ext uri="{FF2B5EF4-FFF2-40B4-BE49-F238E27FC236}">
                <a16:creationId xmlns:a16="http://schemas.microsoft.com/office/drawing/2014/main" id="{2A17E378-0457-AF34-4D17-A08463C16206}"/>
              </a:ext>
            </a:extLst>
          </p:cNvPr>
          <p:cNvSpPr>
            <a:spLocks noChangeShapeType="1"/>
          </p:cNvSpPr>
          <p:nvPr/>
        </p:nvSpPr>
        <p:spPr bwMode="auto">
          <a:xfrm flipH="1">
            <a:off x="1079500" y="2673350"/>
            <a:ext cx="19685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5" name="Line 115">
            <a:extLst>
              <a:ext uri="{FF2B5EF4-FFF2-40B4-BE49-F238E27FC236}">
                <a16:creationId xmlns:a16="http://schemas.microsoft.com/office/drawing/2014/main" id="{198BA8EC-AF3E-9326-D38F-60EBFA2F8EC1}"/>
              </a:ext>
            </a:extLst>
          </p:cNvPr>
          <p:cNvSpPr>
            <a:spLocks noChangeShapeType="1"/>
          </p:cNvSpPr>
          <p:nvPr/>
        </p:nvSpPr>
        <p:spPr bwMode="auto">
          <a:xfrm>
            <a:off x="7086600" y="3048000"/>
            <a:ext cx="2286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56" name="Oval 116">
            <a:extLst>
              <a:ext uri="{FF2B5EF4-FFF2-40B4-BE49-F238E27FC236}">
                <a16:creationId xmlns:a16="http://schemas.microsoft.com/office/drawing/2014/main" id="{35D81C4B-0721-DEC0-685E-32FE92667CE7}"/>
              </a:ext>
            </a:extLst>
          </p:cNvPr>
          <p:cNvSpPr>
            <a:spLocks noChangeArrowheads="1"/>
          </p:cNvSpPr>
          <p:nvPr/>
        </p:nvSpPr>
        <p:spPr bwMode="auto">
          <a:xfrm>
            <a:off x="1612900" y="1960563"/>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1557" name="Oval 117">
            <a:extLst>
              <a:ext uri="{FF2B5EF4-FFF2-40B4-BE49-F238E27FC236}">
                <a16:creationId xmlns:a16="http://schemas.microsoft.com/office/drawing/2014/main" id="{152E65D2-C7FD-461C-B351-4675B1E62221}"/>
              </a:ext>
            </a:extLst>
          </p:cNvPr>
          <p:cNvSpPr>
            <a:spLocks noChangeArrowheads="1"/>
          </p:cNvSpPr>
          <p:nvPr/>
        </p:nvSpPr>
        <p:spPr bwMode="auto">
          <a:xfrm>
            <a:off x="1503363" y="2625725"/>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1558" name="Oval 118">
            <a:extLst>
              <a:ext uri="{FF2B5EF4-FFF2-40B4-BE49-F238E27FC236}">
                <a16:creationId xmlns:a16="http://schemas.microsoft.com/office/drawing/2014/main" id="{A0D93532-2931-16E9-32FF-9CE96516FC6B}"/>
              </a:ext>
            </a:extLst>
          </p:cNvPr>
          <p:cNvSpPr>
            <a:spLocks noChangeArrowheads="1"/>
          </p:cNvSpPr>
          <p:nvPr/>
        </p:nvSpPr>
        <p:spPr bwMode="auto">
          <a:xfrm>
            <a:off x="1501775" y="3314700"/>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1559" name="Oval 119">
            <a:extLst>
              <a:ext uri="{FF2B5EF4-FFF2-40B4-BE49-F238E27FC236}">
                <a16:creationId xmlns:a16="http://schemas.microsoft.com/office/drawing/2014/main" id="{5F71265D-D1B1-45BE-BBD5-8985EFF464E6}"/>
              </a:ext>
            </a:extLst>
          </p:cNvPr>
          <p:cNvSpPr>
            <a:spLocks noChangeArrowheads="1"/>
          </p:cNvSpPr>
          <p:nvPr/>
        </p:nvSpPr>
        <p:spPr bwMode="auto">
          <a:xfrm>
            <a:off x="1619250" y="3800475"/>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1560" name="Oval 120">
            <a:extLst>
              <a:ext uri="{FF2B5EF4-FFF2-40B4-BE49-F238E27FC236}">
                <a16:creationId xmlns:a16="http://schemas.microsoft.com/office/drawing/2014/main" id="{0284986E-E626-6821-E06C-AB14AE3F8461}"/>
              </a:ext>
            </a:extLst>
          </p:cNvPr>
          <p:cNvSpPr>
            <a:spLocks noChangeArrowheads="1"/>
          </p:cNvSpPr>
          <p:nvPr/>
        </p:nvSpPr>
        <p:spPr bwMode="auto">
          <a:xfrm>
            <a:off x="2605088" y="2249488"/>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1561" name="Oval 121">
            <a:extLst>
              <a:ext uri="{FF2B5EF4-FFF2-40B4-BE49-F238E27FC236}">
                <a16:creationId xmlns:a16="http://schemas.microsoft.com/office/drawing/2014/main" id="{D297B66E-BFF4-3D41-B4AB-05223235E961}"/>
              </a:ext>
            </a:extLst>
          </p:cNvPr>
          <p:cNvSpPr>
            <a:spLocks noChangeArrowheads="1"/>
          </p:cNvSpPr>
          <p:nvPr/>
        </p:nvSpPr>
        <p:spPr bwMode="auto">
          <a:xfrm>
            <a:off x="2281238" y="3806825"/>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1562" name="Oval 122">
            <a:extLst>
              <a:ext uri="{FF2B5EF4-FFF2-40B4-BE49-F238E27FC236}">
                <a16:creationId xmlns:a16="http://schemas.microsoft.com/office/drawing/2014/main" id="{D81D3D59-0BB1-B2FD-D782-43CCF405723F}"/>
              </a:ext>
            </a:extLst>
          </p:cNvPr>
          <p:cNvSpPr>
            <a:spLocks noChangeArrowheads="1"/>
          </p:cNvSpPr>
          <p:nvPr/>
        </p:nvSpPr>
        <p:spPr bwMode="auto">
          <a:xfrm>
            <a:off x="3279775" y="4006850"/>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1563" name="Oval 123">
            <a:extLst>
              <a:ext uri="{FF2B5EF4-FFF2-40B4-BE49-F238E27FC236}">
                <a16:creationId xmlns:a16="http://schemas.microsoft.com/office/drawing/2014/main" id="{8BC02D0F-BA42-A1C9-999F-FEEFF1DFEA37}"/>
              </a:ext>
            </a:extLst>
          </p:cNvPr>
          <p:cNvSpPr>
            <a:spLocks noChangeArrowheads="1"/>
          </p:cNvSpPr>
          <p:nvPr/>
        </p:nvSpPr>
        <p:spPr bwMode="auto">
          <a:xfrm>
            <a:off x="3611563" y="2444750"/>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grpSp>
        <p:nvGrpSpPr>
          <p:cNvPr id="61564" name="Group 124">
            <a:extLst>
              <a:ext uri="{FF2B5EF4-FFF2-40B4-BE49-F238E27FC236}">
                <a16:creationId xmlns:a16="http://schemas.microsoft.com/office/drawing/2014/main" id="{D4758ABF-9676-2969-1106-A6965BD9A770}"/>
              </a:ext>
            </a:extLst>
          </p:cNvPr>
          <p:cNvGrpSpPr>
            <a:grpSpLocks/>
          </p:cNvGrpSpPr>
          <p:nvPr/>
        </p:nvGrpSpPr>
        <p:grpSpPr bwMode="auto">
          <a:xfrm>
            <a:off x="3906840" y="2366963"/>
            <a:ext cx="433387" cy="279400"/>
            <a:chOff x="2469" y="1483"/>
            <a:chExt cx="273" cy="176"/>
          </a:xfrm>
        </p:grpSpPr>
        <p:sp>
          <p:nvSpPr>
            <p:cNvPr id="61594" name="Line 125">
              <a:extLst>
                <a:ext uri="{FF2B5EF4-FFF2-40B4-BE49-F238E27FC236}">
                  <a16:creationId xmlns:a16="http://schemas.microsoft.com/office/drawing/2014/main" id="{7353281A-A8DF-BC86-7F4F-8BE3F8AE8E74}"/>
                </a:ext>
              </a:extLst>
            </p:cNvPr>
            <p:cNvSpPr>
              <a:spLocks noChangeShapeType="1"/>
            </p:cNvSpPr>
            <p:nvPr/>
          </p:nvSpPr>
          <p:spPr bwMode="auto">
            <a:xfrm>
              <a:off x="2552" y="1483"/>
              <a:ext cx="133" cy="9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5" name="Line 126">
              <a:extLst>
                <a:ext uri="{FF2B5EF4-FFF2-40B4-BE49-F238E27FC236}">
                  <a16:creationId xmlns:a16="http://schemas.microsoft.com/office/drawing/2014/main" id="{BEC3D1F3-A384-FCB3-3585-3D93784D0C51}"/>
                </a:ext>
              </a:extLst>
            </p:cNvPr>
            <p:cNvSpPr>
              <a:spLocks noChangeShapeType="1"/>
            </p:cNvSpPr>
            <p:nvPr/>
          </p:nvSpPr>
          <p:spPr bwMode="auto">
            <a:xfrm flipV="1">
              <a:off x="2552" y="1567"/>
              <a:ext cx="133" cy="9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6" name="Line 127">
              <a:extLst>
                <a:ext uri="{FF2B5EF4-FFF2-40B4-BE49-F238E27FC236}">
                  <a16:creationId xmlns:a16="http://schemas.microsoft.com/office/drawing/2014/main" id="{09C7D2F9-85EE-72C6-9C39-081228B73717}"/>
                </a:ext>
              </a:extLst>
            </p:cNvPr>
            <p:cNvSpPr>
              <a:spLocks noChangeShapeType="1"/>
            </p:cNvSpPr>
            <p:nvPr/>
          </p:nvSpPr>
          <p:spPr bwMode="auto">
            <a:xfrm>
              <a:off x="2556" y="1483"/>
              <a:ext cx="0" cy="168"/>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7" name="Line 128">
              <a:extLst>
                <a:ext uri="{FF2B5EF4-FFF2-40B4-BE49-F238E27FC236}">
                  <a16:creationId xmlns:a16="http://schemas.microsoft.com/office/drawing/2014/main" id="{E34C1B77-FAEB-6DE4-DAD9-88EEE7C5A771}"/>
                </a:ext>
              </a:extLst>
            </p:cNvPr>
            <p:cNvSpPr>
              <a:spLocks noChangeShapeType="1"/>
            </p:cNvSpPr>
            <p:nvPr/>
          </p:nvSpPr>
          <p:spPr bwMode="auto">
            <a:xfrm>
              <a:off x="2469" y="1571"/>
              <a:ext cx="83"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8" name="Oval 129">
              <a:extLst>
                <a:ext uri="{FF2B5EF4-FFF2-40B4-BE49-F238E27FC236}">
                  <a16:creationId xmlns:a16="http://schemas.microsoft.com/office/drawing/2014/main" id="{C6A228A9-7E20-4ACE-8104-5A808E807064}"/>
                </a:ext>
              </a:extLst>
            </p:cNvPr>
            <p:cNvSpPr>
              <a:spLocks noChangeArrowheads="1"/>
            </p:cNvSpPr>
            <p:nvPr/>
          </p:nvSpPr>
          <p:spPr bwMode="auto">
            <a:xfrm>
              <a:off x="2686" y="1546"/>
              <a:ext cx="56" cy="56"/>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grpSp>
      <p:sp>
        <p:nvSpPr>
          <p:cNvPr id="61565" name="Oval 130">
            <a:extLst>
              <a:ext uri="{FF2B5EF4-FFF2-40B4-BE49-F238E27FC236}">
                <a16:creationId xmlns:a16="http://schemas.microsoft.com/office/drawing/2014/main" id="{D8A25D3D-335F-43E8-BAF5-743507600163}"/>
              </a:ext>
            </a:extLst>
          </p:cNvPr>
          <p:cNvSpPr>
            <a:spLocks noChangeArrowheads="1"/>
          </p:cNvSpPr>
          <p:nvPr/>
        </p:nvSpPr>
        <p:spPr bwMode="auto">
          <a:xfrm>
            <a:off x="5321300" y="2654300"/>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grpSp>
        <p:nvGrpSpPr>
          <p:cNvPr id="61566" name="Group 131">
            <a:extLst>
              <a:ext uri="{FF2B5EF4-FFF2-40B4-BE49-F238E27FC236}">
                <a16:creationId xmlns:a16="http://schemas.microsoft.com/office/drawing/2014/main" id="{239D65A0-450A-E695-DC9D-769F3DD5075E}"/>
              </a:ext>
            </a:extLst>
          </p:cNvPr>
          <p:cNvGrpSpPr>
            <a:grpSpLocks/>
          </p:cNvGrpSpPr>
          <p:nvPr/>
        </p:nvGrpSpPr>
        <p:grpSpPr bwMode="auto">
          <a:xfrm>
            <a:off x="5637215" y="2573340"/>
            <a:ext cx="528637" cy="280987"/>
            <a:chOff x="3551" y="1621"/>
            <a:chExt cx="333" cy="177"/>
          </a:xfrm>
        </p:grpSpPr>
        <p:sp>
          <p:nvSpPr>
            <p:cNvPr id="61588" name="Line 132">
              <a:extLst>
                <a:ext uri="{FF2B5EF4-FFF2-40B4-BE49-F238E27FC236}">
                  <a16:creationId xmlns:a16="http://schemas.microsoft.com/office/drawing/2014/main" id="{5400954F-262A-F629-48C6-244AA8608F25}"/>
                </a:ext>
              </a:extLst>
            </p:cNvPr>
            <p:cNvSpPr>
              <a:spLocks noChangeShapeType="1"/>
            </p:cNvSpPr>
            <p:nvPr/>
          </p:nvSpPr>
          <p:spPr bwMode="auto">
            <a:xfrm>
              <a:off x="3634" y="1621"/>
              <a:ext cx="133" cy="92"/>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89" name="Line 133">
              <a:extLst>
                <a:ext uri="{FF2B5EF4-FFF2-40B4-BE49-F238E27FC236}">
                  <a16:creationId xmlns:a16="http://schemas.microsoft.com/office/drawing/2014/main" id="{44949AE2-9B78-2831-23E7-58B071A7CC46}"/>
                </a:ext>
              </a:extLst>
            </p:cNvPr>
            <p:cNvSpPr>
              <a:spLocks noChangeShapeType="1"/>
            </p:cNvSpPr>
            <p:nvPr/>
          </p:nvSpPr>
          <p:spPr bwMode="auto">
            <a:xfrm flipV="1">
              <a:off x="3634" y="1705"/>
              <a:ext cx="133" cy="93"/>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0" name="Line 134">
              <a:extLst>
                <a:ext uri="{FF2B5EF4-FFF2-40B4-BE49-F238E27FC236}">
                  <a16:creationId xmlns:a16="http://schemas.microsoft.com/office/drawing/2014/main" id="{D747CCA2-5BB8-C7C2-E07E-28D56A352E66}"/>
                </a:ext>
              </a:extLst>
            </p:cNvPr>
            <p:cNvSpPr>
              <a:spLocks noChangeShapeType="1"/>
            </p:cNvSpPr>
            <p:nvPr/>
          </p:nvSpPr>
          <p:spPr bwMode="auto">
            <a:xfrm>
              <a:off x="3638" y="1621"/>
              <a:ext cx="0" cy="169"/>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1" name="Line 135">
              <a:extLst>
                <a:ext uri="{FF2B5EF4-FFF2-40B4-BE49-F238E27FC236}">
                  <a16:creationId xmlns:a16="http://schemas.microsoft.com/office/drawing/2014/main" id="{EE40491B-A54A-8CC5-3472-4EFE40BCEAA3}"/>
                </a:ext>
              </a:extLst>
            </p:cNvPr>
            <p:cNvSpPr>
              <a:spLocks noChangeShapeType="1"/>
            </p:cNvSpPr>
            <p:nvPr/>
          </p:nvSpPr>
          <p:spPr bwMode="auto">
            <a:xfrm>
              <a:off x="3551" y="1705"/>
              <a:ext cx="83"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2" name="Line 136">
              <a:extLst>
                <a:ext uri="{FF2B5EF4-FFF2-40B4-BE49-F238E27FC236}">
                  <a16:creationId xmlns:a16="http://schemas.microsoft.com/office/drawing/2014/main" id="{03CCF609-1C30-F466-CF63-33CE2BD962C8}"/>
                </a:ext>
              </a:extLst>
            </p:cNvPr>
            <p:cNvSpPr>
              <a:spLocks noChangeShapeType="1"/>
            </p:cNvSpPr>
            <p:nvPr/>
          </p:nvSpPr>
          <p:spPr bwMode="auto">
            <a:xfrm>
              <a:off x="3800" y="1713"/>
              <a:ext cx="84" cy="0"/>
            </a:xfrm>
            <a:prstGeom prst="line">
              <a:avLst/>
            </a:prstGeom>
            <a:noFill/>
            <a:ln w="25400">
              <a:solidFill>
                <a:srgbClr val="0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93" name="Oval 137">
              <a:extLst>
                <a:ext uri="{FF2B5EF4-FFF2-40B4-BE49-F238E27FC236}">
                  <a16:creationId xmlns:a16="http://schemas.microsoft.com/office/drawing/2014/main" id="{D88125B7-AC8D-4BB3-23AD-2F6C9AACF265}"/>
                </a:ext>
              </a:extLst>
            </p:cNvPr>
            <p:cNvSpPr>
              <a:spLocks noChangeArrowheads="1"/>
            </p:cNvSpPr>
            <p:nvPr/>
          </p:nvSpPr>
          <p:spPr bwMode="auto">
            <a:xfrm>
              <a:off x="3763" y="1687"/>
              <a:ext cx="56" cy="56"/>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grpSp>
      <p:sp>
        <p:nvSpPr>
          <p:cNvPr id="61567" name="Oval 138">
            <a:extLst>
              <a:ext uri="{FF2B5EF4-FFF2-40B4-BE49-F238E27FC236}">
                <a16:creationId xmlns:a16="http://schemas.microsoft.com/office/drawing/2014/main" id="{1E811219-3563-1B76-CE74-12882BF14FE2}"/>
              </a:ext>
            </a:extLst>
          </p:cNvPr>
          <p:cNvSpPr>
            <a:spLocks noChangeArrowheads="1"/>
          </p:cNvSpPr>
          <p:nvPr/>
        </p:nvSpPr>
        <p:spPr bwMode="auto">
          <a:xfrm>
            <a:off x="7019925" y="3005138"/>
            <a:ext cx="88900" cy="88900"/>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1568" name="Rectangle 139">
            <a:extLst>
              <a:ext uri="{FF2B5EF4-FFF2-40B4-BE49-F238E27FC236}">
                <a16:creationId xmlns:a16="http://schemas.microsoft.com/office/drawing/2014/main" id="{60D777A6-1B37-2ED5-51F4-96564E0FD90B}"/>
              </a:ext>
            </a:extLst>
          </p:cNvPr>
          <p:cNvSpPr>
            <a:spLocks noChangeArrowheads="1"/>
          </p:cNvSpPr>
          <p:nvPr/>
        </p:nvSpPr>
        <p:spPr bwMode="auto">
          <a:xfrm>
            <a:off x="960438" y="2474913"/>
            <a:ext cx="730250" cy="431800"/>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1569" name="Rectangle 140">
            <a:extLst>
              <a:ext uri="{FF2B5EF4-FFF2-40B4-BE49-F238E27FC236}">
                <a16:creationId xmlns:a16="http://schemas.microsoft.com/office/drawing/2014/main" id="{783A187F-6325-82BB-0B24-DF78AA0C4CF3}"/>
              </a:ext>
            </a:extLst>
          </p:cNvPr>
          <p:cNvSpPr>
            <a:spLocks noChangeArrowheads="1"/>
          </p:cNvSpPr>
          <p:nvPr/>
        </p:nvSpPr>
        <p:spPr bwMode="auto">
          <a:xfrm>
            <a:off x="1012825" y="1774825"/>
            <a:ext cx="730250" cy="431800"/>
          </a:xfrm>
          <a:prstGeom prst="rect">
            <a:avLst/>
          </a:prstGeom>
          <a:noFill/>
          <a:ln w="12700">
            <a:solidFill>
              <a:schemeClr va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1570" name="Rectangle 141">
            <a:extLst>
              <a:ext uri="{FF2B5EF4-FFF2-40B4-BE49-F238E27FC236}">
                <a16:creationId xmlns:a16="http://schemas.microsoft.com/office/drawing/2014/main" id="{3CA801ED-8100-0016-4F89-5813377D3D0E}"/>
              </a:ext>
            </a:extLst>
          </p:cNvPr>
          <p:cNvSpPr>
            <a:spLocks noChangeArrowheads="1"/>
          </p:cNvSpPr>
          <p:nvPr/>
        </p:nvSpPr>
        <p:spPr bwMode="auto">
          <a:xfrm>
            <a:off x="581027" y="3611565"/>
            <a:ext cx="3122613" cy="833437"/>
          </a:xfrm>
          <a:prstGeom prst="rect">
            <a:avLst/>
          </a:prstGeom>
          <a:noFill/>
          <a:ln w="38100">
            <a:solidFill>
              <a:srgbClr val="3333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grpSp>
        <p:nvGrpSpPr>
          <p:cNvPr id="61571" name="Group 142">
            <a:extLst>
              <a:ext uri="{FF2B5EF4-FFF2-40B4-BE49-F238E27FC236}">
                <a16:creationId xmlns:a16="http://schemas.microsoft.com/office/drawing/2014/main" id="{A3A1F6C6-3E11-83F2-FDE7-A802EC465D29}"/>
              </a:ext>
            </a:extLst>
          </p:cNvPr>
          <p:cNvGrpSpPr>
            <a:grpSpLocks/>
          </p:cNvGrpSpPr>
          <p:nvPr/>
        </p:nvGrpSpPr>
        <p:grpSpPr bwMode="auto">
          <a:xfrm>
            <a:off x="960440" y="1593852"/>
            <a:ext cx="3525837" cy="1952625"/>
            <a:chOff x="704" y="1412"/>
            <a:chExt cx="2128" cy="796"/>
          </a:xfrm>
        </p:grpSpPr>
        <p:sp>
          <p:nvSpPr>
            <p:cNvPr id="61582" name="Line 143">
              <a:extLst>
                <a:ext uri="{FF2B5EF4-FFF2-40B4-BE49-F238E27FC236}">
                  <a16:creationId xmlns:a16="http://schemas.microsoft.com/office/drawing/2014/main" id="{1507C2C8-C23C-AF84-76BC-C5A4E70D498C}"/>
                </a:ext>
              </a:extLst>
            </p:cNvPr>
            <p:cNvSpPr>
              <a:spLocks noChangeShapeType="1"/>
            </p:cNvSpPr>
            <p:nvPr/>
          </p:nvSpPr>
          <p:spPr bwMode="auto">
            <a:xfrm>
              <a:off x="2832" y="1416"/>
              <a:ext cx="0" cy="784"/>
            </a:xfrm>
            <a:prstGeom prst="line">
              <a:avLst/>
            </a:prstGeom>
            <a:noFill/>
            <a:ln w="38100">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83" name="Line 144">
              <a:extLst>
                <a:ext uri="{FF2B5EF4-FFF2-40B4-BE49-F238E27FC236}">
                  <a16:creationId xmlns:a16="http://schemas.microsoft.com/office/drawing/2014/main" id="{FC4D1F34-8FC4-09AE-AA2A-E90467DA9B95}"/>
                </a:ext>
              </a:extLst>
            </p:cNvPr>
            <p:cNvSpPr>
              <a:spLocks noChangeShapeType="1"/>
            </p:cNvSpPr>
            <p:nvPr/>
          </p:nvSpPr>
          <p:spPr bwMode="auto">
            <a:xfrm flipH="1">
              <a:off x="704" y="2208"/>
              <a:ext cx="2128" cy="0"/>
            </a:xfrm>
            <a:prstGeom prst="line">
              <a:avLst/>
            </a:prstGeom>
            <a:noFill/>
            <a:ln w="38100">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84" name="Line 145">
              <a:extLst>
                <a:ext uri="{FF2B5EF4-FFF2-40B4-BE49-F238E27FC236}">
                  <a16:creationId xmlns:a16="http://schemas.microsoft.com/office/drawing/2014/main" id="{7F435BAB-2EAA-9173-3447-08DC9BB9477A}"/>
                </a:ext>
              </a:extLst>
            </p:cNvPr>
            <p:cNvSpPr>
              <a:spLocks noChangeShapeType="1"/>
            </p:cNvSpPr>
            <p:nvPr/>
          </p:nvSpPr>
          <p:spPr bwMode="auto">
            <a:xfrm flipV="1">
              <a:off x="708" y="2012"/>
              <a:ext cx="0" cy="192"/>
            </a:xfrm>
            <a:prstGeom prst="line">
              <a:avLst/>
            </a:prstGeom>
            <a:noFill/>
            <a:ln w="38100">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85" name="Line 146">
              <a:extLst>
                <a:ext uri="{FF2B5EF4-FFF2-40B4-BE49-F238E27FC236}">
                  <a16:creationId xmlns:a16="http://schemas.microsoft.com/office/drawing/2014/main" id="{0C77F855-97BA-4713-6D5D-83057F845E0B}"/>
                </a:ext>
              </a:extLst>
            </p:cNvPr>
            <p:cNvSpPr>
              <a:spLocks noChangeShapeType="1"/>
            </p:cNvSpPr>
            <p:nvPr/>
          </p:nvSpPr>
          <p:spPr bwMode="auto">
            <a:xfrm>
              <a:off x="704" y="2016"/>
              <a:ext cx="631" cy="0"/>
            </a:xfrm>
            <a:prstGeom prst="line">
              <a:avLst/>
            </a:prstGeom>
            <a:noFill/>
            <a:ln w="38100">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86" name="Line 147">
              <a:extLst>
                <a:ext uri="{FF2B5EF4-FFF2-40B4-BE49-F238E27FC236}">
                  <a16:creationId xmlns:a16="http://schemas.microsoft.com/office/drawing/2014/main" id="{D4311F16-5BB2-0BB1-8D57-F44DB52B337D}"/>
                </a:ext>
              </a:extLst>
            </p:cNvPr>
            <p:cNvSpPr>
              <a:spLocks noChangeShapeType="1"/>
            </p:cNvSpPr>
            <p:nvPr/>
          </p:nvSpPr>
          <p:spPr bwMode="auto">
            <a:xfrm flipV="1">
              <a:off x="1335" y="1412"/>
              <a:ext cx="0" cy="600"/>
            </a:xfrm>
            <a:prstGeom prst="line">
              <a:avLst/>
            </a:prstGeom>
            <a:noFill/>
            <a:ln w="38100">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87" name="Line 148">
              <a:extLst>
                <a:ext uri="{FF2B5EF4-FFF2-40B4-BE49-F238E27FC236}">
                  <a16:creationId xmlns:a16="http://schemas.microsoft.com/office/drawing/2014/main" id="{EDCF6498-9716-7B55-8E50-70BD8C70E79E}"/>
                </a:ext>
              </a:extLst>
            </p:cNvPr>
            <p:cNvSpPr>
              <a:spLocks noChangeShapeType="1"/>
            </p:cNvSpPr>
            <p:nvPr/>
          </p:nvSpPr>
          <p:spPr bwMode="auto">
            <a:xfrm>
              <a:off x="1335" y="1416"/>
              <a:ext cx="1497" cy="0"/>
            </a:xfrm>
            <a:prstGeom prst="line">
              <a:avLst/>
            </a:prstGeom>
            <a:noFill/>
            <a:ln w="38100">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61572" name="Rectangle 149">
            <a:extLst>
              <a:ext uri="{FF2B5EF4-FFF2-40B4-BE49-F238E27FC236}">
                <a16:creationId xmlns:a16="http://schemas.microsoft.com/office/drawing/2014/main" id="{C8AC9CAC-E9A5-40B1-45A3-11914EED7E72}"/>
              </a:ext>
            </a:extLst>
          </p:cNvPr>
          <p:cNvSpPr>
            <a:spLocks noChangeArrowheads="1"/>
          </p:cNvSpPr>
          <p:nvPr/>
        </p:nvSpPr>
        <p:spPr bwMode="auto">
          <a:xfrm>
            <a:off x="4710113" y="2330450"/>
            <a:ext cx="2697162" cy="1068388"/>
          </a:xfrm>
          <a:prstGeom prst="rect">
            <a:avLst/>
          </a:prstGeom>
          <a:noFill/>
          <a:ln w="38100">
            <a:solidFill>
              <a:srgbClr val="3333F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endParaRPr lang="en-US" altLang="en-US"/>
          </a:p>
        </p:txBody>
      </p:sp>
      <p:sp>
        <p:nvSpPr>
          <p:cNvPr id="61573" name="Rectangle 150">
            <a:extLst>
              <a:ext uri="{FF2B5EF4-FFF2-40B4-BE49-F238E27FC236}">
                <a16:creationId xmlns:a16="http://schemas.microsoft.com/office/drawing/2014/main" id="{A73FCEFB-3D3C-67C7-963F-45F7A9BF20C6}"/>
              </a:ext>
            </a:extLst>
          </p:cNvPr>
          <p:cNvSpPr>
            <a:spLocks noChangeArrowheads="1"/>
          </p:cNvSpPr>
          <p:nvPr/>
        </p:nvSpPr>
        <p:spPr bwMode="auto">
          <a:xfrm>
            <a:off x="4137027" y="4948240"/>
            <a:ext cx="2530475"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buClrTx/>
              <a:buSzTx/>
            </a:pPr>
            <a:r>
              <a:rPr lang="en-US" altLang="en-US" sz="2000">
                <a:solidFill>
                  <a:srgbClr val="3333FF"/>
                </a:solidFill>
              </a:rPr>
              <a:t>INV		  2</a:t>
            </a:r>
          </a:p>
          <a:p>
            <a:pPr>
              <a:lnSpc>
                <a:spcPct val="90000"/>
              </a:lnSpc>
              <a:buClrTx/>
              <a:buSzTx/>
            </a:pPr>
            <a:r>
              <a:rPr lang="en-US" altLang="en-US" sz="2000">
                <a:solidFill>
                  <a:srgbClr val="3333FF"/>
                </a:solidFill>
              </a:rPr>
              <a:t>ND2		  3</a:t>
            </a:r>
          </a:p>
          <a:p>
            <a:pPr>
              <a:lnSpc>
                <a:spcPct val="90000"/>
              </a:lnSpc>
              <a:buClrTx/>
              <a:buSzTx/>
            </a:pPr>
            <a:r>
              <a:rPr lang="en-US" altLang="en-US" sz="2000">
                <a:solidFill>
                  <a:srgbClr val="3333FF"/>
                </a:solidFill>
              </a:rPr>
              <a:t>2 ND3		  8</a:t>
            </a:r>
          </a:p>
          <a:p>
            <a:pPr>
              <a:lnSpc>
                <a:spcPct val="90000"/>
              </a:lnSpc>
              <a:buClrTx/>
              <a:buSzTx/>
            </a:pPr>
            <a:r>
              <a:rPr lang="en-US" altLang="en-US" sz="2000">
                <a:solidFill>
                  <a:srgbClr val="3333FF"/>
                </a:solidFill>
              </a:rPr>
              <a:t>AOI21		  4</a:t>
            </a:r>
          </a:p>
        </p:txBody>
      </p:sp>
      <p:sp>
        <p:nvSpPr>
          <p:cNvPr id="61574" name="Line 151">
            <a:extLst>
              <a:ext uri="{FF2B5EF4-FFF2-40B4-BE49-F238E27FC236}">
                <a16:creationId xmlns:a16="http://schemas.microsoft.com/office/drawing/2014/main" id="{F826873A-A215-E72F-EF96-3C99F748F14B}"/>
              </a:ext>
            </a:extLst>
          </p:cNvPr>
          <p:cNvSpPr>
            <a:spLocks noChangeShapeType="1"/>
          </p:cNvSpPr>
          <p:nvPr/>
        </p:nvSpPr>
        <p:spPr bwMode="auto">
          <a:xfrm>
            <a:off x="6108700" y="6161088"/>
            <a:ext cx="304800" cy="0"/>
          </a:xfrm>
          <a:prstGeom prst="line">
            <a:avLst/>
          </a:prstGeom>
          <a:noFill/>
          <a:ln w="25400">
            <a:solidFill>
              <a:srgbClr val="3333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575" name="Rectangle 152">
            <a:extLst>
              <a:ext uri="{FF2B5EF4-FFF2-40B4-BE49-F238E27FC236}">
                <a16:creationId xmlns:a16="http://schemas.microsoft.com/office/drawing/2014/main" id="{73CA2E00-94CC-D960-6A41-EA122627FBCB}"/>
              </a:ext>
            </a:extLst>
          </p:cNvPr>
          <p:cNvSpPr>
            <a:spLocks noChangeArrowheads="1"/>
          </p:cNvSpPr>
          <p:nvPr/>
        </p:nvSpPr>
        <p:spPr bwMode="auto">
          <a:xfrm>
            <a:off x="6727827" y="6132513"/>
            <a:ext cx="16938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buClrTx/>
              <a:buSzTx/>
            </a:pPr>
            <a:r>
              <a:rPr lang="en-US" altLang="en-US" sz="2000">
                <a:solidFill>
                  <a:srgbClr val="3333FF"/>
                </a:solidFill>
              </a:rPr>
              <a:t>Area cost 17</a:t>
            </a:r>
          </a:p>
        </p:txBody>
      </p:sp>
      <p:sp>
        <p:nvSpPr>
          <p:cNvPr id="61576" name="Text Box 153">
            <a:extLst>
              <a:ext uri="{FF2B5EF4-FFF2-40B4-BE49-F238E27FC236}">
                <a16:creationId xmlns:a16="http://schemas.microsoft.com/office/drawing/2014/main" id="{791330D8-ABC1-FE46-FC48-1A26B03B0368}"/>
              </a:ext>
            </a:extLst>
          </p:cNvPr>
          <p:cNvSpPr txBox="1">
            <a:spLocks noChangeArrowheads="1"/>
          </p:cNvSpPr>
          <p:nvPr/>
        </p:nvSpPr>
        <p:spPr bwMode="auto">
          <a:xfrm>
            <a:off x="3175002" y="1689102"/>
            <a:ext cx="9175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buClrTx/>
              <a:buSzTx/>
            </a:pPr>
            <a:r>
              <a:rPr lang="en-US" altLang="en-US" sz="2000"/>
              <a:t>AOI21</a:t>
            </a:r>
          </a:p>
        </p:txBody>
      </p:sp>
      <p:sp>
        <p:nvSpPr>
          <p:cNvPr id="61577" name="Text Box 154">
            <a:extLst>
              <a:ext uri="{FF2B5EF4-FFF2-40B4-BE49-F238E27FC236}">
                <a16:creationId xmlns:a16="http://schemas.microsoft.com/office/drawing/2014/main" id="{D73DB500-E29D-606E-0E8D-F680C453A262}"/>
              </a:ext>
            </a:extLst>
          </p:cNvPr>
          <p:cNvSpPr txBox="1">
            <a:spLocks noChangeArrowheads="1"/>
          </p:cNvSpPr>
          <p:nvPr/>
        </p:nvSpPr>
        <p:spPr bwMode="auto">
          <a:xfrm>
            <a:off x="946150" y="1323977"/>
            <a:ext cx="6937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buClrTx/>
              <a:buSzTx/>
            </a:pPr>
            <a:r>
              <a:rPr lang="en-US" altLang="en-US" sz="2000"/>
              <a:t>ND2</a:t>
            </a:r>
          </a:p>
        </p:txBody>
      </p:sp>
      <p:sp>
        <p:nvSpPr>
          <p:cNvPr id="61578" name="Text Box 155">
            <a:extLst>
              <a:ext uri="{FF2B5EF4-FFF2-40B4-BE49-F238E27FC236}">
                <a16:creationId xmlns:a16="http://schemas.microsoft.com/office/drawing/2014/main" id="{7833F7A8-C198-6DEC-EFB3-612926325401}"/>
              </a:ext>
            </a:extLst>
          </p:cNvPr>
          <p:cNvSpPr txBox="1">
            <a:spLocks noChangeArrowheads="1"/>
          </p:cNvSpPr>
          <p:nvPr/>
        </p:nvSpPr>
        <p:spPr bwMode="auto">
          <a:xfrm>
            <a:off x="198438" y="2522538"/>
            <a:ext cx="608012"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buClrTx/>
              <a:buSzTx/>
            </a:pPr>
            <a:r>
              <a:rPr lang="en-US" altLang="en-US" sz="2000"/>
              <a:t>INV</a:t>
            </a:r>
          </a:p>
        </p:txBody>
      </p:sp>
      <p:sp>
        <p:nvSpPr>
          <p:cNvPr id="61579" name="Text Box 156">
            <a:extLst>
              <a:ext uri="{FF2B5EF4-FFF2-40B4-BE49-F238E27FC236}">
                <a16:creationId xmlns:a16="http://schemas.microsoft.com/office/drawing/2014/main" id="{7D39B779-6988-C7F3-B20E-C7A30E5192DA}"/>
              </a:ext>
            </a:extLst>
          </p:cNvPr>
          <p:cNvSpPr txBox="1">
            <a:spLocks noChangeArrowheads="1"/>
          </p:cNvSpPr>
          <p:nvPr/>
        </p:nvSpPr>
        <p:spPr bwMode="auto">
          <a:xfrm>
            <a:off x="649290" y="4095752"/>
            <a:ext cx="6937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buClrTx/>
              <a:buSzTx/>
            </a:pPr>
            <a:r>
              <a:rPr lang="en-US" altLang="en-US" sz="2000"/>
              <a:t>ND3</a:t>
            </a:r>
          </a:p>
        </p:txBody>
      </p:sp>
      <p:sp>
        <p:nvSpPr>
          <p:cNvPr id="61580" name="Text Box 157">
            <a:extLst>
              <a:ext uri="{FF2B5EF4-FFF2-40B4-BE49-F238E27FC236}">
                <a16:creationId xmlns:a16="http://schemas.microsoft.com/office/drawing/2014/main" id="{22E224F3-FB67-A48C-EFBF-4157F10AFC96}"/>
              </a:ext>
            </a:extLst>
          </p:cNvPr>
          <p:cNvSpPr txBox="1">
            <a:spLocks noChangeArrowheads="1"/>
          </p:cNvSpPr>
          <p:nvPr/>
        </p:nvSpPr>
        <p:spPr bwMode="auto">
          <a:xfrm>
            <a:off x="6119815" y="1946277"/>
            <a:ext cx="693737"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lnSpc>
                <a:spcPct val="90000"/>
              </a:lnSpc>
              <a:buClrTx/>
              <a:buSzTx/>
            </a:pPr>
            <a:r>
              <a:rPr lang="en-US" altLang="en-US" sz="2000"/>
              <a:t>ND3</a:t>
            </a:r>
          </a:p>
        </p:txBody>
      </p:sp>
      <p:sp>
        <p:nvSpPr>
          <p:cNvPr id="61581" name="Rectangle 158">
            <a:extLst>
              <a:ext uri="{FF2B5EF4-FFF2-40B4-BE49-F238E27FC236}">
                <a16:creationId xmlns:a16="http://schemas.microsoft.com/office/drawing/2014/main" id="{30F4BDC1-38A5-57B3-5957-508153DFB064}"/>
              </a:ext>
            </a:extLst>
          </p:cNvPr>
          <p:cNvSpPr>
            <a:spLocks noChangeArrowheads="1"/>
          </p:cNvSpPr>
          <p:nvPr/>
        </p:nvSpPr>
        <p:spPr bwMode="auto">
          <a:xfrm>
            <a:off x="4038600" y="6594475"/>
            <a:ext cx="2119170" cy="266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spcBef>
                <a:spcPct val="50000"/>
              </a:spcBef>
            </a:pPr>
            <a:r>
              <a:rPr lang="en-US" altLang="en-US" b="0"/>
              <a:t>Slide courtesy of Keutzer</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a:extLst>
              <a:ext uri="{FF2B5EF4-FFF2-40B4-BE49-F238E27FC236}">
                <a16:creationId xmlns:a16="http://schemas.microsoft.com/office/drawing/2014/main" id="{6E710F1E-5BB4-4D0D-B4CC-E0CB0ED1F0AC}"/>
              </a:ext>
            </a:extLst>
          </p:cNvPr>
          <p:cNvSpPr>
            <a:spLocks noGrp="1" noChangeArrowheads="1"/>
          </p:cNvSpPr>
          <p:nvPr>
            <p:ph type="body" idx="1"/>
          </p:nvPr>
        </p:nvSpPr>
        <p:spPr/>
        <p:txBody>
          <a:bodyPr>
            <a:normAutofit/>
          </a:bodyPr>
          <a:lstStyle/>
          <a:p>
            <a:r>
              <a:rPr lang="en-US" altLang="en-US" dirty="0"/>
              <a:t>DAG covering formulation</a:t>
            </a:r>
          </a:p>
          <a:p>
            <a:pPr lvl="1"/>
            <a:r>
              <a:rPr lang="en-US" altLang="en-US" dirty="0"/>
              <a:t>Separated library issues from mapping algorithm (can’t do this with rule-based systems)</a:t>
            </a:r>
          </a:p>
          <a:p>
            <a:r>
              <a:rPr lang="en-US" altLang="en-US" dirty="0"/>
              <a:t>Tree covering approximation</a:t>
            </a:r>
          </a:p>
          <a:p>
            <a:pPr lvl="1"/>
            <a:r>
              <a:rPr lang="en-US" altLang="en-US" dirty="0"/>
              <a:t>Very efficient (linear time)</a:t>
            </a:r>
          </a:p>
          <a:p>
            <a:pPr lvl="1"/>
            <a:r>
              <a:rPr lang="en-US" altLang="en-US" dirty="0"/>
              <a:t>Applicable to wide range of libraries (std cells, gate arrays) and technologies (FPGAs, CPLDs)</a:t>
            </a:r>
          </a:p>
          <a:p>
            <a:r>
              <a:rPr lang="en-US" altLang="en-US" dirty="0"/>
              <a:t>Weaknesses</a:t>
            </a:r>
          </a:p>
          <a:p>
            <a:pPr lvl="1"/>
            <a:r>
              <a:rPr lang="en-US" altLang="en-US" dirty="0"/>
              <a:t>Problems with DAG patterns (Multiplexors, full adders, …)</a:t>
            </a:r>
          </a:p>
          <a:p>
            <a:pPr lvl="1"/>
            <a:r>
              <a:rPr lang="en-US" altLang="en-US" dirty="0"/>
              <a:t>Large input gates lead to many patterns</a:t>
            </a:r>
          </a:p>
        </p:txBody>
      </p:sp>
      <p:sp>
        <p:nvSpPr>
          <p:cNvPr id="62466" name="Rectangle 2">
            <a:extLst>
              <a:ext uri="{FF2B5EF4-FFF2-40B4-BE49-F238E27FC236}">
                <a16:creationId xmlns:a16="http://schemas.microsoft.com/office/drawing/2014/main" id="{783E1D17-A7DC-7EE0-47DD-72E2DFE632D9}"/>
              </a:ext>
            </a:extLst>
          </p:cNvPr>
          <p:cNvSpPr>
            <a:spLocks noGrp="1" noChangeArrowheads="1"/>
          </p:cNvSpPr>
          <p:nvPr>
            <p:ph type="title"/>
          </p:nvPr>
        </p:nvSpPr>
        <p:spPr/>
        <p:txBody>
          <a:bodyPr/>
          <a:lstStyle/>
          <a:p>
            <a:r>
              <a:rPr lang="en-US" altLang="en-US" dirty="0"/>
              <a:t>Summary of Classical Technology Mapping</a:t>
            </a:r>
          </a:p>
        </p:txBody>
      </p:sp>
      <p:sp>
        <p:nvSpPr>
          <p:cNvPr id="2" name="Footer Placeholder 1">
            <a:extLst>
              <a:ext uri="{FF2B5EF4-FFF2-40B4-BE49-F238E27FC236}">
                <a16:creationId xmlns:a16="http://schemas.microsoft.com/office/drawing/2014/main" id="{F3318DB0-DAB6-9B1C-4665-1A5823D6276C}"/>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2C157-BCBC-E490-BE72-EB31FEB1CDE2}"/>
            </a:ext>
          </a:extLst>
        </p:cNvPr>
        <p:cNvGrpSpPr/>
        <p:nvPr/>
      </p:nvGrpSpPr>
      <p:grpSpPr>
        <a:xfrm>
          <a:off x="0" y="0"/>
          <a:ext cx="0" cy="0"/>
          <a:chOff x="0" y="0"/>
          <a:chExt cx="0" cy="0"/>
        </a:xfrm>
      </p:grpSpPr>
      <p:sp>
        <p:nvSpPr>
          <p:cNvPr id="24579" name="Rectangle 3">
            <a:extLst>
              <a:ext uri="{FF2B5EF4-FFF2-40B4-BE49-F238E27FC236}">
                <a16:creationId xmlns:a16="http://schemas.microsoft.com/office/drawing/2014/main" id="{CA25C0EB-50A8-5BE6-7DC7-6B1F1A458544}"/>
              </a:ext>
            </a:extLst>
          </p:cNvPr>
          <p:cNvSpPr>
            <a:spLocks noGrp="1" noChangeArrowheads="1"/>
          </p:cNvSpPr>
          <p:nvPr>
            <p:ph type="body" idx="1"/>
          </p:nvPr>
        </p:nvSpPr>
        <p:spPr/>
        <p:txBody>
          <a:bodyPr/>
          <a:lstStyle/>
          <a:p>
            <a:r>
              <a:rPr lang="en-US" altLang="en-US" dirty="0">
                <a:solidFill>
                  <a:schemeClr val="tx1"/>
                </a:solidFill>
              </a:rPr>
              <a:t>Introduction</a:t>
            </a:r>
          </a:p>
          <a:p>
            <a:r>
              <a:rPr lang="en-US" altLang="en-US" dirty="0">
                <a:solidFill>
                  <a:schemeClr val="tx1"/>
                </a:solidFill>
              </a:rPr>
              <a:t>Two-level Logic Synthesis</a:t>
            </a:r>
          </a:p>
          <a:p>
            <a:r>
              <a:rPr lang="en-US" altLang="en-US" dirty="0">
                <a:solidFill>
                  <a:schemeClr val="tx1"/>
                </a:solidFill>
              </a:rPr>
              <a:t>Multi-level Logic Synthesis</a:t>
            </a:r>
          </a:p>
          <a:p>
            <a:pPr lvl="1"/>
            <a:r>
              <a:rPr lang="en-US" altLang="en-US" dirty="0">
                <a:solidFill>
                  <a:schemeClr val="tx1"/>
                </a:solidFill>
              </a:rPr>
              <a:t>Classical</a:t>
            </a:r>
          </a:p>
          <a:p>
            <a:pPr lvl="1"/>
            <a:r>
              <a:rPr lang="en-US" altLang="en-US" dirty="0">
                <a:solidFill>
                  <a:schemeClr val="tx1"/>
                </a:solidFill>
              </a:rPr>
              <a:t>Contemporary</a:t>
            </a:r>
          </a:p>
          <a:p>
            <a:r>
              <a:rPr lang="en-US" altLang="en-US" dirty="0">
                <a:solidFill>
                  <a:schemeClr val="tx1"/>
                </a:solidFill>
              </a:rPr>
              <a:t>Technology Mapping</a:t>
            </a:r>
          </a:p>
          <a:p>
            <a:pPr lvl="1"/>
            <a:r>
              <a:rPr lang="en-US" altLang="en-US" dirty="0">
                <a:solidFill>
                  <a:schemeClr val="tx1"/>
                </a:solidFill>
              </a:rPr>
              <a:t>Classical</a:t>
            </a:r>
          </a:p>
          <a:p>
            <a:pPr lvl="1"/>
            <a:r>
              <a:rPr lang="en-US" altLang="en-US" b="1" dirty="0">
                <a:solidFill>
                  <a:schemeClr val="bg2">
                    <a:lumMod val="50000"/>
                    <a:lumOff val="50000"/>
                  </a:schemeClr>
                </a:solidFill>
              </a:rPr>
              <a:t>Contemporary</a:t>
            </a:r>
          </a:p>
        </p:txBody>
      </p:sp>
      <p:sp>
        <p:nvSpPr>
          <p:cNvPr id="24578" name="Rectangle 2">
            <a:extLst>
              <a:ext uri="{FF2B5EF4-FFF2-40B4-BE49-F238E27FC236}">
                <a16:creationId xmlns:a16="http://schemas.microsoft.com/office/drawing/2014/main" id="{8776BBE1-D824-3B36-22D9-0577B6612582}"/>
              </a:ext>
            </a:extLst>
          </p:cNvPr>
          <p:cNvSpPr>
            <a:spLocks noGrp="1" noChangeArrowheads="1"/>
          </p:cNvSpPr>
          <p:nvPr>
            <p:ph type="title"/>
          </p:nvPr>
        </p:nvSpPr>
        <p:spPr/>
        <p:txBody>
          <a:bodyPr/>
          <a:lstStyle/>
          <a:p>
            <a:r>
              <a:rPr lang="en-US" altLang="en-US"/>
              <a:t>Outline</a:t>
            </a:r>
          </a:p>
        </p:txBody>
      </p:sp>
      <p:sp>
        <p:nvSpPr>
          <p:cNvPr id="2" name="Footer Placeholder 1">
            <a:extLst>
              <a:ext uri="{FF2B5EF4-FFF2-40B4-BE49-F238E27FC236}">
                <a16:creationId xmlns:a16="http://schemas.microsoft.com/office/drawing/2014/main" id="{CEB1E471-1F67-0D21-1DE1-79CFD3B6CFB4}"/>
              </a:ext>
            </a:extLst>
          </p:cNvPr>
          <p:cNvSpPr>
            <a:spLocks noGrp="1"/>
          </p:cNvSpPr>
          <p:nvPr>
            <p:ph type="ftr" sz="quarter" idx="3"/>
          </p:nvPr>
        </p:nvSpPr>
        <p:spPr/>
        <p:txBody>
          <a:bodyPr/>
          <a:lstStyle/>
          <a:p>
            <a:r>
              <a:rPr lang="en-IN"/>
              <a:t>Kahng ECE 260C SP25 </a:t>
            </a:r>
            <a:endParaRPr lang="en-IN" sz="1000" dirty="0"/>
          </a:p>
        </p:txBody>
      </p:sp>
    </p:spTree>
    <p:extLst>
      <p:ext uri="{BB962C8B-B14F-4D97-AF65-F5344CB8AC3E}">
        <p14:creationId xmlns:p14="http://schemas.microsoft.com/office/powerpoint/2010/main" val="13717168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4C20A261-E434-799C-56D4-521F105FF846}"/>
              </a:ext>
            </a:extLst>
          </p:cNvPr>
          <p:cNvSpPr>
            <a:spLocks noGrp="1" noChangeArrowheads="1"/>
          </p:cNvSpPr>
          <p:nvPr>
            <p:ph type="title"/>
          </p:nvPr>
        </p:nvSpPr>
        <p:spPr/>
        <p:txBody>
          <a:bodyPr/>
          <a:lstStyle/>
          <a:p>
            <a:pPr eaLnBrk="1" hangingPunct="1">
              <a:defRPr/>
            </a:pPr>
            <a:r>
              <a:rPr lang="en-US" altLang="en-US" dirty="0"/>
              <a:t>AIG Technology Mapping</a:t>
            </a:r>
          </a:p>
        </p:txBody>
      </p:sp>
      <p:sp>
        <p:nvSpPr>
          <p:cNvPr id="32771" name="Text Box 3">
            <a:extLst>
              <a:ext uri="{FF2B5EF4-FFF2-40B4-BE49-F238E27FC236}">
                <a16:creationId xmlns:a16="http://schemas.microsoft.com/office/drawing/2014/main" id="{735359A2-3F13-9FB3-4E89-2DEA2ECAAF6A}"/>
              </a:ext>
            </a:extLst>
          </p:cNvPr>
          <p:cNvSpPr txBox="1">
            <a:spLocks noChangeArrowheads="1"/>
          </p:cNvSpPr>
          <p:nvPr/>
        </p:nvSpPr>
        <p:spPr bwMode="auto">
          <a:xfrm>
            <a:off x="685800" y="1416050"/>
            <a:ext cx="3130550"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dirty="0"/>
              <a:t>Input:</a:t>
            </a:r>
            <a:r>
              <a:rPr lang="en-US" altLang="en-US" dirty="0"/>
              <a:t> A logic network (And-Inverter Graph)</a:t>
            </a:r>
          </a:p>
        </p:txBody>
      </p:sp>
      <p:sp>
        <p:nvSpPr>
          <p:cNvPr id="32772" name="Text Box 4">
            <a:extLst>
              <a:ext uri="{FF2B5EF4-FFF2-40B4-BE49-F238E27FC236}">
                <a16:creationId xmlns:a16="http://schemas.microsoft.com/office/drawing/2014/main" id="{A22FC3F9-5414-23E6-3E93-A05C3AC394B7}"/>
              </a:ext>
            </a:extLst>
          </p:cNvPr>
          <p:cNvSpPr txBox="1">
            <a:spLocks noChangeArrowheads="1"/>
          </p:cNvSpPr>
          <p:nvPr/>
        </p:nvSpPr>
        <p:spPr bwMode="auto">
          <a:xfrm>
            <a:off x="4267200" y="1416050"/>
            <a:ext cx="4419600" cy="523220"/>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dirty="0"/>
              <a:t>Output:</a:t>
            </a:r>
            <a:r>
              <a:rPr lang="en-US" altLang="en-US" dirty="0"/>
              <a:t> A netlist of </a:t>
            </a:r>
            <a:r>
              <a:rPr lang="en-US" altLang="en-US" i="1" dirty="0"/>
              <a:t>K</a:t>
            </a:r>
            <a:r>
              <a:rPr lang="en-US" altLang="en-US" dirty="0"/>
              <a:t>-LUTs implementing AIG and optimizing some cost function</a:t>
            </a:r>
          </a:p>
        </p:txBody>
      </p:sp>
      <p:sp>
        <p:nvSpPr>
          <p:cNvPr id="32773" name="AutoShape 5">
            <a:extLst>
              <a:ext uri="{FF2B5EF4-FFF2-40B4-BE49-F238E27FC236}">
                <a16:creationId xmlns:a16="http://schemas.microsoft.com/office/drawing/2014/main" id="{6E86850D-A72F-5756-6B9D-0539839062E9}"/>
              </a:ext>
            </a:extLst>
          </p:cNvPr>
          <p:cNvSpPr>
            <a:spLocks noChangeArrowheads="1"/>
          </p:cNvSpPr>
          <p:nvPr/>
        </p:nvSpPr>
        <p:spPr bwMode="auto">
          <a:xfrm>
            <a:off x="4114800" y="4266307"/>
            <a:ext cx="503292" cy="611386"/>
          </a:xfrm>
          <a:prstGeom prst="rightArrow">
            <a:avLst>
              <a:gd name="adj1" fmla="val 50000"/>
              <a:gd name="adj2" fmla="val 25000"/>
            </a:avLst>
          </a:prstGeom>
          <a:noFill/>
          <a:ln w="25400" algn="ctr">
            <a:solidFill>
              <a:schemeClr val="tx1"/>
            </a:solidFill>
            <a:miter lim="800000"/>
            <a:headEnd/>
            <a:tailEnd/>
          </a:ln>
          <a:effectLst/>
          <a:extLst>
            <a:ext uri="{909E8E84-426E-40DD-AFC4-6F175D3DCCD1}">
              <a14:hiddenFill xmlns:a14="http://schemas.microsoft.com/office/drawing/2010/main">
                <a:solidFill>
                  <a:srgbClr val="C0C0C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774" name="Text Box 6">
            <a:extLst>
              <a:ext uri="{FF2B5EF4-FFF2-40B4-BE49-F238E27FC236}">
                <a16:creationId xmlns:a16="http://schemas.microsoft.com/office/drawing/2014/main" id="{5D5EBDE0-2303-6F83-3DED-0DCE2598EEBB}"/>
              </a:ext>
            </a:extLst>
          </p:cNvPr>
          <p:cNvSpPr txBox="1">
            <a:spLocks noChangeArrowheads="1"/>
          </p:cNvSpPr>
          <p:nvPr/>
        </p:nvSpPr>
        <p:spPr bwMode="auto">
          <a:xfrm>
            <a:off x="1416050" y="6176965"/>
            <a:ext cx="1616148" cy="307777"/>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The subject graph</a:t>
            </a:r>
          </a:p>
        </p:txBody>
      </p:sp>
      <p:sp>
        <p:nvSpPr>
          <p:cNvPr id="32775" name="Text Box 7">
            <a:extLst>
              <a:ext uri="{FF2B5EF4-FFF2-40B4-BE49-F238E27FC236}">
                <a16:creationId xmlns:a16="http://schemas.microsoft.com/office/drawing/2014/main" id="{471AE759-593A-DA10-0881-459DD8A4AED1}"/>
              </a:ext>
            </a:extLst>
          </p:cNvPr>
          <p:cNvSpPr txBox="1">
            <a:spLocks noChangeArrowheads="1"/>
          </p:cNvSpPr>
          <p:nvPr/>
        </p:nvSpPr>
        <p:spPr bwMode="auto">
          <a:xfrm>
            <a:off x="5645150" y="6186490"/>
            <a:ext cx="1705916" cy="307777"/>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a:t>The mapped netlist</a:t>
            </a:r>
          </a:p>
        </p:txBody>
      </p:sp>
      <p:sp>
        <p:nvSpPr>
          <p:cNvPr id="32776" name="Text Box 8">
            <a:extLst>
              <a:ext uri="{FF2B5EF4-FFF2-40B4-BE49-F238E27FC236}">
                <a16:creationId xmlns:a16="http://schemas.microsoft.com/office/drawing/2014/main" id="{8FDE6165-2006-8870-9B9C-52B44E770E54}"/>
              </a:ext>
            </a:extLst>
          </p:cNvPr>
          <p:cNvSpPr txBox="1">
            <a:spLocks noChangeArrowheads="1"/>
          </p:cNvSpPr>
          <p:nvPr/>
        </p:nvSpPr>
        <p:spPr bwMode="auto">
          <a:xfrm>
            <a:off x="3733800" y="3581402"/>
            <a:ext cx="1322388" cy="581025"/>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1600" b="1" dirty="0">
                <a:solidFill>
                  <a:schemeClr val="bg2">
                    <a:lumMod val="50000"/>
                    <a:lumOff val="50000"/>
                  </a:schemeClr>
                </a:solidFill>
              </a:rPr>
              <a:t>Technology</a:t>
            </a:r>
          </a:p>
          <a:p>
            <a:pPr algn="ctr"/>
            <a:r>
              <a:rPr lang="en-US" altLang="en-US" sz="1600" b="1" dirty="0">
                <a:solidFill>
                  <a:schemeClr val="bg2">
                    <a:lumMod val="50000"/>
                    <a:lumOff val="50000"/>
                  </a:schemeClr>
                </a:solidFill>
              </a:rPr>
              <a:t>Mapping</a:t>
            </a:r>
          </a:p>
        </p:txBody>
      </p:sp>
      <p:grpSp>
        <p:nvGrpSpPr>
          <p:cNvPr id="32777" name="Group 9">
            <a:extLst>
              <a:ext uri="{FF2B5EF4-FFF2-40B4-BE49-F238E27FC236}">
                <a16:creationId xmlns:a16="http://schemas.microsoft.com/office/drawing/2014/main" id="{D8682786-B30B-11A8-CCBC-8AEF83C33C69}"/>
              </a:ext>
            </a:extLst>
          </p:cNvPr>
          <p:cNvGrpSpPr>
            <a:grpSpLocks/>
          </p:cNvGrpSpPr>
          <p:nvPr/>
        </p:nvGrpSpPr>
        <p:grpSpPr bwMode="auto">
          <a:xfrm>
            <a:off x="812803" y="2133602"/>
            <a:ext cx="2549525" cy="3903663"/>
            <a:chOff x="602" y="1392"/>
            <a:chExt cx="1606" cy="2459"/>
          </a:xfrm>
        </p:grpSpPr>
        <p:sp>
          <p:nvSpPr>
            <p:cNvPr id="32800" name="Text Box 10">
              <a:extLst>
                <a:ext uri="{FF2B5EF4-FFF2-40B4-BE49-F238E27FC236}">
                  <a16:creationId xmlns:a16="http://schemas.microsoft.com/office/drawing/2014/main" id="{DA1C0802-5BD5-5639-9AB5-25FAA42D634A}"/>
                </a:ext>
              </a:extLst>
            </p:cNvPr>
            <p:cNvSpPr txBox="1">
              <a:spLocks noChangeArrowheads="1"/>
            </p:cNvSpPr>
            <p:nvPr/>
          </p:nvSpPr>
          <p:spPr bwMode="auto">
            <a:xfrm>
              <a:off x="602" y="3654"/>
              <a:ext cx="179" cy="194"/>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en-US"/>
                <a:t>a</a:t>
              </a:r>
            </a:p>
          </p:txBody>
        </p:sp>
        <p:sp>
          <p:nvSpPr>
            <p:cNvPr id="32801" name="Text Box 11">
              <a:extLst>
                <a:ext uri="{FF2B5EF4-FFF2-40B4-BE49-F238E27FC236}">
                  <a16:creationId xmlns:a16="http://schemas.microsoft.com/office/drawing/2014/main" id="{7DDBC749-B448-AAE6-B853-8F056B2B5592}"/>
                </a:ext>
              </a:extLst>
            </p:cNvPr>
            <p:cNvSpPr txBox="1">
              <a:spLocks noChangeArrowheads="1"/>
            </p:cNvSpPr>
            <p:nvPr/>
          </p:nvSpPr>
          <p:spPr bwMode="auto">
            <a:xfrm>
              <a:off x="890" y="3657"/>
              <a:ext cx="179" cy="194"/>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en-US"/>
                <a:t>b</a:t>
              </a:r>
            </a:p>
          </p:txBody>
        </p:sp>
        <p:sp>
          <p:nvSpPr>
            <p:cNvPr id="32802" name="Text Box 12">
              <a:extLst>
                <a:ext uri="{FF2B5EF4-FFF2-40B4-BE49-F238E27FC236}">
                  <a16:creationId xmlns:a16="http://schemas.microsoft.com/office/drawing/2014/main" id="{CB728B8C-350F-4A66-991C-4FAAF12587F3}"/>
                </a:ext>
              </a:extLst>
            </p:cNvPr>
            <p:cNvSpPr txBox="1">
              <a:spLocks noChangeArrowheads="1"/>
            </p:cNvSpPr>
            <p:nvPr/>
          </p:nvSpPr>
          <p:spPr bwMode="auto">
            <a:xfrm>
              <a:off x="1176" y="3654"/>
              <a:ext cx="173" cy="194"/>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en-US"/>
                <a:t>c</a:t>
              </a:r>
            </a:p>
          </p:txBody>
        </p:sp>
        <p:sp>
          <p:nvSpPr>
            <p:cNvPr id="32803" name="Oval 13">
              <a:extLst>
                <a:ext uri="{FF2B5EF4-FFF2-40B4-BE49-F238E27FC236}">
                  <a16:creationId xmlns:a16="http://schemas.microsoft.com/office/drawing/2014/main" id="{6D81AB04-C6BE-5E91-166E-9BB0E3892C9E}"/>
                </a:ext>
              </a:extLst>
            </p:cNvPr>
            <p:cNvSpPr>
              <a:spLocks noChangeArrowheads="1"/>
            </p:cNvSpPr>
            <p:nvPr/>
          </p:nvSpPr>
          <p:spPr bwMode="auto">
            <a:xfrm>
              <a:off x="633" y="3546"/>
              <a:ext cx="96" cy="96"/>
            </a:xfrm>
            <a:prstGeom prst="ellipse">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04" name="Oval 14">
              <a:extLst>
                <a:ext uri="{FF2B5EF4-FFF2-40B4-BE49-F238E27FC236}">
                  <a16:creationId xmlns:a16="http://schemas.microsoft.com/office/drawing/2014/main" id="{3E44905A-E4FF-C1BF-0A3B-770437CB612B}"/>
                </a:ext>
              </a:extLst>
            </p:cNvPr>
            <p:cNvSpPr>
              <a:spLocks noChangeArrowheads="1"/>
            </p:cNvSpPr>
            <p:nvPr/>
          </p:nvSpPr>
          <p:spPr bwMode="auto">
            <a:xfrm>
              <a:off x="921" y="3546"/>
              <a:ext cx="96" cy="96"/>
            </a:xfrm>
            <a:prstGeom prst="ellipse">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05" name="Oval 15">
              <a:extLst>
                <a:ext uri="{FF2B5EF4-FFF2-40B4-BE49-F238E27FC236}">
                  <a16:creationId xmlns:a16="http://schemas.microsoft.com/office/drawing/2014/main" id="{501BDA5E-BC84-8209-E3E9-34EB9C50D4A6}"/>
                </a:ext>
              </a:extLst>
            </p:cNvPr>
            <p:cNvSpPr>
              <a:spLocks noChangeArrowheads="1"/>
            </p:cNvSpPr>
            <p:nvPr/>
          </p:nvSpPr>
          <p:spPr bwMode="auto">
            <a:xfrm>
              <a:off x="1209" y="3546"/>
              <a:ext cx="96" cy="96"/>
            </a:xfrm>
            <a:prstGeom prst="ellipse">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06" name="Oval 16">
              <a:extLst>
                <a:ext uri="{FF2B5EF4-FFF2-40B4-BE49-F238E27FC236}">
                  <a16:creationId xmlns:a16="http://schemas.microsoft.com/office/drawing/2014/main" id="{FB8B7D98-4300-D2F4-BCA6-4C5A068C81E2}"/>
                </a:ext>
              </a:extLst>
            </p:cNvPr>
            <p:cNvSpPr>
              <a:spLocks noChangeArrowheads="1"/>
            </p:cNvSpPr>
            <p:nvPr/>
          </p:nvSpPr>
          <p:spPr bwMode="auto">
            <a:xfrm>
              <a:off x="1744" y="3546"/>
              <a:ext cx="96" cy="96"/>
            </a:xfrm>
            <a:prstGeom prst="ellipse">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07" name="Text Box 17">
              <a:extLst>
                <a:ext uri="{FF2B5EF4-FFF2-40B4-BE49-F238E27FC236}">
                  <a16:creationId xmlns:a16="http://schemas.microsoft.com/office/drawing/2014/main" id="{96D8FD82-81FC-C621-6871-648848BEC688}"/>
                </a:ext>
              </a:extLst>
            </p:cNvPr>
            <p:cNvSpPr txBox="1">
              <a:spLocks noChangeArrowheads="1"/>
            </p:cNvSpPr>
            <p:nvPr/>
          </p:nvSpPr>
          <p:spPr bwMode="auto">
            <a:xfrm>
              <a:off x="1693" y="3654"/>
              <a:ext cx="179" cy="194"/>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en-US"/>
                <a:t>d</a:t>
              </a:r>
            </a:p>
          </p:txBody>
        </p:sp>
        <p:sp>
          <p:nvSpPr>
            <p:cNvPr id="32808" name="Oval 18">
              <a:extLst>
                <a:ext uri="{FF2B5EF4-FFF2-40B4-BE49-F238E27FC236}">
                  <a16:creationId xmlns:a16="http://schemas.microsoft.com/office/drawing/2014/main" id="{ECB51C02-85EE-240F-612A-B9FFFFE5B937}"/>
                </a:ext>
              </a:extLst>
            </p:cNvPr>
            <p:cNvSpPr>
              <a:spLocks noChangeArrowheads="1"/>
            </p:cNvSpPr>
            <p:nvPr/>
          </p:nvSpPr>
          <p:spPr bwMode="auto">
            <a:xfrm>
              <a:off x="780" y="3168"/>
              <a:ext cx="96" cy="96"/>
            </a:xfrm>
            <a:prstGeom prst="ellipse">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32809" name="AutoShape 19">
              <a:extLst>
                <a:ext uri="{FF2B5EF4-FFF2-40B4-BE49-F238E27FC236}">
                  <a16:creationId xmlns:a16="http://schemas.microsoft.com/office/drawing/2014/main" id="{330346D0-E8AF-670D-4307-1417DB354A85}"/>
                </a:ext>
              </a:extLst>
            </p:cNvPr>
            <p:cNvCxnSpPr>
              <a:cxnSpLocks noChangeShapeType="1"/>
              <a:stCxn id="32803" idx="0"/>
              <a:endCxn id="32808" idx="3"/>
            </p:cNvCxnSpPr>
            <p:nvPr/>
          </p:nvCxnSpPr>
          <p:spPr bwMode="auto">
            <a:xfrm flipV="1">
              <a:off x="681" y="3250"/>
              <a:ext cx="113" cy="29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10" name="AutoShape 20">
              <a:extLst>
                <a:ext uri="{FF2B5EF4-FFF2-40B4-BE49-F238E27FC236}">
                  <a16:creationId xmlns:a16="http://schemas.microsoft.com/office/drawing/2014/main" id="{CA2C57F0-429C-6C63-3674-EA74792C3634}"/>
                </a:ext>
              </a:extLst>
            </p:cNvPr>
            <p:cNvCxnSpPr>
              <a:cxnSpLocks noChangeShapeType="1"/>
              <a:stCxn id="32804" idx="0"/>
              <a:endCxn id="32808" idx="5"/>
            </p:cNvCxnSpPr>
            <p:nvPr/>
          </p:nvCxnSpPr>
          <p:spPr bwMode="auto">
            <a:xfrm flipH="1" flipV="1">
              <a:off x="862" y="3250"/>
              <a:ext cx="107" cy="29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11" name="AutoShape 21">
              <a:extLst>
                <a:ext uri="{FF2B5EF4-FFF2-40B4-BE49-F238E27FC236}">
                  <a16:creationId xmlns:a16="http://schemas.microsoft.com/office/drawing/2014/main" id="{D6214522-C30C-727F-00FB-F638BDBF6B8B}"/>
                </a:ext>
              </a:extLst>
            </p:cNvPr>
            <p:cNvCxnSpPr>
              <a:cxnSpLocks noChangeShapeType="1"/>
              <a:stCxn id="32825" idx="7"/>
              <a:endCxn id="32830" idx="3"/>
            </p:cNvCxnSpPr>
            <p:nvPr/>
          </p:nvCxnSpPr>
          <p:spPr bwMode="auto">
            <a:xfrm flipV="1">
              <a:off x="862" y="2098"/>
              <a:ext cx="409" cy="268"/>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12" name="AutoShape 22">
              <a:extLst>
                <a:ext uri="{FF2B5EF4-FFF2-40B4-BE49-F238E27FC236}">
                  <a16:creationId xmlns:a16="http://schemas.microsoft.com/office/drawing/2014/main" id="{E14A9BEC-6D68-635A-A616-C8CD2883E652}"/>
                </a:ext>
              </a:extLst>
            </p:cNvPr>
            <p:cNvCxnSpPr>
              <a:cxnSpLocks noChangeShapeType="1"/>
              <a:stCxn id="32808" idx="0"/>
              <a:endCxn id="32825" idx="4"/>
            </p:cNvCxnSpPr>
            <p:nvPr/>
          </p:nvCxnSpPr>
          <p:spPr bwMode="auto">
            <a:xfrm flipV="1">
              <a:off x="828" y="2448"/>
              <a:ext cx="0" cy="720"/>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13" name="AutoShape 23">
              <a:extLst>
                <a:ext uri="{FF2B5EF4-FFF2-40B4-BE49-F238E27FC236}">
                  <a16:creationId xmlns:a16="http://schemas.microsoft.com/office/drawing/2014/main" id="{B10D7768-1666-0178-EB17-AA959195A119}"/>
                </a:ext>
              </a:extLst>
            </p:cNvPr>
            <p:cNvCxnSpPr>
              <a:cxnSpLocks noChangeShapeType="1"/>
              <a:stCxn id="32834" idx="0"/>
              <a:endCxn id="32833" idx="4"/>
            </p:cNvCxnSpPr>
            <p:nvPr/>
          </p:nvCxnSpPr>
          <p:spPr bwMode="auto">
            <a:xfrm flipH="1" flipV="1">
              <a:off x="1977" y="1824"/>
              <a:ext cx="144" cy="172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14" name="AutoShape 24">
              <a:extLst>
                <a:ext uri="{FF2B5EF4-FFF2-40B4-BE49-F238E27FC236}">
                  <a16:creationId xmlns:a16="http://schemas.microsoft.com/office/drawing/2014/main" id="{D24F9E7C-5CCE-7BB9-99D3-3A33C1FC6580}"/>
                </a:ext>
              </a:extLst>
            </p:cNvPr>
            <p:cNvCxnSpPr>
              <a:cxnSpLocks noChangeShapeType="1"/>
            </p:cNvCxnSpPr>
            <p:nvPr/>
          </p:nvCxnSpPr>
          <p:spPr bwMode="auto">
            <a:xfrm flipV="1">
              <a:off x="1977" y="1392"/>
              <a:ext cx="0" cy="33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815" name="Text Box 25">
              <a:extLst>
                <a:ext uri="{FF2B5EF4-FFF2-40B4-BE49-F238E27FC236}">
                  <a16:creationId xmlns:a16="http://schemas.microsoft.com/office/drawing/2014/main" id="{9909E53F-AFC3-19C4-1AC4-738831FFE348}"/>
                </a:ext>
              </a:extLst>
            </p:cNvPr>
            <p:cNvSpPr txBox="1">
              <a:spLocks noChangeArrowheads="1"/>
            </p:cNvSpPr>
            <p:nvPr/>
          </p:nvSpPr>
          <p:spPr bwMode="auto">
            <a:xfrm>
              <a:off x="1793" y="1392"/>
              <a:ext cx="148" cy="194"/>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en-US"/>
                <a:t>f</a:t>
              </a:r>
            </a:p>
          </p:txBody>
        </p:sp>
        <p:sp>
          <p:nvSpPr>
            <p:cNvPr id="32816" name="Oval 26">
              <a:extLst>
                <a:ext uri="{FF2B5EF4-FFF2-40B4-BE49-F238E27FC236}">
                  <a16:creationId xmlns:a16="http://schemas.microsoft.com/office/drawing/2014/main" id="{99DD80E2-32D2-9436-CA64-10AC5E04A226}"/>
                </a:ext>
              </a:extLst>
            </p:cNvPr>
            <p:cNvSpPr>
              <a:spLocks noChangeArrowheads="1"/>
            </p:cNvSpPr>
            <p:nvPr/>
          </p:nvSpPr>
          <p:spPr bwMode="auto">
            <a:xfrm>
              <a:off x="1209" y="3168"/>
              <a:ext cx="96" cy="96"/>
            </a:xfrm>
            <a:prstGeom prst="ellipse">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17" name="Oval 27">
              <a:extLst>
                <a:ext uri="{FF2B5EF4-FFF2-40B4-BE49-F238E27FC236}">
                  <a16:creationId xmlns:a16="http://schemas.microsoft.com/office/drawing/2014/main" id="{2BEE6473-A699-16FC-E08F-21ECF18DDEDD}"/>
                </a:ext>
              </a:extLst>
            </p:cNvPr>
            <p:cNvSpPr>
              <a:spLocks noChangeArrowheads="1"/>
            </p:cNvSpPr>
            <p:nvPr/>
          </p:nvSpPr>
          <p:spPr bwMode="auto">
            <a:xfrm>
              <a:off x="1549" y="3168"/>
              <a:ext cx="96" cy="96"/>
            </a:xfrm>
            <a:prstGeom prst="ellipse">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32818" name="AutoShape 28">
              <a:extLst>
                <a:ext uri="{FF2B5EF4-FFF2-40B4-BE49-F238E27FC236}">
                  <a16:creationId xmlns:a16="http://schemas.microsoft.com/office/drawing/2014/main" id="{A3D86084-46A7-865E-5EFC-860BE0A4C3B2}"/>
                </a:ext>
              </a:extLst>
            </p:cNvPr>
            <p:cNvCxnSpPr>
              <a:cxnSpLocks noChangeShapeType="1"/>
              <a:stCxn id="32805" idx="0"/>
              <a:endCxn id="32816" idx="4"/>
            </p:cNvCxnSpPr>
            <p:nvPr/>
          </p:nvCxnSpPr>
          <p:spPr bwMode="auto">
            <a:xfrm flipV="1">
              <a:off x="1257" y="3264"/>
              <a:ext cx="0" cy="2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19" name="AutoShape 29">
              <a:extLst>
                <a:ext uri="{FF2B5EF4-FFF2-40B4-BE49-F238E27FC236}">
                  <a16:creationId xmlns:a16="http://schemas.microsoft.com/office/drawing/2014/main" id="{B162835F-AD21-B031-015E-CDBA0670EDB7}"/>
                </a:ext>
              </a:extLst>
            </p:cNvPr>
            <p:cNvCxnSpPr>
              <a:cxnSpLocks noChangeShapeType="1"/>
              <a:stCxn id="32806" idx="0"/>
              <a:endCxn id="32817" idx="4"/>
            </p:cNvCxnSpPr>
            <p:nvPr/>
          </p:nvCxnSpPr>
          <p:spPr bwMode="auto">
            <a:xfrm flipH="1" flipV="1">
              <a:off x="1597" y="3264"/>
              <a:ext cx="195" cy="2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0" name="AutoShape 30">
              <a:extLst>
                <a:ext uri="{FF2B5EF4-FFF2-40B4-BE49-F238E27FC236}">
                  <a16:creationId xmlns:a16="http://schemas.microsoft.com/office/drawing/2014/main" id="{F69A3BA5-8469-7CED-EC37-F561EB2E5E66}"/>
                </a:ext>
              </a:extLst>
            </p:cNvPr>
            <p:cNvCxnSpPr>
              <a:cxnSpLocks noChangeShapeType="1"/>
              <a:stCxn id="32806" idx="1"/>
              <a:endCxn id="32816" idx="5"/>
            </p:cNvCxnSpPr>
            <p:nvPr/>
          </p:nvCxnSpPr>
          <p:spPr bwMode="auto">
            <a:xfrm flipH="1" flipV="1">
              <a:off x="1291" y="3250"/>
              <a:ext cx="467" cy="310"/>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1" name="AutoShape 31">
              <a:extLst>
                <a:ext uri="{FF2B5EF4-FFF2-40B4-BE49-F238E27FC236}">
                  <a16:creationId xmlns:a16="http://schemas.microsoft.com/office/drawing/2014/main" id="{85B2A7D0-8D45-60CE-7231-3D29E0CDBC6B}"/>
                </a:ext>
              </a:extLst>
            </p:cNvPr>
            <p:cNvCxnSpPr>
              <a:cxnSpLocks noChangeShapeType="1"/>
              <a:stCxn id="32805" idx="7"/>
              <a:endCxn id="32817" idx="3"/>
            </p:cNvCxnSpPr>
            <p:nvPr/>
          </p:nvCxnSpPr>
          <p:spPr bwMode="auto">
            <a:xfrm flipV="1">
              <a:off x="1291" y="3250"/>
              <a:ext cx="272" cy="310"/>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822" name="Oval 32">
              <a:extLst>
                <a:ext uri="{FF2B5EF4-FFF2-40B4-BE49-F238E27FC236}">
                  <a16:creationId xmlns:a16="http://schemas.microsoft.com/office/drawing/2014/main" id="{A5173DC3-3724-9D85-0A7F-6139D39CD3F5}"/>
                </a:ext>
              </a:extLst>
            </p:cNvPr>
            <p:cNvSpPr>
              <a:spLocks noChangeArrowheads="1"/>
            </p:cNvSpPr>
            <p:nvPr/>
          </p:nvSpPr>
          <p:spPr bwMode="auto">
            <a:xfrm>
              <a:off x="1389" y="2880"/>
              <a:ext cx="96" cy="96"/>
            </a:xfrm>
            <a:prstGeom prst="ellipse">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32823" name="AutoShape 33">
              <a:extLst>
                <a:ext uri="{FF2B5EF4-FFF2-40B4-BE49-F238E27FC236}">
                  <a16:creationId xmlns:a16="http://schemas.microsoft.com/office/drawing/2014/main" id="{595E541F-5C52-2F8B-2F70-AEC5AC4A6A33}"/>
                </a:ext>
              </a:extLst>
            </p:cNvPr>
            <p:cNvCxnSpPr>
              <a:cxnSpLocks noChangeShapeType="1"/>
              <a:stCxn id="32816" idx="0"/>
              <a:endCxn id="32822" idx="3"/>
            </p:cNvCxnSpPr>
            <p:nvPr/>
          </p:nvCxnSpPr>
          <p:spPr bwMode="auto">
            <a:xfrm flipV="1">
              <a:off x="1257" y="2962"/>
              <a:ext cx="146" cy="206"/>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4" name="AutoShape 34">
              <a:extLst>
                <a:ext uri="{FF2B5EF4-FFF2-40B4-BE49-F238E27FC236}">
                  <a16:creationId xmlns:a16="http://schemas.microsoft.com/office/drawing/2014/main" id="{C93B3BF3-1B3E-D490-0CB8-D7CD7449BFFA}"/>
                </a:ext>
              </a:extLst>
            </p:cNvPr>
            <p:cNvCxnSpPr>
              <a:cxnSpLocks noChangeShapeType="1"/>
              <a:stCxn id="32817" idx="0"/>
              <a:endCxn id="32822" idx="5"/>
            </p:cNvCxnSpPr>
            <p:nvPr/>
          </p:nvCxnSpPr>
          <p:spPr bwMode="auto">
            <a:xfrm flipH="1" flipV="1">
              <a:off x="1471" y="2962"/>
              <a:ext cx="126" cy="206"/>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825" name="Oval 35">
              <a:extLst>
                <a:ext uri="{FF2B5EF4-FFF2-40B4-BE49-F238E27FC236}">
                  <a16:creationId xmlns:a16="http://schemas.microsoft.com/office/drawing/2014/main" id="{C65EF464-7CFA-4641-F7BE-55F175907A53}"/>
                </a:ext>
              </a:extLst>
            </p:cNvPr>
            <p:cNvSpPr>
              <a:spLocks noChangeArrowheads="1"/>
            </p:cNvSpPr>
            <p:nvPr/>
          </p:nvSpPr>
          <p:spPr bwMode="auto">
            <a:xfrm>
              <a:off x="780" y="2352"/>
              <a:ext cx="96" cy="96"/>
            </a:xfrm>
            <a:prstGeom prst="ellipse">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32826" name="AutoShape 36">
              <a:extLst>
                <a:ext uri="{FF2B5EF4-FFF2-40B4-BE49-F238E27FC236}">
                  <a16:creationId xmlns:a16="http://schemas.microsoft.com/office/drawing/2014/main" id="{6017035B-D5FA-C0A7-624E-9F9A02C134AA}"/>
                </a:ext>
              </a:extLst>
            </p:cNvPr>
            <p:cNvCxnSpPr>
              <a:cxnSpLocks noChangeShapeType="1"/>
              <a:stCxn id="32822" idx="0"/>
              <a:endCxn id="32825" idx="4"/>
            </p:cNvCxnSpPr>
            <p:nvPr/>
          </p:nvCxnSpPr>
          <p:spPr bwMode="auto">
            <a:xfrm flipH="1" flipV="1">
              <a:off x="828" y="2448"/>
              <a:ext cx="609" cy="432"/>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827" name="Oval 37">
              <a:extLst>
                <a:ext uri="{FF2B5EF4-FFF2-40B4-BE49-F238E27FC236}">
                  <a16:creationId xmlns:a16="http://schemas.microsoft.com/office/drawing/2014/main" id="{B4591267-B0D8-7BF9-89AD-0F889926E9B4}"/>
                </a:ext>
              </a:extLst>
            </p:cNvPr>
            <p:cNvSpPr>
              <a:spLocks noChangeArrowheads="1"/>
            </p:cNvSpPr>
            <p:nvPr/>
          </p:nvSpPr>
          <p:spPr bwMode="auto">
            <a:xfrm>
              <a:off x="1743" y="2352"/>
              <a:ext cx="96" cy="96"/>
            </a:xfrm>
            <a:prstGeom prst="ellipse">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32828" name="AutoShape 38">
              <a:extLst>
                <a:ext uri="{FF2B5EF4-FFF2-40B4-BE49-F238E27FC236}">
                  <a16:creationId xmlns:a16="http://schemas.microsoft.com/office/drawing/2014/main" id="{9104748B-9A76-4AF6-4ECB-CD20170E060B}"/>
                </a:ext>
              </a:extLst>
            </p:cNvPr>
            <p:cNvCxnSpPr>
              <a:cxnSpLocks noChangeShapeType="1"/>
              <a:stCxn id="32806" idx="0"/>
              <a:endCxn id="32827" idx="4"/>
            </p:cNvCxnSpPr>
            <p:nvPr/>
          </p:nvCxnSpPr>
          <p:spPr bwMode="auto">
            <a:xfrm flipH="1" flipV="1">
              <a:off x="1791" y="2448"/>
              <a:ext cx="1" cy="1098"/>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29" name="AutoShape 39">
              <a:extLst>
                <a:ext uri="{FF2B5EF4-FFF2-40B4-BE49-F238E27FC236}">
                  <a16:creationId xmlns:a16="http://schemas.microsoft.com/office/drawing/2014/main" id="{B88E438B-23B4-36F8-EFFE-20F3396166F2}"/>
                </a:ext>
              </a:extLst>
            </p:cNvPr>
            <p:cNvCxnSpPr>
              <a:cxnSpLocks noChangeShapeType="1"/>
              <a:stCxn id="32808" idx="7"/>
              <a:endCxn id="32827" idx="3"/>
            </p:cNvCxnSpPr>
            <p:nvPr/>
          </p:nvCxnSpPr>
          <p:spPr bwMode="auto">
            <a:xfrm flipV="1">
              <a:off x="862" y="2434"/>
              <a:ext cx="895" cy="748"/>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830" name="Oval 40">
              <a:extLst>
                <a:ext uri="{FF2B5EF4-FFF2-40B4-BE49-F238E27FC236}">
                  <a16:creationId xmlns:a16="http://schemas.microsoft.com/office/drawing/2014/main" id="{0705F43F-E0AA-F58B-3BDA-0488D2B7B3C2}"/>
                </a:ext>
              </a:extLst>
            </p:cNvPr>
            <p:cNvSpPr>
              <a:spLocks noChangeArrowheads="1"/>
            </p:cNvSpPr>
            <p:nvPr/>
          </p:nvSpPr>
          <p:spPr bwMode="auto">
            <a:xfrm>
              <a:off x="1257" y="2016"/>
              <a:ext cx="96" cy="96"/>
            </a:xfrm>
            <a:prstGeom prst="ellipse">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32831" name="AutoShape 41">
              <a:extLst>
                <a:ext uri="{FF2B5EF4-FFF2-40B4-BE49-F238E27FC236}">
                  <a16:creationId xmlns:a16="http://schemas.microsoft.com/office/drawing/2014/main" id="{043D4408-184A-D9B8-640D-52983FDD4279}"/>
                </a:ext>
              </a:extLst>
            </p:cNvPr>
            <p:cNvCxnSpPr>
              <a:cxnSpLocks noChangeShapeType="1"/>
              <a:stCxn id="32827" idx="1"/>
              <a:endCxn id="32830" idx="5"/>
            </p:cNvCxnSpPr>
            <p:nvPr/>
          </p:nvCxnSpPr>
          <p:spPr bwMode="auto">
            <a:xfrm flipH="1" flipV="1">
              <a:off x="1339" y="2098"/>
              <a:ext cx="418" cy="268"/>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832" name="AutoShape 42">
              <a:extLst>
                <a:ext uri="{FF2B5EF4-FFF2-40B4-BE49-F238E27FC236}">
                  <a16:creationId xmlns:a16="http://schemas.microsoft.com/office/drawing/2014/main" id="{DF15FCBE-15B6-D087-BDF6-8B632ECFEF3D}"/>
                </a:ext>
              </a:extLst>
            </p:cNvPr>
            <p:cNvCxnSpPr>
              <a:cxnSpLocks noChangeShapeType="1"/>
              <a:stCxn id="32830" idx="7"/>
            </p:cNvCxnSpPr>
            <p:nvPr/>
          </p:nvCxnSpPr>
          <p:spPr bwMode="auto">
            <a:xfrm flipV="1">
              <a:off x="1339" y="1776"/>
              <a:ext cx="590" cy="254"/>
            </a:xfrm>
            <a:prstGeom prst="straightConnector1">
              <a:avLst/>
            </a:prstGeom>
            <a:noFill/>
            <a:ln w="9525">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2833" name="Oval 43">
              <a:extLst>
                <a:ext uri="{FF2B5EF4-FFF2-40B4-BE49-F238E27FC236}">
                  <a16:creationId xmlns:a16="http://schemas.microsoft.com/office/drawing/2014/main" id="{EE62512E-0D75-6608-BF24-A1D8965F3AA9}"/>
                </a:ext>
              </a:extLst>
            </p:cNvPr>
            <p:cNvSpPr>
              <a:spLocks noChangeArrowheads="1"/>
            </p:cNvSpPr>
            <p:nvPr/>
          </p:nvSpPr>
          <p:spPr bwMode="auto">
            <a:xfrm>
              <a:off x="1929" y="1728"/>
              <a:ext cx="96" cy="96"/>
            </a:xfrm>
            <a:prstGeom prst="ellipse">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34" name="Oval 44">
              <a:extLst>
                <a:ext uri="{FF2B5EF4-FFF2-40B4-BE49-F238E27FC236}">
                  <a16:creationId xmlns:a16="http://schemas.microsoft.com/office/drawing/2014/main" id="{6B57DF7B-D58A-ED42-A172-F3949169E25B}"/>
                </a:ext>
              </a:extLst>
            </p:cNvPr>
            <p:cNvSpPr>
              <a:spLocks noChangeArrowheads="1"/>
            </p:cNvSpPr>
            <p:nvPr/>
          </p:nvSpPr>
          <p:spPr bwMode="auto">
            <a:xfrm>
              <a:off x="2073" y="3552"/>
              <a:ext cx="96" cy="96"/>
            </a:xfrm>
            <a:prstGeom prst="ellipse">
              <a:avLst/>
            </a:prstGeom>
            <a:solidFill>
              <a:srgbClr val="3366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32835" name="Text Box 45">
              <a:extLst>
                <a:ext uri="{FF2B5EF4-FFF2-40B4-BE49-F238E27FC236}">
                  <a16:creationId xmlns:a16="http://schemas.microsoft.com/office/drawing/2014/main" id="{2AFA80D3-5E3D-470B-C0AB-F3EB1A455860}"/>
                </a:ext>
              </a:extLst>
            </p:cNvPr>
            <p:cNvSpPr txBox="1">
              <a:spLocks noChangeArrowheads="1"/>
            </p:cNvSpPr>
            <p:nvPr/>
          </p:nvSpPr>
          <p:spPr bwMode="auto">
            <a:xfrm>
              <a:off x="2029" y="3648"/>
              <a:ext cx="179" cy="194"/>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en-US"/>
                <a:t>e</a:t>
              </a:r>
            </a:p>
          </p:txBody>
        </p:sp>
      </p:grpSp>
      <p:grpSp>
        <p:nvGrpSpPr>
          <p:cNvPr id="32778" name="Group 46">
            <a:extLst>
              <a:ext uri="{FF2B5EF4-FFF2-40B4-BE49-F238E27FC236}">
                <a16:creationId xmlns:a16="http://schemas.microsoft.com/office/drawing/2014/main" id="{4A805408-A429-E555-AE8A-DC82F51CB155}"/>
              </a:ext>
            </a:extLst>
          </p:cNvPr>
          <p:cNvGrpSpPr>
            <a:grpSpLocks/>
          </p:cNvGrpSpPr>
          <p:nvPr/>
        </p:nvGrpSpPr>
        <p:grpSpPr bwMode="auto">
          <a:xfrm>
            <a:off x="5870575" y="2343152"/>
            <a:ext cx="1765300" cy="3598863"/>
            <a:chOff x="3988" y="1392"/>
            <a:chExt cx="1112" cy="2267"/>
          </a:xfrm>
        </p:grpSpPr>
        <p:sp>
          <p:nvSpPr>
            <p:cNvPr id="32779" name="AutoShape 47">
              <a:extLst>
                <a:ext uri="{FF2B5EF4-FFF2-40B4-BE49-F238E27FC236}">
                  <a16:creationId xmlns:a16="http://schemas.microsoft.com/office/drawing/2014/main" id="{5344BC66-C32A-7FFB-54B1-F115416B82BC}"/>
                </a:ext>
              </a:extLst>
            </p:cNvPr>
            <p:cNvSpPr>
              <a:spLocks noChangeArrowheads="1"/>
            </p:cNvSpPr>
            <p:nvPr/>
          </p:nvSpPr>
          <p:spPr bwMode="auto">
            <a:xfrm rot="10800000">
              <a:off x="3988" y="2880"/>
              <a:ext cx="400" cy="336"/>
            </a:xfrm>
            <a:custGeom>
              <a:avLst/>
              <a:gdLst>
                <a:gd name="T0" fmla="*/ 350 w 21600"/>
                <a:gd name="T1" fmla="*/ 168 h 21600"/>
                <a:gd name="T2" fmla="*/ 200 w 21600"/>
                <a:gd name="T3" fmla="*/ 336 h 21600"/>
                <a:gd name="T4" fmla="*/ 50 w 21600"/>
                <a:gd name="T5" fmla="*/ 168 h 21600"/>
                <a:gd name="T6" fmla="*/ 200 w 21600"/>
                <a:gd name="T7" fmla="*/ 0 h 21600"/>
                <a:gd name="T8" fmla="*/ 0 60000 65536"/>
                <a:gd name="T9" fmla="*/ 0 60000 65536"/>
                <a:gd name="T10" fmla="*/ 0 60000 65536"/>
                <a:gd name="T11" fmla="*/ 0 60000 65536"/>
                <a:gd name="T12" fmla="*/ 4482 w 21600"/>
                <a:gd name="T13" fmla="*/ 4500 h 21600"/>
                <a:gd name="T14" fmla="*/ 17118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00FF00">
                <a:alpha val="49019"/>
              </a:srgbClr>
            </a:solidFill>
            <a:ln w="38100" algn="ctr">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780" name="AutoShape 48">
              <a:extLst>
                <a:ext uri="{FF2B5EF4-FFF2-40B4-BE49-F238E27FC236}">
                  <a16:creationId xmlns:a16="http://schemas.microsoft.com/office/drawing/2014/main" id="{77724E9F-447A-7193-4911-7801F8897510}"/>
                </a:ext>
              </a:extLst>
            </p:cNvPr>
            <p:cNvSpPr>
              <a:spLocks noChangeArrowheads="1"/>
            </p:cNvSpPr>
            <p:nvPr/>
          </p:nvSpPr>
          <p:spPr bwMode="auto">
            <a:xfrm rot="10800000">
              <a:off x="4212" y="2256"/>
              <a:ext cx="592" cy="336"/>
            </a:xfrm>
            <a:custGeom>
              <a:avLst/>
              <a:gdLst>
                <a:gd name="T0" fmla="*/ 518 w 21600"/>
                <a:gd name="T1" fmla="*/ 168 h 21600"/>
                <a:gd name="T2" fmla="*/ 296 w 21600"/>
                <a:gd name="T3" fmla="*/ 336 h 21600"/>
                <a:gd name="T4" fmla="*/ 74 w 21600"/>
                <a:gd name="T5" fmla="*/ 168 h 21600"/>
                <a:gd name="T6" fmla="*/ 296 w 21600"/>
                <a:gd name="T7" fmla="*/ 0 h 21600"/>
                <a:gd name="T8" fmla="*/ 0 60000 65536"/>
                <a:gd name="T9" fmla="*/ 0 60000 65536"/>
                <a:gd name="T10" fmla="*/ 0 60000 65536"/>
                <a:gd name="T11" fmla="*/ 0 60000 65536"/>
                <a:gd name="T12" fmla="*/ 4488 w 21600"/>
                <a:gd name="T13" fmla="*/ 4500 h 21600"/>
                <a:gd name="T14" fmla="*/ 17112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00FF00">
                <a:alpha val="49019"/>
              </a:srgbClr>
            </a:solidFill>
            <a:ln w="38100" algn="ctr">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781" name="AutoShape 49">
              <a:extLst>
                <a:ext uri="{FF2B5EF4-FFF2-40B4-BE49-F238E27FC236}">
                  <a16:creationId xmlns:a16="http://schemas.microsoft.com/office/drawing/2014/main" id="{C38F6FD6-2FF1-8C08-4F22-67049D41DDC7}"/>
                </a:ext>
              </a:extLst>
            </p:cNvPr>
            <p:cNvSpPr>
              <a:spLocks noChangeArrowheads="1"/>
            </p:cNvSpPr>
            <p:nvPr/>
          </p:nvSpPr>
          <p:spPr bwMode="auto">
            <a:xfrm rot="10800000">
              <a:off x="4591" y="1623"/>
              <a:ext cx="401" cy="331"/>
            </a:xfrm>
            <a:custGeom>
              <a:avLst/>
              <a:gdLst>
                <a:gd name="T0" fmla="*/ 351 w 21600"/>
                <a:gd name="T1" fmla="*/ 190 h 21600"/>
                <a:gd name="T2" fmla="*/ 201 w 21600"/>
                <a:gd name="T3" fmla="*/ 379 h 21600"/>
                <a:gd name="T4" fmla="*/ 50 w 21600"/>
                <a:gd name="T5" fmla="*/ 190 h 21600"/>
                <a:gd name="T6" fmla="*/ 201 w 21600"/>
                <a:gd name="T7" fmla="*/ 0 h 21600"/>
                <a:gd name="T8" fmla="*/ 0 60000 65536"/>
                <a:gd name="T9" fmla="*/ 0 60000 65536"/>
                <a:gd name="T10" fmla="*/ 0 60000 65536"/>
                <a:gd name="T11" fmla="*/ 0 60000 65536"/>
                <a:gd name="T12" fmla="*/ 4525 w 21600"/>
                <a:gd name="T13" fmla="*/ 4502 h 21600"/>
                <a:gd name="T14" fmla="*/ 17075 w 21600"/>
                <a:gd name="T15" fmla="*/ 17098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00FF00">
                <a:alpha val="49019"/>
              </a:srgbClr>
            </a:solidFill>
            <a:ln w="38100" algn="ctr">
              <a:solidFill>
                <a:srgbClr val="00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nchor="ctr">
              <a:spAutoFit/>
            </a:bodyPr>
            <a:lstStyle/>
            <a:p>
              <a:endParaRPr lang="en-US"/>
            </a:p>
          </p:txBody>
        </p:sp>
        <p:sp>
          <p:nvSpPr>
            <p:cNvPr id="32782" name="Line 50">
              <a:extLst>
                <a:ext uri="{FF2B5EF4-FFF2-40B4-BE49-F238E27FC236}">
                  <a16:creationId xmlns:a16="http://schemas.microsoft.com/office/drawing/2014/main" id="{69735A47-9177-A21D-0E6E-9E921A540F5A}"/>
                </a:ext>
              </a:extLst>
            </p:cNvPr>
            <p:cNvSpPr>
              <a:spLocks noChangeShapeType="1"/>
            </p:cNvSpPr>
            <p:nvPr/>
          </p:nvSpPr>
          <p:spPr bwMode="auto">
            <a:xfrm flipV="1">
              <a:off x="4084" y="3216"/>
              <a:ext cx="0" cy="24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783" name="Line 51">
              <a:extLst>
                <a:ext uri="{FF2B5EF4-FFF2-40B4-BE49-F238E27FC236}">
                  <a16:creationId xmlns:a16="http://schemas.microsoft.com/office/drawing/2014/main" id="{896375B5-576C-8901-9692-020D7AC9AE0E}"/>
                </a:ext>
              </a:extLst>
            </p:cNvPr>
            <p:cNvSpPr>
              <a:spLocks noChangeShapeType="1"/>
            </p:cNvSpPr>
            <p:nvPr/>
          </p:nvSpPr>
          <p:spPr bwMode="auto">
            <a:xfrm flipV="1">
              <a:off x="4276" y="3216"/>
              <a:ext cx="0" cy="24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784" name="Line 52">
              <a:extLst>
                <a:ext uri="{FF2B5EF4-FFF2-40B4-BE49-F238E27FC236}">
                  <a16:creationId xmlns:a16="http://schemas.microsoft.com/office/drawing/2014/main" id="{7E999019-FFDC-F2A1-56A1-44F4EFDAC99E}"/>
                </a:ext>
              </a:extLst>
            </p:cNvPr>
            <p:cNvSpPr>
              <a:spLocks noChangeShapeType="1"/>
            </p:cNvSpPr>
            <p:nvPr/>
          </p:nvSpPr>
          <p:spPr bwMode="auto">
            <a:xfrm flipV="1">
              <a:off x="4516" y="2592"/>
              <a:ext cx="0" cy="86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785" name="Line 53">
              <a:extLst>
                <a:ext uri="{FF2B5EF4-FFF2-40B4-BE49-F238E27FC236}">
                  <a16:creationId xmlns:a16="http://schemas.microsoft.com/office/drawing/2014/main" id="{E5B790F0-BE02-3F9D-5DCC-FEBABEF623B4}"/>
                </a:ext>
              </a:extLst>
            </p:cNvPr>
            <p:cNvSpPr>
              <a:spLocks noChangeShapeType="1"/>
            </p:cNvSpPr>
            <p:nvPr/>
          </p:nvSpPr>
          <p:spPr bwMode="auto">
            <a:xfrm flipV="1">
              <a:off x="4708" y="2592"/>
              <a:ext cx="0" cy="864"/>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786" name="Line 54">
              <a:extLst>
                <a:ext uri="{FF2B5EF4-FFF2-40B4-BE49-F238E27FC236}">
                  <a16:creationId xmlns:a16="http://schemas.microsoft.com/office/drawing/2014/main" id="{968BA3D6-2A69-43AD-CB5A-E646288FFF0A}"/>
                </a:ext>
              </a:extLst>
            </p:cNvPr>
            <p:cNvSpPr>
              <a:spLocks noChangeShapeType="1"/>
            </p:cNvSpPr>
            <p:nvPr/>
          </p:nvSpPr>
          <p:spPr bwMode="auto">
            <a:xfrm flipV="1">
              <a:off x="4348" y="2584"/>
              <a:ext cx="0" cy="152"/>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787" name="Line 55">
              <a:extLst>
                <a:ext uri="{FF2B5EF4-FFF2-40B4-BE49-F238E27FC236}">
                  <a16:creationId xmlns:a16="http://schemas.microsoft.com/office/drawing/2014/main" id="{19264666-145A-5973-E5AF-0A39ED524EE0}"/>
                </a:ext>
              </a:extLst>
            </p:cNvPr>
            <p:cNvSpPr>
              <a:spLocks noChangeShapeType="1"/>
            </p:cNvSpPr>
            <p:nvPr/>
          </p:nvSpPr>
          <p:spPr bwMode="auto">
            <a:xfrm flipV="1">
              <a:off x="4180" y="2736"/>
              <a:ext cx="0" cy="152"/>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788" name="Line 56">
              <a:extLst>
                <a:ext uri="{FF2B5EF4-FFF2-40B4-BE49-F238E27FC236}">
                  <a16:creationId xmlns:a16="http://schemas.microsoft.com/office/drawing/2014/main" id="{A600C8DF-5E5B-762D-38FF-9610EF1A17D7}"/>
                </a:ext>
              </a:extLst>
            </p:cNvPr>
            <p:cNvSpPr>
              <a:spLocks noChangeShapeType="1"/>
            </p:cNvSpPr>
            <p:nvPr/>
          </p:nvSpPr>
          <p:spPr bwMode="auto">
            <a:xfrm flipH="1" flipV="1">
              <a:off x="4168" y="2736"/>
              <a:ext cx="192"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789" name="Line 57">
              <a:extLst>
                <a:ext uri="{FF2B5EF4-FFF2-40B4-BE49-F238E27FC236}">
                  <a16:creationId xmlns:a16="http://schemas.microsoft.com/office/drawing/2014/main" id="{0EEB87EA-4EA5-FF99-68F0-94C699206B6E}"/>
                </a:ext>
              </a:extLst>
            </p:cNvPr>
            <p:cNvSpPr>
              <a:spLocks noChangeShapeType="1"/>
            </p:cNvSpPr>
            <p:nvPr/>
          </p:nvSpPr>
          <p:spPr bwMode="auto">
            <a:xfrm flipV="1">
              <a:off x="4660" y="1954"/>
              <a:ext cx="0" cy="152"/>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790" name="Line 58">
              <a:extLst>
                <a:ext uri="{FF2B5EF4-FFF2-40B4-BE49-F238E27FC236}">
                  <a16:creationId xmlns:a16="http://schemas.microsoft.com/office/drawing/2014/main" id="{04D66861-5B50-2223-287C-CCEC5421492B}"/>
                </a:ext>
              </a:extLst>
            </p:cNvPr>
            <p:cNvSpPr>
              <a:spLocks noChangeShapeType="1"/>
            </p:cNvSpPr>
            <p:nvPr/>
          </p:nvSpPr>
          <p:spPr bwMode="auto">
            <a:xfrm flipV="1">
              <a:off x="4492" y="2106"/>
              <a:ext cx="0" cy="152"/>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791" name="Line 59">
              <a:extLst>
                <a:ext uri="{FF2B5EF4-FFF2-40B4-BE49-F238E27FC236}">
                  <a16:creationId xmlns:a16="http://schemas.microsoft.com/office/drawing/2014/main" id="{625C011B-7042-7848-C4A5-C1C2629ECD54}"/>
                </a:ext>
              </a:extLst>
            </p:cNvPr>
            <p:cNvSpPr>
              <a:spLocks noChangeShapeType="1"/>
            </p:cNvSpPr>
            <p:nvPr/>
          </p:nvSpPr>
          <p:spPr bwMode="auto">
            <a:xfrm flipH="1" flipV="1">
              <a:off x="4480" y="2106"/>
              <a:ext cx="192" cy="0"/>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792" name="Line 60">
              <a:extLst>
                <a:ext uri="{FF2B5EF4-FFF2-40B4-BE49-F238E27FC236}">
                  <a16:creationId xmlns:a16="http://schemas.microsoft.com/office/drawing/2014/main" id="{A9610C9B-C0C1-79F1-9B70-1499F2CC2079}"/>
                </a:ext>
              </a:extLst>
            </p:cNvPr>
            <p:cNvSpPr>
              <a:spLocks noChangeShapeType="1"/>
            </p:cNvSpPr>
            <p:nvPr/>
          </p:nvSpPr>
          <p:spPr bwMode="auto">
            <a:xfrm flipV="1">
              <a:off x="4912" y="1968"/>
              <a:ext cx="0" cy="1488"/>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793" name="Text Box 61">
              <a:extLst>
                <a:ext uri="{FF2B5EF4-FFF2-40B4-BE49-F238E27FC236}">
                  <a16:creationId xmlns:a16="http://schemas.microsoft.com/office/drawing/2014/main" id="{A7CAA14E-4211-8D27-919B-04F61D4679DE}"/>
                </a:ext>
              </a:extLst>
            </p:cNvPr>
            <p:cNvSpPr txBox="1">
              <a:spLocks noChangeArrowheads="1"/>
            </p:cNvSpPr>
            <p:nvPr/>
          </p:nvSpPr>
          <p:spPr bwMode="auto">
            <a:xfrm>
              <a:off x="4001" y="3462"/>
              <a:ext cx="179" cy="194"/>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en-US"/>
                <a:t>a</a:t>
              </a:r>
            </a:p>
          </p:txBody>
        </p:sp>
        <p:sp>
          <p:nvSpPr>
            <p:cNvPr id="32794" name="Text Box 62">
              <a:extLst>
                <a:ext uri="{FF2B5EF4-FFF2-40B4-BE49-F238E27FC236}">
                  <a16:creationId xmlns:a16="http://schemas.microsoft.com/office/drawing/2014/main" id="{7DC8F466-E71D-5C01-3C6D-D0F33DA1F060}"/>
                </a:ext>
              </a:extLst>
            </p:cNvPr>
            <p:cNvSpPr txBox="1">
              <a:spLocks noChangeArrowheads="1"/>
            </p:cNvSpPr>
            <p:nvPr/>
          </p:nvSpPr>
          <p:spPr bwMode="auto">
            <a:xfrm>
              <a:off x="4206" y="3465"/>
              <a:ext cx="179" cy="194"/>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en-US"/>
                <a:t>b</a:t>
              </a:r>
            </a:p>
          </p:txBody>
        </p:sp>
        <p:sp>
          <p:nvSpPr>
            <p:cNvPr id="32795" name="Text Box 63">
              <a:extLst>
                <a:ext uri="{FF2B5EF4-FFF2-40B4-BE49-F238E27FC236}">
                  <a16:creationId xmlns:a16="http://schemas.microsoft.com/office/drawing/2014/main" id="{E90FEF3B-4F6A-81A4-E8DD-F9371FBB9D18}"/>
                </a:ext>
              </a:extLst>
            </p:cNvPr>
            <p:cNvSpPr txBox="1">
              <a:spLocks noChangeArrowheads="1"/>
            </p:cNvSpPr>
            <p:nvPr/>
          </p:nvSpPr>
          <p:spPr bwMode="auto">
            <a:xfrm>
              <a:off x="4435" y="3462"/>
              <a:ext cx="173" cy="194"/>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en-US"/>
                <a:t>c</a:t>
              </a:r>
            </a:p>
          </p:txBody>
        </p:sp>
        <p:sp>
          <p:nvSpPr>
            <p:cNvPr id="32796" name="Text Box 64">
              <a:extLst>
                <a:ext uri="{FF2B5EF4-FFF2-40B4-BE49-F238E27FC236}">
                  <a16:creationId xmlns:a16="http://schemas.microsoft.com/office/drawing/2014/main" id="{D8B8EC5C-A38F-C933-7588-FE718C8D890F}"/>
                </a:ext>
              </a:extLst>
            </p:cNvPr>
            <p:cNvSpPr txBox="1">
              <a:spLocks noChangeArrowheads="1"/>
            </p:cNvSpPr>
            <p:nvPr/>
          </p:nvSpPr>
          <p:spPr bwMode="auto">
            <a:xfrm>
              <a:off x="4625" y="3462"/>
              <a:ext cx="179" cy="194"/>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en-US"/>
                <a:t>d</a:t>
              </a:r>
            </a:p>
          </p:txBody>
        </p:sp>
        <p:sp>
          <p:nvSpPr>
            <p:cNvPr id="32797" name="Text Box 65">
              <a:extLst>
                <a:ext uri="{FF2B5EF4-FFF2-40B4-BE49-F238E27FC236}">
                  <a16:creationId xmlns:a16="http://schemas.microsoft.com/office/drawing/2014/main" id="{AB151D9A-3A95-5029-0DD9-8CABF4F5C637}"/>
                </a:ext>
              </a:extLst>
            </p:cNvPr>
            <p:cNvSpPr txBox="1">
              <a:spLocks noChangeArrowheads="1"/>
            </p:cNvSpPr>
            <p:nvPr/>
          </p:nvSpPr>
          <p:spPr bwMode="auto">
            <a:xfrm>
              <a:off x="4821" y="3456"/>
              <a:ext cx="179" cy="194"/>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en-US"/>
                <a:t>e</a:t>
              </a:r>
            </a:p>
          </p:txBody>
        </p:sp>
        <p:sp>
          <p:nvSpPr>
            <p:cNvPr id="32798" name="Line 66">
              <a:extLst>
                <a:ext uri="{FF2B5EF4-FFF2-40B4-BE49-F238E27FC236}">
                  <a16:creationId xmlns:a16="http://schemas.microsoft.com/office/drawing/2014/main" id="{0E7B30DB-2FEF-6227-F84A-3AA179F716DE}"/>
                </a:ext>
              </a:extLst>
            </p:cNvPr>
            <p:cNvSpPr>
              <a:spLocks noChangeShapeType="1"/>
            </p:cNvSpPr>
            <p:nvPr/>
          </p:nvSpPr>
          <p:spPr bwMode="auto">
            <a:xfrm flipV="1">
              <a:off x="4801" y="1458"/>
              <a:ext cx="0" cy="152"/>
            </a:xfrm>
            <a:prstGeom prst="line">
              <a:avLst/>
            </a:prstGeom>
            <a:noFill/>
            <a:ln w="3810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32799" name="Text Box 67">
              <a:extLst>
                <a:ext uri="{FF2B5EF4-FFF2-40B4-BE49-F238E27FC236}">
                  <a16:creationId xmlns:a16="http://schemas.microsoft.com/office/drawing/2014/main" id="{71580FA8-D8AC-CE77-FE1E-76798FA687BD}"/>
                </a:ext>
              </a:extLst>
            </p:cNvPr>
            <p:cNvSpPr txBox="1">
              <a:spLocks noChangeArrowheads="1"/>
            </p:cNvSpPr>
            <p:nvPr/>
          </p:nvSpPr>
          <p:spPr bwMode="auto">
            <a:xfrm>
              <a:off x="4952" y="1392"/>
              <a:ext cx="148" cy="194"/>
            </a:xfrm>
            <a:prstGeom prst="rect">
              <a:avLst/>
            </a:prstGeom>
            <a:noFill/>
            <a:ln>
              <a:noFill/>
            </a:ln>
            <a:effectLst/>
            <a:extLst>
              <a:ext uri="{909E8E84-426E-40DD-AFC4-6F175D3DCCD1}">
                <a14:hiddenFill xmlns:a14="http://schemas.microsoft.com/office/drawing/2010/main">
                  <a:solidFill>
                    <a:srgbClr val="3366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r>
                <a:rPr lang="en-US" altLang="en-US"/>
                <a:t>f</a:t>
              </a:r>
            </a:p>
          </p:txBody>
        </p:sp>
      </p:grpSp>
      <p:sp>
        <p:nvSpPr>
          <p:cNvPr id="2" name="Footer Placeholder 1">
            <a:extLst>
              <a:ext uri="{FF2B5EF4-FFF2-40B4-BE49-F238E27FC236}">
                <a16:creationId xmlns:a16="http://schemas.microsoft.com/office/drawing/2014/main" id="{748FE9C8-42DD-0757-4EE7-F45EC654EFC6}"/>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CCEDC5-B206-21CD-B005-D315FB1C27A2}"/>
              </a:ext>
            </a:extLst>
          </p:cNvPr>
          <p:cNvSpPr>
            <a:spLocks noGrp="1"/>
          </p:cNvSpPr>
          <p:nvPr>
            <p:ph type="title"/>
          </p:nvPr>
        </p:nvSpPr>
        <p:spPr/>
        <p:txBody>
          <a:bodyPr/>
          <a:lstStyle/>
          <a:p>
            <a:r>
              <a:rPr lang="en-US" dirty="0"/>
              <a:t>Sample ABC Scripts</a:t>
            </a:r>
          </a:p>
        </p:txBody>
      </p:sp>
      <p:graphicFrame>
        <p:nvGraphicFramePr>
          <p:cNvPr id="4" name="Table 3">
            <a:extLst>
              <a:ext uri="{FF2B5EF4-FFF2-40B4-BE49-F238E27FC236}">
                <a16:creationId xmlns:a16="http://schemas.microsoft.com/office/drawing/2014/main" id="{0926A432-B66F-E489-6E08-862DC18ED2A4}"/>
              </a:ext>
            </a:extLst>
          </p:cNvPr>
          <p:cNvGraphicFramePr>
            <a:graphicFrameLocks noGrp="1"/>
          </p:cNvGraphicFramePr>
          <p:nvPr>
            <p:extLst>
              <p:ext uri="{D42A27DB-BD31-4B8C-83A1-F6EECF244321}">
                <p14:modId xmlns:p14="http://schemas.microsoft.com/office/powerpoint/2010/main" val="1501571729"/>
              </p:ext>
            </p:extLst>
          </p:nvPr>
        </p:nvGraphicFramePr>
        <p:xfrm>
          <a:off x="2049730" y="693356"/>
          <a:ext cx="5128933" cy="2329180"/>
        </p:xfrm>
        <a:graphic>
          <a:graphicData uri="http://schemas.openxmlformats.org/drawingml/2006/table">
            <a:tbl>
              <a:tblPr firstRow="1" bandRow="1">
                <a:tableStyleId>{5C22544A-7EE6-4342-B048-85BDC9FD1C3A}</a:tableStyleId>
              </a:tblPr>
              <a:tblGrid>
                <a:gridCol w="1006991">
                  <a:extLst>
                    <a:ext uri="{9D8B030D-6E8A-4147-A177-3AD203B41FA5}">
                      <a16:colId xmlns:a16="http://schemas.microsoft.com/office/drawing/2014/main" val="3479997069"/>
                    </a:ext>
                  </a:extLst>
                </a:gridCol>
                <a:gridCol w="4121942">
                  <a:extLst>
                    <a:ext uri="{9D8B030D-6E8A-4147-A177-3AD203B41FA5}">
                      <a16:colId xmlns:a16="http://schemas.microsoft.com/office/drawing/2014/main" val="3218664990"/>
                    </a:ext>
                  </a:extLst>
                </a:gridCol>
              </a:tblGrid>
              <a:tr h="159845">
                <a:tc gridSpan="2">
                  <a:txBody>
                    <a:bodyPr/>
                    <a:lstStyle/>
                    <a:p>
                      <a:pPr algn="ctr"/>
                      <a:r>
                        <a:rPr lang="en-US" sz="800" dirty="0"/>
                        <a:t>Area Optimization Script</a:t>
                      </a:r>
                    </a:p>
                  </a:txBody>
                  <a:tcPr/>
                </a:tc>
                <a:tc hMerge="1">
                  <a:txBody>
                    <a:bodyPr/>
                    <a:lstStyle/>
                    <a:p>
                      <a:endParaRPr dirty="0"/>
                    </a:p>
                  </a:txBody>
                  <a:tcPr/>
                </a:tc>
                <a:extLst>
                  <a:ext uri="{0D108BD9-81ED-4DB2-BD59-A6C34878D82A}">
                    <a16:rowId xmlns:a16="http://schemas.microsoft.com/office/drawing/2014/main" val="2822917417"/>
                  </a:ext>
                </a:extLst>
              </a:tr>
              <a:tr h="159845">
                <a:tc>
                  <a:txBody>
                    <a:bodyPr/>
                    <a:lstStyle/>
                    <a:p>
                      <a:pPr algn="ctr"/>
                      <a:r>
                        <a:rPr lang="en-US" sz="800" dirty="0"/>
                        <a:t>Command</a:t>
                      </a:r>
                    </a:p>
                  </a:txBody>
                  <a:tcPr>
                    <a:solidFill>
                      <a:schemeClr val="accent1">
                        <a:lumMod val="60000"/>
                        <a:lumOff val="40000"/>
                      </a:schemeClr>
                    </a:solidFill>
                  </a:tcPr>
                </a:tc>
                <a:tc>
                  <a:txBody>
                    <a:bodyPr/>
                    <a:lstStyle/>
                    <a:p>
                      <a:pPr algn="ctr"/>
                      <a:r>
                        <a:rPr lang="en-US" sz="800" dirty="0"/>
                        <a:t>Function</a:t>
                      </a:r>
                    </a:p>
                  </a:txBody>
                  <a:tcPr>
                    <a:solidFill>
                      <a:schemeClr val="accent1">
                        <a:lumMod val="60000"/>
                        <a:lumOff val="40000"/>
                      </a:schemeClr>
                    </a:solidFill>
                  </a:tcPr>
                </a:tc>
                <a:extLst>
                  <a:ext uri="{0D108BD9-81ED-4DB2-BD59-A6C34878D82A}">
                    <a16:rowId xmlns:a16="http://schemas.microsoft.com/office/drawing/2014/main" val="569505312"/>
                  </a:ext>
                </a:extLst>
              </a:tr>
              <a:tr h="159845">
                <a:tc>
                  <a:txBody>
                    <a:bodyPr/>
                    <a:lstStyle/>
                    <a:p>
                      <a:pPr algn="ctr"/>
                      <a:r>
                        <a:rPr lang="en-US" sz="800" dirty="0" err="1"/>
                        <a:t>strash</a:t>
                      </a:r>
                      <a:endParaRPr lang="en-US" sz="800" dirty="0"/>
                    </a:p>
                  </a:txBody>
                  <a:tcPr/>
                </a:tc>
                <a:tc>
                  <a:txBody>
                    <a:bodyPr/>
                    <a:lstStyle/>
                    <a:p>
                      <a:pPr algn="l" fontAlgn="b"/>
                      <a:r>
                        <a:rPr lang="en-US" sz="800" b="0" i="0" u="none" strike="noStrike" dirty="0">
                          <a:solidFill>
                            <a:srgbClr val="000000"/>
                          </a:solidFill>
                          <a:effectLst/>
                          <a:latin typeface="Calibri" panose="020F0502020204030204" pitchFamily="34" charset="0"/>
                        </a:rPr>
                        <a:t>transform combo logic into AIG by "structural hashing"</a:t>
                      </a:r>
                    </a:p>
                  </a:txBody>
                  <a:tcPr marL="6350" marR="6350" marT="6350" marB="0" anchor="b"/>
                </a:tc>
                <a:extLst>
                  <a:ext uri="{0D108BD9-81ED-4DB2-BD59-A6C34878D82A}">
                    <a16:rowId xmlns:a16="http://schemas.microsoft.com/office/drawing/2014/main" val="2307572445"/>
                  </a:ext>
                </a:extLst>
              </a:tr>
              <a:tr h="187438">
                <a:tc>
                  <a:txBody>
                    <a:bodyPr/>
                    <a:lstStyle/>
                    <a:p>
                      <a:pPr algn="ctr"/>
                      <a:r>
                        <a:rPr lang="en-US" sz="800" dirty="0" err="1"/>
                        <a:t>dch</a:t>
                      </a:r>
                      <a:endParaRPr lang="en-US" sz="800" dirty="0"/>
                    </a:p>
                  </a:txBody>
                  <a:tcPr/>
                </a:tc>
                <a:tc>
                  <a:txBody>
                    <a:bodyPr/>
                    <a:lstStyle/>
                    <a:p>
                      <a:pPr algn="l" fontAlgn="b"/>
                      <a:r>
                        <a:rPr lang="en-US" sz="800" b="0" i="0" u="none" strike="noStrike" dirty="0">
                          <a:solidFill>
                            <a:srgbClr val="000000"/>
                          </a:solidFill>
                          <a:effectLst/>
                          <a:latin typeface="Calibri" panose="020F0502020204030204" pitchFamily="34" charset="0"/>
                        </a:rPr>
                        <a:t>similar to &amp;</a:t>
                      </a:r>
                      <a:r>
                        <a:rPr lang="en-US" sz="800" b="0" i="0" u="none" strike="noStrike" dirty="0" err="1">
                          <a:solidFill>
                            <a:srgbClr val="000000"/>
                          </a:solidFill>
                          <a:effectLst/>
                          <a:latin typeface="Calibri" panose="020F0502020204030204" pitchFamily="34" charset="0"/>
                        </a:rPr>
                        <a:t>dch</a:t>
                      </a:r>
                      <a:endParaRPr lang="en-US" sz="800" b="0" i="0" u="none" strike="noStrike" dirty="0">
                        <a:solidFill>
                          <a:srgbClr val="000000"/>
                        </a:solidFill>
                        <a:effectLst/>
                        <a:latin typeface="Calibri" panose="020F050202020403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r>
                        <a:rPr lang="en-US" sz="800" b="0" i="0" u="none" strike="noStrike" dirty="0">
                          <a:solidFill>
                            <a:srgbClr val="000000"/>
                          </a:solidFill>
                          <a:effectLst/>
                          <a:latin typeface="Calibri" panose="020F0502020204030204" pitchFamily="34" charset="0"/>
                        </a:rPr>
                        <a:t>decompose to AND-INV and tech map subject to timing constraints</a:t>
                      </a:r>
                    </a:p>
                  </a:txBody>
                  <a:tcPr marL="6350" marR="6350" marT="6350" marB="0" anchor="b"/>
                </a:tc>
                <a:extLst>
                  <a:ext uri="{0D108BD9-81ED-4DB2-BD59-A6C34878D82A}">
                    <a16:rowId xmlns:a16="http://schemas.microsoft.com/office/drawing/2014/main" val="385686931"/>
                  </a:ext>
                </a:extLst>
              </a:tr>
              <a:tr h="278778">
                <a:tc>
                  <a:txBody>
                    <a:bodyPr/>
                    <a:lstStyle/>
                    <a:p>
                      <a:pPr algn="ctr"/>
                      <a:r>
                        <a:rPr lang="en-US" sz="800" dirty="0"/>
                        <a:t>map –B 0.9</a:t>
                      </a:r>
                    </a:p>
                  </a:txBody>
                  <a:tcPr/>
                </a:tc>
                <a:tc>
                  <a:txBody>
                    <a:bodyPr/>
                    <a:lstStyle/>
                    <a:p>
                      <a:pPr algn="l" fontAlgn="b"/>
                      <a:r>
                        <a:rPr lang="en-US" sz="800" b="0" i="0" u="none" strike="noStrike" dirty="0">
                          <a:solidFill>
                            <a:srgbClr val="000000"/>
                          </a:solidFill>
                          <a:effectLst/>
                          <a:latin typeface="Calibri" panose="020F0502020204030204" pitchFamily="34" charset="0"/>
                        </a:rPr>
                        <a:t>perform std cell mapping of the current network using 2-level logic minimization approach (Boolean matching + resynthesis)</a:t>
                      </a:r>
                    </a:p>
                    <a:p>
                      <a:pPr algn="l" fontAlgn="b"/>
                      <a:r>
                        <a:rPr lang="en-US" sz="800" b="0" i="0" u="none" strike="noStrike" dirty="0">
                          <a:solidFill>
                            <a:srgbClr val="000000"/>
                          </a:solidFill>
                          <a:effectLst/>
                          <a:latin typeface="Calibri" panose="020F0502020204030204" pitchFamily="34" charset="0"/>
                        </a:rPr>
                        <a:t>-B 0.9 delay multiplier to bias gate selection (0.0 = area mode, 1.0 = delay mode)</a:t>
                      </a:r>
                    </a:p>
                  </a:txBody>
                  <a:tcPr marL="6350" marR="6350" marT="6350" marB="0" anchor="b"/>
                </a:tc>
                <a:extLst>
                  <a:ext uri="{0D108BD9-81ED-4DB2-BD59-A6C34878D82A}">
                    <a16:rowId xmlns:a16="http://schemas.microsoft.com/office/drawing/2014/main" val="608947421"/>
                  </a:ext>
                </a:extLst>
              </a:tr>
              <a:tr h="159845">
                <a:tc>
                  <a:txBody>
                    <a:bodyPr/>
                    <a:lstStyle/>
                    <a:p>
                      <a:pPr algn="ctr"/>
                      <a:r>
                        <a:rPr lang="en-US" sz="800" dirty="0"/>
                        <a:t>topo</a:t>
                      </a:r>
                    </a:p>
                  </a:txBody>
                  <a:tcPr/>
                </a:tc>
                <a:tc>
                  <a:txBody>
                    <a:bodyPr/>
                    <a:lstStyle/>
                    <a:p>
                      <a:pPr algn="l" fontAlgn="b"/>
                      <a:r>
                        <a:rPr lang="en-US" sz="800" b="0" i="0" u="none" strike="noStrike" dirty="0">
                          <a:solidFill>
                            <a:srgbClr val="000000"/>
                          </a:solidFill>
                          <a:effectLst/>
                          <a:latin typeface="Calibri" panose="020F0502020204030204" pitchFamily="34" charset="0"/>
                        </a:rPr>
                        <a:t>rearrange nodes to be in topological order for STA</a:t>
                      </a:r>
                    </a:p>
                  </a:txBody>
                  <a:tcPr marL="6350" marR="6350" marT="6350" marB="0" anchor="b"/>
                </a:tc>
                <a:extLst>
                  <a:ext uri="{0D108BD9-81ED-4DB2-BD59-A6C34878D82A}">
                    <a16:rowId xmlns:a16="http://schemas.microsoft.com/office/drawing/2014/main" val="1347722402"/>
                  </a:ext>
                </a:extLst>
              </a:tr>
              <a:tr h="159845">
                <a:tc>
                  <a:txBody>
                    <a:bodyPr/>
                    <a:lstStyle/>
                    <a:p>
                      <a:pPr algn="ctr"/>
                      <a:r>
                        <a:rPr lang="en-US" sz="800" dirty="0" err="1"/>
                        <a:t>stime</a:t>
                      </a:r>
                      <a:r>
                        <a:rPr lang="en-US" sz="800" dirty="0"/>
                        <a:t> –c</a:t>
                      </a:r>
                    </a:p>
                  </a:txBody>
                  <a:tcPr/>
                </a:tc>
                <a:tc>
                  <a:txBody>
                    <a:bodyPr/>
                    <a:lstStyle/>
                    <a:p>
                      <a:pPr algn="l" fontAlgn="b"/>
                      <a:r>
                        <a:rPr lang="en-US" sz="800" b="0" i="0" u="none" strike="noStrike" dirty="0">
                          <a:solidFill>
                            <a:srgbClr val="000000"/>
                          </a:solidFill>
                          <a:effectLst/>
                          <a:latin typeface="Calibri" panose="020F0502020204030204" pitchFamily="34" charset="0"/>
                        </a:rPr>
                        <a:t>perform STA using liberty library</a:t>
                      </a:r>
                    </a:p>
                  </a:txBody>
                  <a:tcPr marL="6350" marR="6350" marT="6350" marB="0" anchor="b"/>
                </a:tc>
                <a:extLst>
                  <a:ext uri="{0D108BD9-81ED-4DB2-BD59-A6C34878D82A}">
                    <a16:rowId xmlns:a16="http://schemas.microsoft.com/office/drawing/2014/main" val="3937323700"/>
                  </a:ext>
                </a:extLst>
              </a:tr>
              <a:tr h="159845">
                <a:tc>
                  <a:txBody>
                    <a:bodyPr/>
                    <a:lstStyle/>
                    <a:p>
                      <a:pPr algn="ctr"/>
                      <a:r>
                        <a:rPr lang="en-US" sz="800" dirty="0"/>
                        <a:t>buffer –c</a:t>
                      </a:r>
                    </a:p>
                  </a:txBody>
                  <a:tcPr/>
                </a:tc>
                <a:tc>
                  <a:txBody>
                    <a:bodyPr/>
                    <a:lstStyle/>
                    <a:p>
                      <a:pPr algn="l" fontAlgn="b"/>
                      <a:r>
                        <a:rPr lang="en-US" sz="800" b="0" i="0" u="none" strike="noStrike" dirty="0">
                          <a:solidFill>
                            <a:srgbClr val="000000"/>
                          </a:solidFill>
                          <a:effectLst/>
                          <a:latin typeface="Calibri" panose="020F0502020204030204" pitchFamily="34" charset="0"/>
                        </a:rPr>
                        <a:t>perform buffering and sizing on mapped network</a:t>
                      </a:r>
                    </a:p>
                  </a:txBody>
                  <a:tcPr marL="6350" marR="6350" marT="6350" marB="0" anchor="b"/>
                </a:tc>
                <a:extLst>
                  <a:ext uri="{0D108BD9-81ED-4DB2-BD59-A6C34878D82A}">
                    <a16:rowId xmlns:a16="http://schemas.microsoft.com/office/drawing/2014/main" val="2241906812"/>
                  </a:ext>
                </a:extLst>
              </a:tr>
              <a:tr h="159845">
                <a:tc>
                  <a:txBody>
                    <a:bodyPr/>
                    <a:lstStyle/>
                    <a:p>
                      <a:pPr algn="ctr"/>
                      <a:r>
                        <a:rPr lang="en-US" sz="800" dirty="0"/>
                        <a:t>upsize –c</a:t>
                      </a:r>
                    </a:p>
                  </a:txBody>
                  <a:tcPr/>
                </a:tc>
                <a:tc>
                  <a:txBody>
                    <a:bodyPr/>
                    <a:lstStyle/>
                    <a:p>
                      <a:pPr algn="l" fontAlgn="b"/>
                      <a:r>
                        <a:rPr lang="en-US" sz="800" b="0" i="0" u="none" strike="noStrike" dirty="0">
                          <a:solidFill>
                            <a:srgbClr val="000000"/>
                          </a:solidFill>
                          <a:effectLst/>
                          <a:latin typeface="Calibri" panose="020F0502020204030204" pitchFamily="34" charset="0"/>
                        </a:rPr>
                        <a:t>selectively increase gate sizes on the critical path</a:t>
                      </a:r>
                    </a:p>
                  </a:txBody>
                  <a:tcPr marL="6350" marR="6350" marT="6350" marB="0" anchor="b"/>
                </a:tc>
                <a:extLst>
                  <a:ext uri="{0D108BD9-81ED-4DB2-BD59-A6C34878D82A}">
                    <a16:rowId xmlns:a16="http://schemas.microsoft.com/office/drawing/2014/main" val="3709849217"/>
                  </a:ext>
                </a:extLst>
              </a:tr>
              <a:tr h="159845">
                <a:tc>
                  <a:txBody>
                    <a:bodyPr/>
                    <a:lstStyle/>
                    <a:p>
                      <a:pPr algn="ctr"/>
                      <a:r>
                        <a:rPr lang="en-US" sz="800" dirty="0" err="1"/>
                        <a:t>dnsize</a:t>
                      </a:r>
                      <a:r>
                        <a:rPr lang="en-US" sz="800" dirty="0"/>
                        <a:t> –c</a:t>
                      </a:r>
                    </a:p>
                  </a:txBody>
                  <a:tcPr/>
                </a:tc>
                <a:tc>
                  <a:txBody>
                    <a:bodyPr/>
                    <a:lstStyle/>
                    <a:p>
                      <a:pPr algn="l" fontAlgn="b"/>
                      <a:r>
                        <a:rPr lang="en-US" sz="800" b="0" i="0" u="none" strike="noStrike" dirty="0">
                          <a:solidFill>
                            <a:srgbClr val="000000"/>
                          </a:solidFill>
                          <a:effectLst/>
                          <a:latin typeface="Calibri" panose="020F0502020204030204" pitchFamily="34" charset="0"/>
                        </a:rPr>
                        <a:t>selectively decrease gate sizes while maintaining delay</a:t>
                      </a:r>
                    </a:p>
                  </a:txBody>
                  <a:tcPr marL="6350" marR="6350" marT="6350" marB="0" anchor="b"/>
                </a:tc>
                <a:extLst>
                  <a:ext uri="{0D108BD9-81ED-4DB2-BD59-A6C34878D82A}">
                    <a16:rowId xmlns:a16="http://schemas.microsoft.com/office/drawing/2014/main" val="858163580"/>
                  </a:ext>
                </a:extLst>
              </a:tr>
            </a:tbl>
          </a:graphicData>
        </a:graphic>
      </p:graphicFrame>
      <p:graphicFrame>
        <p:nvGraphicFramePr>
          <p:cNvPr id="5" name="Table 4">
            <a:extLst>
              <a:ext uri="{FF2B5EF4-FFF2-40B4-BE49-F238E27FC236}">
                <a16:creationId xmlns:a16="http://schemas.microsoft.com/office/drawing/2014/main" id="{3B20634D-4A54-BB32-045D-40905EC710ED}"/>
              </a:ext>
            </a:extLst>
          </p:cNvPr>
          <p:cNvGraphicFramePr>
            <a:graphicFrameLocks noGrp="1"/>
          </p:cNvGraphicFramePr>
          <p:nvPr>
            <p:extLst>
              <p:ext uri="{D42A27DB-BD31-4B8C-83A1-F6EECF244321}">
                <p14:modId xmlns:p14="http://schemas.microsoft.com/office/powerpoint/2010/main" val="1650868432"/>
              </p:ext>
            </p:extLst>
          </p:nvPr>
        </p:nvGraphicFramePr>
        <p:xfrm>
          <a:off x="2049730" y="3050442"/>
          <a:ext cx="6205123" cy="3627120"/>
        </p:xfrm>
        <a:graphic>
          <a:graphicData uri="http://schemas.openxmlformats.org/drawingml/2006/table">
            <a:tbl>
              <a:tblPr firstRow="1" bandRow="1">
                <a:tableStyleId>{5C22544A-7EE6-4342-B048-85BDC9FD1C3A}</a:tableStyleId>
              </a:tblPr>
              <a:tblGrid>
                <a:gridCol w="1014158">
                  <a:extLst>
                    <a:ext uri="{9D8B030D-6E8A-4147-A177-3AD203B41FA5}">
                      <a16:colId xmlns:a16="http://schemas.microsoft.com/office/drawing/2014/main" val="1876966315"/>
                    </a:ext>
                  </a:extLst>
                </a:gridCol>
                <a:gridCol w="738135">
                  <a:extLst>
                    <a:ext uri="{9D8B030D-6E8A-4147-A177-3AD203B41FA5}">
                      <a16:colId xmlns:a16="http://schemas.microsoft.com/office/drawing/2014/main" val="2830695340"/>
                    </a:ext>
                  </a:extLst>
                </a:gridCol>
                <a:gridCol w="4452830">
                  <a:extLst>
                    <a:ext uri="{9D8B030D-6E8A-4147-A177-3AD203B41FA5}">
                      <a16:colId xmlns:a16="http://schemas.microsoft.com/office/drawing/2014/main" val="1614328816"/>
                    </a:ext>
                  </a:extLst>
                </a:gridCol>
              </a:tblGrid>
              <a:tr h="145691">
                <a:tc gridSpan="3">
                  <a:txBody>
                    <a:bodyPr/>
                    <a:lstStyle/>
                    <a:p>
                      <a:pPr algn="ctr"/>
                      <a:r>
                        <a:rPr lang="en-US" sz="800" dirty="0"/>
                        <a:t>Delay Optimization Script</a:t>
                      </a:r>
                    </a:p>
                  </a:txBody>
                  <a:tcPr/>
                </a:tc>
                <a:tc hMerge="1">
                  <a:txBody>
                    <a:bodyPr/>
                    <a:lstStyle/>
                    <a:p>
                      <a:endParaRPr lang="en-US" sz="1200" dirty="0"/>
                    </a:p>
                  </a:txBody>
                  <a:tcPr/>
                </a:tc>
                <a:tc hMerge="1">
                  <a:txBody>
                    <a:bodyPr/>
                    <a:lstStyle/>
                    <a:p>
                      <a:endParaRPr dirty="0"/>
                    </a:p>
                  </a:txBody>
                  <a:tcPr/>
                </a:tc>
                <a:extLst>
                  <a:ext uri="{0D108BD9-81ED-4DB2-BD59-A6C34878D82A}">
                    <a16:rowId xmlns:a16="http://schemas.microsoft.com/office/drawing/2014/main" val="2239652391"/>
                  </a:ext>
                </a:extLst>
              </a:tr>
              <a:tr h="145691">
                <a:tc>
                  <a:txBody>
                    <a:bodyPr/>
                    <a:lstStyle/>
                    <a:p>
                      <a:pPr algn="ctr"/>
                      <a:r>
                        <a:rPr lang="en-US" sz="800" dirty="0"/>
                        <a:t>Command</a:t>
                      </a:r>
                    </a:p>
                  </a:txBody>
                  <a:tcPr>
                    <a:solidFill>
                      <a:schemeClr val="accent1">
                        <a:lumMod val="60000"/>
                        <a:lumOff val="40000"/>
                      </a:schemeClr>
                    </a:solidFill>
                  </a:tcPr>
                </a:tc>
                <a:tc>
                  <a:txBody>
                    <a:bodyPr/>
                    <a:lstStyle/>
                    <a:p>
                      <a:pPr algn="ctr"/>
                      <a:r>
                        <a:rPr lang="en-US" sz="800" dirty="0"/>
                        <a:t>Repeat</a:t>
                      </a:r>
                    </a:p>
                  </a:txBody>
                  <a:tcPr>
                    <a:solidFill>
                      <a:schemeClr val="accent1">
                        <a:lumMod val="60000"/>
                        <a:lumOff val="40000"/>
                      </a:schemeClr>
                    </a:solidFill>
                  </a:tcPr>
                </a:tc>
                <a:tc>
                  <a:txBody>
                    <a:bodyPr/>
                    <a:lstStyle/>
                    <a:p>
                      <a:pPr algn="ctr"/>
                      <a:r>
                        <a:rPr lang="en-US" sz="800" dirty="0"/>
                        <a:t>Function</a:t>
                      </a:r>
                    </a:p>
                  </a:txBody>
                  <a:tcPr>
                    <a:solidFill>
                      <a:schemeClr val="accent1">
                        <a:lumMod val="60000"/>
                        <a:lumOff val="40000"/>
                      </a:schemeClr>
                    </a:solidFill>
                  </a:tcPr>
                </a:tc>
                <a:extLst>
                  <a:ext uri="{0D108BD9-81ED-4DB2-BD59-A6C34878D82A}">
                    <a16:rowId xmlns:a16="http://schemas.microsoft.com/office/drawing/2014/main" val="308173225"/>
                  </a:ext>
                </a:extLst>
              </a:tr>
              <a:tr h="145691">
                <a:tc>
                  <a:txBody>
                    <a:bodyPr/>
                    <a:lstStyle/>
                    <a:p>
                      <a:r>
                        <a:rPr lang="en-US" sz="800" dirty="0"/>
                        <a:t>&amp;get –n</a:t>
                      </a:r>
                    </a:p>
                  </a:txBody>
                  <a:tcPr/>
                </a:tc>
                <a:tc rowSpan="4">
                  <a:txBody>
                    <a:bodyPr/>
                    <a:lstStyle/>
                    <a:p>
                      <a:pPr algn="ctr"/>
                      <a:r>
                        <a:rPr lang="en-US" sz="800" strike="noStrike" dirty="0"/>
                        <a:t>X1</a:t>
                      </a:r>
                    </a:p>
                  </a:txBody>
                  <a:tcPr anchor="ctr"/>
                </a:tc>
                <a:tc>
                  <a:txBody>
                    <a:bodyPr/>
                    <a:lstStyle/>
                    <a:p>
                      <a:pPr algn="l" fontAlgn="b"/>
                      <a:r>
                        <a:rPr lang="en-US" sz="800" b="0" i="0" u="none" strike="noStrike" dirty="0">
                          <a:solidFill>
                            <a:srgbClr val="000000"/>
                          </a:solidFill>
                          <a:effectLst/>
                          <a:latin typeface="Calibri" panose="020F0502020204030204" pitchFamily="34" charset="0"/>
                        </a:rPr>
                        <a:t>convert current network into GIA (generalized-iterative-and)</a:t>
                      </a:r>
                    </a:p>
                  </a:txBody>
                  <a:tcPr marL="6350" marR="6350" marT="6350" marB="0" anchor="b"/>
                </a:tc>
                <a:extLst>
                  <a:ext uri="{0D108BD9-81ED-4DB2-BD59-A6C34878D82A}">
                    <a16:rowId xmlns:a16="http://schemas.microsoft.com/office/drawing/2014/main" val="2958973847"/>
                  </a:ext>
                </a:extLst>
              </a:tr>
              <a:tr h="145691">
                <a:tc>
                  <a:txBody>
                    <a:bodyPr/>
                    <a:lstStyle/>
                    <a:p>
                      <a:r>
                        <a:rPr lang="en-US" sz="800" dirty="0"/>
                        <a:t>&amp;</a:t>
                      </a:r>
                      <a:r>
                        <a:rPr lang="en-US" sz="800" dirty="0" err="1"/>
                        <a:t>st</a:t>
                      </a:r>
                      <a:endParaRPr lang="en-US" sz="800" dirty="0"/>
                    </a:p>
                  </a:txBody>
                  <a:tcPr/>
                </a:tc>
                <a:tc vMerge="1">
                  <a:txBody>
                    <a:bodyPr/>
                    <a:lstStyle/>
                    <a:p>
                      <a:endParaRPr lang="en-US" sz="1200" dirty="0"/>
                    </a:p>
                  </a:txBody>
                  <a:tcPr/>
                </a:tc>
                <a:tc>
                  <a:txBody>
                    <a:bodyPr/>
                    <a:lstStyle/>
                    <a:p>
                      <a:pPr algn="l" fontAlgn="b"/>
                      <a:r>
                        <a:rPr lang="en-US" sz="800" b="0" i="0" u="none" strike="noStrike" dirty="0">
                          <a:solidFill>
                            <a:srgbClr val="000000"/>
                          </a:solidFill>
                          <a:effectLst/>
                          <a:latin typeface="Calibri" panose="020F0502020204030204" pitchFamily="34" charset="0"/>
                        </a:rPr>
                        <a:t>perform structural tech map by considering physical layout</a:t>
                      </a:r>
                    </a:p>
                  </a:txBody>
                  <a:tcPr marL="6350" marR="6350" marT="6350" marB="0" anchor="b"/>
                </a:tc>
                <a:extLst>
                  <a:ext uri="{0D108BD9-81ED-4DB2-BD59-A6C34878D82A}">
                    <a16:rowId xmlns:a16="http://schemas.microsoft.com/office/drawing/2014/main" val="1367589447"/>
                  </a:ext>
                </a:extLst>
              </a:tr>
              <a:tr h="145691">
                <a:tc>
                  <a:txBody>
                    <a:bodyPr/>
                    <a:lstStyle/>
                    <a:p>
                      <a:r>
                        <a:rPr lang="en-US" sz="800" dirty="0"/>
                        <a:t>&amp;</a:t>
                      </a:r>
                      <a:r>
                        <a:rPr lang="en-US" sz="800" dirty="0" err="1"/>
                        <a:t>dch</a:t>
                      </a:r>
                      <a:endParaRPr lang="en-US" sz="800" dirty="0"/>
                    </a:p>
                  </a:txBody>
                  <a:tcPr/>
                </a:tc>
                <a:tc vMerge="1">
                  <a:txBody>
                    <a:bodyPr/>
                    <a:lstStyle/>
                    <a:p>
                      <a:endParaRPr/>
                    </a:p>
                  </a:txBody>
                  <a:tcPr/>
                </a:tc>
                <a:tc>
                  <a:txBody>
                    <a:bodyPr/>
                    <a:lstStyle/>
                    <a:p>
                      <a:pPr algn="l" fontAlgn="b"/>
                      <a:r>
                        <a:rPr lang="en-US" sz="800" b="0" i="0" u="none" strike="noStrike" dirty="0">
                          <a:solidFill>
                            <a:srgbClr val="000000"/>
                          </a:solidFill>
                          <a:effectLst/>
                          <a:latin typeface="Calibri" panose="020F0502020204030204" pitchFamily="34" charset="0"/>
                        </a:rPr>
                        <a:t>decompose to AND-INV and tech map subject to timing constraints</a:t>
                      </a:r>
                    </a:p>
                  </a:txBody>
                  <a:tcPr marL="6350" marR="6350" marT="6350" marB="0" anchor="b"/>
                </a:tc>
                <a:extLst>
                  <a:ext uri="{0D108BD9-81ED-4DB2-BD59-A6C34878D82A}">
                    <a16:rowId xmlns:a16="http://schemas.microsoft.com/office/drawing/2014/main" val="4069027839"/>
                  </a:ext>
                </a:extLst>
              </a:tr>
              <a:tr h="145691">
                <a:tc>
                  <a:txBody>
                    <a:bodyPr/>
                    <a:lstStyle/>
                    <a:p>
                      <a:r>
                        <a:rPr lang="en-US" sz="800" dirty="0"/>
                        <a:t>&amp;</a:t>
                      </a:r>
                      <a:r>
                        <a:rPr lang="en-US" sz="800" dirty="0" err="1"/>
                        <a:t>nf</a:t>
                      </a:r>
                      <a:endParaRPr lang="en-US" sz="800" dirty="0"/>
                    </a:p>
                  </a:txBody>
                  <a:tcPr/>
                </a:tc>
                <a:tc vMerge="1">
                  <a:txBody>
                    <a:bodyPr/>
                    <a:lstStyle/>
                    <a:p>
                      <a:endParaRPr lang="en-US" sz="1200" dirty="0"/>
                    </a:p>
                  </a:txBody>
                  <a:tcPr/>
                </a:tc>
                <a:tc>
                  <a:txBody>
                    <a:bodyPr/>
                    <a:lstStyle/>
                    <a:p>
                      <a:pPr algn="l" fontAlgn="b"/>
                      <a:r>
                        <a:rPr lang="en-US" sz="800" b="0" i="0" u="none" strike="noStrike" dirty="0">
                          <a:solidFill>
                            <a:srgbClr val="000000"/>
                          </a:solidFill>
                          <a:effectLst/>
                          <a:latin typeface="Calibri" panose="020F0502020204030204" pitchFamily="34" charset="0"/>
                        </a:rPr>
                        <a:t>perform tech mapping of the network using network flow algorithm</a:t>
                      </a:r>
                    </a:p>
                  </a:txBody>
                  <a:tcPr marL="6350" marR="6350" marT="6350" marB="0" anchor="b"/>
                </a:tc>
                <a:extLst>
                  <a:ext uri="{0D108BD9-81ED-4DB2-BD59-A6C34878D82A}">
                    <a16:rowId xmlns:a16="http://schemas.microsoft.com/office/drawing/2014/main" val="2291938951"/>
                  </a:ext>
                </a:extLst>
              </a:tr>
              <a:tr h="145691">
                <a:tc>
                  <a:txBody>
                    <a:bodyPr/>
                    <a:lstStyle/>
                    <a:p>
                      <a:r>
                        <a:rPr lang="en-US" sz="800" dirty="0"/>
                        <a:t>&amp;</a:t>
                      </a:r>
                      <a:r>
                        <a:rPr lang="en-US" sz="800" dirty="0" err="1"/>
                        <a:t>st</a:t>
                      </a:r>
                      <a:endParaRPr lang="en-US" sz="800" dirty="0"/>
                    </a:p>
                  </a:txBody>
                  <a:tcPr/>
                </a:tc>
                <a:tc rowSpan="5">
                  <a:txBody>
                    <a:bodyPr/>
                    <a:lstStyle/>
                    <a:p>
                      <a:endParaRPr lang="en-US" sz="800" dirty="0"/>
                    </a:p>
                    <a:p>
                      <a:endParaRPr lang="en-US" sz="800" dirty="0"/>
                    </a:p>
                    <a:p>
                      <a:endParaRPr lang="en-US" sz="800" dirty="0"/>
                    </a:p>
                    <a:p>
                      <a:endParaRPr lang="en-US" sz="800" dirty="0"/>
                    </a:p>
                    <a:p>
                      <a:pPr algn="ctr"/>
                      <a:r>
                        <a:rPr lang="en-US" sz="800" dirty="0"/>
                        <a:t>X5</a:t>
                      </a:r>
                    </a:p>
                  </a:txBody>
                  <a:tcPr/>
                </a:tc>
                <a:tc>
                  <a:txBody>
                    <a:bodyPr/>
                    <a:lstStyle/>
                    <a:p>
                      <a:pPr algn="l" fontAlgn="b"/>
                      <a:r>
                        <a:rPr lang="en-US" sz="800" b="0" i="0" u="none" strike="noStrike" dirty="0">
                          <a:solidFill>
                            <a:srgbClr val="000000"/>
                          </a:solidFill>
                          <a:effectLst/>
                          <a:latin typeface="Calibri" panose="020F0502020204030204" pitchFamily="34" charset="0"/>
                        </a:rPr>
                        <a:t>perform structural tech map by considering physical layout</a:t>
                      </a:r>
                    </a:p>
                  </a:txBody>
                  <a:tcPr marL="6350" marR="6350" marT="6350" marB="0" anchor="b"/>
                </a:tc>
                <a:extLst>
                  <a:ext uri="{0D108BD9-81ED-4DB2-BD59-A6C34878D82A}">
                    <a16:rowId xmlns:a16="http://schemas.microsoft.com/office/drawing/2014/main" val="1744895018"/>
                  </a:ext>
                </a:extLst>
              </a:tr>
              <a:tr h="145691">
                <a:tc>
                  <a:txBody>
                    <a:bodyPr/>
                    <a:lstStyle/>
                    <a:p>
                      <a:r>
                        <a:rPr lang="en-US" sz="800" dirty="0"/>
                        <a:t>&amp;syn2</a:t>
                      </a:r>
                    </a:p>
                  </a:txBody>
                  <a:tcPr/>
                </a:tc>
                <a:tc vMerge="1">
                  <a:txBody>
                    <a:bodyPr/>
                    <a:lstStyle/>
                    <a:p>
                      <a:endParaRPr lang="en-US" sz="1200" dirty="0"/>
                    </a:p>
                  </a:txBody>
                  <a:tcPr/>
                </a:tc>
                <a:tc>
                  <a:txBody>
                    <a:bodyPr/>
                    <a:lstStyle/>
                    <a:p>
                      <a:pPr algn="l" fontAlgn="b"/>
                      <a:r>
                        <a:rPr lang="en-US" sz="800" b="0" i="0" u="none" strike="noStrike" dirty="0">
                          <a:solidFill>
                            <a:srgbClr val="000000"/>
                          </a:solidFill>
                          <a:effectLst/>
                          <a:latin typeface="Calibri" panose="020F0502020204030204" pitchFamily="34" charset="0"/>
                        </a:rPr>
                        <a:t>perform secondary delay/area opt subject to timing constraints</a:t>
                      </a:r>
                    </a:p>
                  </a:txBody>
                  <a:tcPr marL="6350" marR="6350" marT="6350" marB="0" anchor="b"/>
                </a:tc>
                <a:extLst>
                  <a:ext uri="{0D108BD9-81ED-4DB2-BD59-A6C34878D82A}">
                    <a16:rowId xmlns:a16="http://schemas.microsoft.com/office/drawing/2014/main" val="906528229"/>
                  </a:ext>
                </a:extLst>
              </a:tr>
              <a:tr h="170840">
                <a:tc>
                  <a:txBody>
                    <a:bodyPr/>
                    <a:lstStyle/>
                    <a:p>
                      <a:r>
                        <a:rPr lang="en-US" sz="800" dirty="0"/>
                        <a:t>&amp;if –g –K 6</a:t>
                      </a:r>
                    </a:p>
                  </a:txBody>
                  <a:tcPr/>
                </a:tc>
                <a:tc vMerge="1">
                  <a:txBody>
                    <a:bodyPr/>
                    <a:lstStyle/>
                    <a:p>
                      <a:endParaRPr/>
                    </a:p>
                  </a:txBody>
                  <a:tcPr/>
                </a:tc>
                <a:tc>
                  <a:txBody>
                    <a:bodyPr/>
                    <a:lstStyle/>
                    <a:p>
                      <a:pPr algn="l" fontAlgn="b"/>
                      <a:r>
                        <a:rPr lang="en-US" sz="800" b="0" i="0" u="none" strike="noStrike" dirty="0">
                          <a:solidFill>
                            <a:srgbClr val="000000"/>
                          </a:solidFill>
                          <a:effectLst/>
                          <a:latin typeface="Calibri" panose="020F0502020204030204" pitchFamily="34" charset="0"/>
                        </a:rPr>
                        <a:t>perform FPGA tech map based on priority cuts</a:t>
                      </a:r>
                    </a:p>
                  </a:txBody>
                  <a:tcPr marL="6350" marR="6350" marT="6350" marB="0" anchor="b"/>
                </a:tc>
                <a:extLst>
                  <a:ext uri="{0D108BD9-81ED-4DB2-BD59-A6C34878D82A}">
                    <a16:rowId xmlns:a16="http://schemas.microsoft.com/office/drawing/2014/main" val="3753600408"/>
                  </a:ext>
                </a:extLst>
              </a:tr>
              <a:tr h="145691">
                <a:tc>
                  <a:txBody>
                    <a:bodyPr/>
                    <a:lstStyle/>
                    <a:p>
                      <a:r>
                        <a:rPr lang="en-US" sz="800" dirty="0"/>
                        <a:t>&amp;synch2</a:t>
                      </a:r>
                    </a:p>
                  </a:txBody>
                  <a:tcPr/>
                </a:tc>
                <a:tc vMerge="1">
                  <a:txBody>
                    <a:bodyPr/>
                    <a:lstStyle/>
                    <a:p>
                      <a:endParaRPr lang="en-US" sz="1200" dirty="0"/>
                    </a:p>
                  </a:txBody>
                  <a:tcPr/>
                </a:tc>
                <a:tc>
                  <a:txBody>
                    <a:bodyPr/>
                    <a:lstStyle/>
                    <a:p>
                      <a:pPr algn="l" fontAlgn="b"/>
                      <a:r>
                        <a:rPr lang="en-US" sz="800" b="0" i="0" u="none" strike="noStrike" dirty="0">
                          <a:solidFill>
                            <a:srgbClr val="000000"/>
                          </a:solidFill>
                          <a:effectLst/>
                          <a:latin typeface="Calibri" panose="020F0502020204030204" pitchFamily="34" charset="0"/>
                        </a:rPr>
                        <a:t>perform 2nd stage sequential opt including retiming and clock gating</a:t>
                      </a:r>
                    </a:p>
                  </a:txBody>
                  <a:tcPr marL="6350" marR="6350" marT="6350" marB="0" anchor="b"/>
                </a:tc>
                <a:extLst>
                  <a:ext uri="{0D108BD9-81ED-4DB2-BD59-A6C34878D82A}">
                    <a16:rowId xmlns:a16="http://schemas.microsoft.com/office/drawing/2014/main" val="2224688612"/>
                  </a:ext>
                </a:extLst>
              </a:tr>
              <a:tr h="145691">
                <a:tc>
                  <a:txBody>
                    <a:bodyPr/>
                    <a:lstStyle/>
                    <a:p>
                      <a:r>
                        <a:rPr lang="en-US" sz="800" dirty="0"/>
                        <a:t>&amp;</a:t>
                      </a:r>
                      <a:r>
                        <a:rPr lang="en-US" sz="800" dirty="0" err="1"/>
                        <a:t>nf</a:t>
                      </a:r>
                      <a:endParaRPr lang="en-US" sz="800" dirty="0"/>
                    </a:p>
                  </a:txBody>
                  <a:tcPr/>
                </a:tc>
                <a:tc vMerge="1">
                  <a:txBody>
                    <a:bodyPr/>
                    <a:lstStyle/>
                    <a:p>
                      <a:endParaRPr lang="en-US" sz="1200" dirty="0"/>
                    </a:p>
                  </a:txBody>
                  <a:tcPr/>
                </a:tc>
                <a:tc>
                  <a:txBody>
                    <a:bodyPr/>
                    <a:lstStyle/>
                    <a:p>
                      <a:pPr algn="l" fontAlgn="b"/>
                      <a:r>
                        <a:rPr lang="en-US" sz="800" b="0" i="0" u="none" strike="noStrike" dirty="0">
                          <a:solidFill>
                            <a:srgbClr val="000000"/>
                          </a:solidFill>
                          <a:effectLst/>
                          <a:latin typeface="Calibri" panose="020F0502020204030204" pitchFamily="34" charset="0"/>
                        </a:rPr>
                        <a:t>perform tech mapping of the network using network flow algorithm</a:t>
                      </a:r>
                    </a:p>
                  </a:txBody>
                  <a:tcPr marL="6350" marR="6350" marT="6350" marB="0" anchor="b"/>
                </a:tc>
                <a:extLst>
                  <a:ext uri="{0D108BD9-81ED-4DB2-BD59-A6C34878D82A}">
                    <a16:rowId xmlns:a16="http://schemas.microsoft.com/office/drawing/2014/main" val="1166120936"/>
                  </a:ext>
                </a:extLst>
              </a:tr>
              <a:tr h="145691">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t>&amp;put</a:t>
                      </a:r>
                    </a:p>
                  </a:txBody>
                  <a:tcPr/>
                </a:tc>
                <a:tc rowSpan="6">
                  <a:txBody>
                    <a:bodyPr/>
                    <a:lstStyle/>
                    <a:p>
                      <a:endParaRPr lang="en-US" sz="800" strike="noStrike" dirty="0"/>
                    </a:p>
                    <a:p>
                      <a:endParaRPr lang="en-US" sz="800" strike="noStrike" dirty="0"/>
                    </a:p>
                    <a:p>
                      <a:endParaRPr lang="en-US" sz="800" strike="noStrike" dirty="0"/>
                    </a:p>
                    <a:p>
                      <a:endParaRPr lang="en-US" sz="800" strike="noStrike" dirty="0"/>
                    </a:p>
                    <a:p>
                      <a:pPr algn="ctr"/>
                      <a:r>
                        <a:rPr lang="en-US" sz="800" strike="noStrike" dirty="0"/>
                        <a:t>X1</a:t>
                      </a:r>
                    </a:p>
                  </a:txBody>
                  <a:tcP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US" sz="800" b="0" i="0" u="none" strike="noStrike" dirty="0">
                          <a:solidFill>
                            <a:srgbClr val="000000"/>
                          </a:solidFill>
                          <a:effectLst/>
                          <a:latin typeface="Calibri" panose="020F0502020204030204" pitchFamily="34" charset="0"/>
                        </a:rPr>
                        <a:t>put current network into memory buffer</a:t>
                      </a:r>
                    </a:p>
                  </a:txBody>
                  <a:tcPr marL="6350" marR="6350" marT="6350" marB="0" anchor="b"/>
                </a:tc>
                <a:extLst>
                  <a:ext uri="{0D108BD9-81ED-4DB2-BD59-A6C34878D82A}">
                    <a16:rowId xmlns:a16="http://schemas.microsoft.com/office/drawing/2014/main" val="131759478"/>
                  </a:ext>
                </a:extLst>
              </a:tr>
              <a:tr h="145691">
                <a:tc>
                  <a:txBody>
                    <a:bodyPr/>
                    <a:lstStyle/>
                    <a:p>
                      <a:r>
                        <a:rPr lang="en-US" sz="800" strike="noStrike" dirty="0"/>
                        <a:t>buffer –c</a:t>
                      </a:r>
                    </a:p>
                  </a:txBody>
                  <a:tcPr/>
                </a:tc>
                <a:tc vMerge="1">
                  <a:txBody>
                    <a:bodyPr/>
                    <a:lstStyle/>
                    <a:p>
                      <a:endParaRPr dirty="0"/>
                    </a:p>
                  </a:txBody>
                  <a:tcPr/>
                </a:tc>
                <a:tc>
                  <a:txBody>
                    <a:bodyPr/>
                    <a:lstStyle/>
                    <a:p>
                      <a:pPr marL="0" marR="0" lvl="0" indent="0" algn="l" defTabSz="914400" rtl="0" eaLnBrk="1" fontAlgn="b" latinLnBrk="0" hangingPunct="1">
                        <a:lnSpc>
                          <a:spcPct val="100000"/>
                        </a:lnSpc>
                        <a:spcBef>
                          <a:spcPts val="0"/>
                        </a:spcBef>
                        <a:spcAft>
                          <a:spcPts val="0"/>
                        </a:spcAft>
                        <a:buClr>
                          <a:srgbClr val="000000"/>
                        </a:buClr>
                        <a:buSzTx/>
                        <a:buFont typeface="Arial"/>
                        <a:buNone/>
                        <a:tabLst/>
                        <a:defRPr/>
                      </a:pPr>
                      <a:r>
                        <a:rPr lang="en-US" sz="800" b="0" i="0" u="none" strike="noStrike" dirty="0">
                          <a:solidFill>
                            <a:srgbClr val="000000"/>
                          </a:solidFill>
                          <a:effectLst/>
                          <a:latin typeface="Calibri" panose="020F0502020204030204" pitchFamily="34" charset="0"/>
                        </a:rPr>
                        <a:t>perform buffering and sizing on mapped network</a:t>
                      </a:r>
                    </a:p>
                  </a:txBody>
                  <a:tcPr marL="6350" marR="6350" marT="6350" marB="0" anchor="b"/>
                </a:tc>
                <a:extLst>
                  <a:ext uri="{0D108BD9-81ED-4DB2-BD59-A6C34878D82A}">
                    <a16:rowId xmlns:a16="http://schemas.microsoft.com/office/drawing/2014/main" val="3353238877"/>
                  </a:ext>
                </a:extLst>
              </a:tr>
              <a:tr h="145691">
                <a:tc>
                  <a:txBody>
                    <a:bodyPr/>
                    <a:lstStyle/>
                    <a:p>
                      <a:r>
                        <a:rPr lang="en-US" sz="800" strike="noStrike" dirty="0"/>
                        <a:t>topo</a:t>
                      </a:r>
                    </a:p>
                  </a:txBody>
                  <a:tcPr/>
                </a:tc>
                <a:tc vMerge="1">
                  <a:txBody>
                    <a:bodyPr/>
                    <a:lstStyle/>
                    <a:p>
                      <a:endParaRPr dirty="0"/>
                    </a:p>
                  </a:txBody>
                  <a:tcPr/>
                </a:tc>
                <a:tc>
                  <a:txBody>
                    <a:bodyPr/>
                    <a:lstStyle/>
                    <a:p>
                      <a:pPr algn="l" fontAlgn="b"/>
                      <a:r>
                        <a:rPr lang="en-US" sz="800" b="0" i="0" u="none" strike="noStrike" dirty="0">
                          <a:solidFill>
                            <a:srgbClr val="000000"/>
                          </a:solidFill>
                          <a:effectLst/>
                          <a:latin typeface="Calibri" panose="020F0502020204030204" pitchFamily="34" charset="0"/>
                        </a:rPr>
                        <a:t>rearrange nodes to be in topological order for STA</a:t>
                      </a:r>
                    </a:p>
                  </a:txBody>
                  <a:tcPr marL="6350" marR="6350" marT="6350" marB="0" anchor="b"/>
                </a:tc>
                <a:extLst>
                  <a:ext uri="{0D108BD9-81ED-4DB2-BD59-A6C34878D82A}">
                    <a16:rowId xmlns:a16="http://schemas.microsoft.com/office/drawing/2014/main" val="1551447729"/>
                  </a:ext>
                </a:extLst>
              </a:tr>
              <a:tr h="145691">
                <a:tc>
                  <a:txBody>
                    <a:bodyPr/>
                    <a:lstStyle/>
                    <a:p>
                      <a:r>
                        <a:rPr lang="en-US" sz="800" strike="noStrike" dirty="0" err="1"/>
                        <a:t>stime</a:t>
                      </a:r>
                      <a:r>
                        <a:rPr lang="en-US" sz="800" strike="noStrike" dirty="0"/>
                        <a:t> –c</a:t>
                      </a:r>
                    </a:p>
                  </a:txBody>
                  <a:tcPr/>
                </a:tc>
                <a:tc vMerge="1">
                  <a:txBody>
                    <a:bodyPr/>
                    <a:lstStyle/>
                    <a:p>
                      <a:endParaRPr/>
                    </a:p>
                  </a:txBody>
                  <a:tcPr/>
                </a:tc>
                <a:tc>
                  <a:txBody>
                    <a:bodyPr/>
                    <a:lstStyle/>
                    <a:p>
                      <a:pPr algn="l" fontAlgn="b"/>
                      <a:r>
                        <a:rPr lang="en-US" sz="800" b="0" i="0" u="none" strike="noStrike" dirty="0">
                          <a:solidFill>
                            <a:srgbClr val="000000"/>
                          </a:solidFill>
                          <a:effectLst/>
                          <a:latin typeface="Calibri" panose="020F0502020204030204" pitchFamily="34" charset="0"/>
                        </a:rPr>
                        <a:t>perform STA using liberty library</a:t>
                      </a:r>
                    </a:p>
                  </a:txBody>
                  <a:tcPr marL="6350" marR="6350" marT="6350" marB="0" anchor="b"/>
                </a:tc>
                <a:extLst>
                  <a:ext uri="{0D108BD9-81ED-4DB2-BD59-A6C34878D82A}">
                    <a16:rowId xmlns:a16="http://schemas.microsoft.com/office/drawing/2014/main" val="1986317542"/>
                  </a:ext>
                </a:extLst>
              </a:tr>
              <a:tr h="145691">
                <a:tc>
                  <a:txBody>
                    <a:bodyPr/>
                    <a:lstStyle/>
                    <a:p>
                      <a:r>
                        <a:rPr lang="en-US" sz="800" strike="noStrike" dirty="0"/>
                        <a:t>upsize –c</a:t>
                      </a:r>
                    </a:p>
                  </a:txBody>
                  <a:tcPr/>
                </a:tc>
                <a:tc vMerge="1">
                  <a:txBody>
                    <a:bodyPr/>
                    <a:lstStyle/>
                    <a:p>
                      <a:endParaRPr lang="en-US" sz="1200" dirty="0"/>
                    </a:p>
                  </a:txBody>
                  <a:tcPr/>
                </a:tc>
                <a:tc>
                  <a:txBody>
                    <a:bodyPr/>
                    <a:lstStyle/>
                    <a:p>
                      <a:pPr algn="l" fontAlgn="b"/>
                      <a:r>
                        <a:rPr lang="en-US" sz="800" b="0" i="0" u="none" strike="noStrike" dirty="0">
                          <a:solidFill>
                            <a:srgbClr val="000000"/>
                          </a:solidFill>
                          <a:effectLst/>
                          <a:latin typeface="Calibri" panose="020F0502020204030204" pitchFamily="34" charset="0"/>
                        </a:rPr>
                        <a:t>selectively increase gate sizes on the critical path</a:t>
                      </a:r>
                    </a:p>
                  </a:txBody>
                  <a:tcPr marL="6350" marR="6350" marT="6350" marB="0" anchor="b"/>
                </a:tc>
                <a:extLst>
                  <a:ext uri="{0D108BD9-81ED-4DB2-BD59-A6C34878D82A}">
                    <a16:rowId xmlns:a16="http://schemas.microsoft.com/office/drawing/2014/main" val="2061140720"/>
                  </a:ext>
                </a:extLst>
              </a:tr>
              <a:tr h="145691">
                <a:tc>
                  <a:txBody>
                    <a:bodyPr/>
                    <a:lstStyle/>
                    <a:p>
                      <a:r>
                        <a:rPr lang="en-US" sz="800" strike="noStrike" dirty="0" err="1"/>
                        <a:t>dnsize</a:t>
                      </a:r>
                      <a:r>
                        <a:rPr lang="en-US" sz="800" strike="noStrike" dirty="0"/>
                        <a:t> –c</a:t>
                      </a:r>
                    </a:p>
                  </a:txBody>
                  <a:tcPr/>
                </a:tc>
                <a:tc vMerge="1">
                  <a:txBody>
                    <a:bodyPr/>
                    <a:lstStyle/>
                    <a:p>
                      <a:endParaRPr lang="en-US" sz="1200" dirty="0"/>
                    </a:p>
                  </a:txBody>
                  <a:tcPr/>
                </a:tc>
                <a:tc>
                  <a:txBody>
                    <a:bodyPr/>
                    <a:lstStyle/>
                    <a:p>
                      <a:pPr algn="l" fontAlgn="b"/>
                      <a:r>
                        <a:rPr lang="en-US" sz="800" b="0" i="0" u="none" strike="noStrike" dirty="0">
                          <a:solidFill>
                            <a:srgbClr val="000000"/>
                          </a:solidFill>
                          <a:effectLst/>
                          <a:latin typeface="Calibri" panose="020F0502020204030204" pitchFamily="34" charset="0"/>
                        </a:rPr>
                        <a:t>selectively decrease gate sizes while maintaining delay</a:t>
                      </a:r>
                    </a:p>
                  </a:txBody>
                  <a:tcPr marL="6350" marR="6350" marT="6350" marB="0" anchor="b"/>
                </a:tc>
                <a:extLst>
                  <a:ext uri="{0D108BD9-81ED-4DB2-BD59-A6C34878D82A}">
                    <a16:rowId xmlns:a16="http://schemas.microsoft.com/office/drawing/2014/main" val="2721057980"/>
                  </a:ext>
                </a:extLst>
              </a:tr>
            </a:tbl>
          </a:graphicData>
        </a:graphic>
      </p:graphicFrame>
      <p:sp>
        <p:nvSpPr>
          <p:cNvPr id="2" name="Footer Placeholder 1">
            <a:extLst>
              <a:ext uri="{FF2B5EF4-FFF2-40B4-BE49-F238E27FC236}">
                <a16:creationId xmlns:a16="http://schemas.microsoft.com/office/drawing/2014/main" id="{1F0B6306-5765-CDDE-485D-D6EBD61AA2A5}"/>
              </a:ext>
            </a:extLst>
          </p:cNvPr>
          <p:cNvSpPr>
            <a:spLocks noGrp="1"/>
          </p:cNvSpPr>
          <p:nvPr>
            <p:ph type="ftr" sz="quarter" idx="3"/>
          </p:nvPr>
        </p:nvSpPr>
        <p:spPr/>
        <p:txBody>
          <a:bodyPr/>
          <a:lstStyle/>
          <a:p>
            <a:r>
              <a:rPr lang="en-IN"/>
              <a:t>Kahng ECE 260C SP25 </a:t>
            </a:r>
            <a:endParaRPr lang="en-IN" sz="1000" dirty="0"/>
          </a:p>
        </p:txBody>
      </p:sp>
    </p:spTree>
    <p:extLst>
      <p:ext uri="{BB962C8B-B14F-4D97-AF65-F5344CB8AC3E}">
        <p14:creationId xmlns:p14="http://schemas.microsoft.com/office/powerpoint/2010/main" val="13846871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097083-5D2A-49FF-C10B-3567CE8FC6DB}"/>
              </a:ext>
            </a:extLst>
          </p:cNvPr>
          <p:cNvSpPr>
            <a:spLocks noGrp="1"/>
          </p:cNvSpPr>
          <p:nvPr>
            <p:ph type="title"/>
          </p:nvPr>
        </p:nvSpPr>
        <p:spPr/>
        <p:txBody>
          <a:bodyPr/>
          <a:lstStyle/>
          <a:p>
            <a:r>
              <a:rPr lang="en-US" dirty="0"/>
              <a:t>Comparison of Classical vs. AIG Synthesis</a:t>
            </a:r>
          </a:p>
        </p:txBody>
      </p:sp>
      <p:pic>
        <p:nvPicPr>
          <p:cNvPr id="7" name="Picture 6">
            <a:extLst>
              <a:ext uri="{FF2B5EF4-FFF2-40B4-BE49-F238E27FC236}">
                <a16:creationId xmlns:a16="http://schemas.microsoft.com/office/drawing/2014/main" id="{19803C89-82E9-D334-E6AB-10D02FC9C5C2}"/>
              </a:ext>
            </a:extLst>
          </p:cNvPr>
          <p:cNvPicPr>
            <a:picLocks noChangeAspect="1"/>
          </p:cNvPicPr>
          <p:nvPr/>
        </p:nvPicPr>
        <p:blipFill>
          <a:blip r:embed="rId2"/>
          <a:stretch>
            <a:fillRect/>
          </a:stretch>
        </p:blipFill>
        <p:spPr>
          <a:xfrm>
            <a:off x="26185" y="1085854"/>
            <a:ext cx="9091630" cy="5029200"/>
          </a:xfrm>
          <a:prstGeom prst="rect">
            <a:avLst/>
          </a:prstGeom>
        </p:spPr>
      </p:pic>
      <p:sp>
        <p:nvSpPr>
          <p:cNvPr id="8" name="Text Box 5">
            <a:extLst>
              <a:ext uri="{FF2B5EF4-FFF2-40B4-BE49-F238E27FC236}">
                <a16:creationId xmlns:a16="http://schemas.microsoft.com/office/drawing/2014/main" id="{237DA259-3C72-6CED-5DA8-88D1727A62F5}"/>
              </a:ext>
            </a:extLst>
          </p:cNvPr>
          <p:cNvSpPr txBox="1">
            <a:spLocks noChangeArrowheads="1"/>
          </p:cNvSpPr>
          <p:nvPr/>
        </p:nvSpPr>
        <p:spPr bwMode="auto">
          <a:xfrm>
            <a:off x="3068443" y="6379366"/>
            <a:ext cx="3733800" cy="20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spcBef>
                <a:spcPct val="50000"/>
              </a:spcBef>
            </a:pPr>
            <a:r>
              <a:rPr lang="en-US" altLang="en-US" sz="1000"/>
              <a:t>Slide Courtesy of Alan Mischenko &amp; Bob Brayton</a:t>
            </a:r>
          </a:p>
        </p:txBody>
      </p:sp>
      <p:sp>
        <p:nvSpPr>
          <p:cNvPr id="2" name="Footer Placeholder 1">
            <a:extLst>
              <a:ext uri="{FF2B5EF4-FFF2-40B4-BE49-F238E27FC236}">
                <a16:creationId xmlns:a16="http://schemas.microsoft.com/office/drawing/2014/main" id="{92679917-5AC1-03CF-374A-A70263278E34}"/>
              </a:ext>
            </a:extLst>
          </p:cNvPr>
          <p:cNvSpPr>
            <a:spLocks noGrp="1"/>
          </p:cNvSpPr>
          <p:nvPr>
            <p:ph type="ftr" sz="quarter" idx="3"/>
          </p:nvPr>
        </p:nvSpPr>
        <p:spPr/>
        <p:txBody>
          <a:bodyPr/>
          <a:lstStyle/>
          <a:p>
            <a:r>
              <a:rPr lang="en-IN"/>
              <a:t>Kahng ECE 260C SP25 </a:t>
            </a:r>
            <a:endParaRPr lang="en-IN" sz="1000" dirty="0"/>
          </a:p>
        </p:txBody>
      </p:sp>
    </p:spTree>
    <p:extLst>
      <p:ext uri="{BB962C8B-B14F-4D97-AF65-F5344CB8AC3E}">
        <p14:creationId xmlns:p14="http://schemas.microsoft.com/office/powerpoint/2010/main" val="1072004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74" name="Oval 22">
            <a:extLst>
              <a:ext uri="{FF2B5EF4-FFF2-40B4-BE49-F238E27FC236}">
                <a16:creationId xmlns:a16="http://schemas.microsoft.com/office/drawing/2014/main" id="{DBF03683-4E7B-261B-9140-75410FD62D21}"/>
              </a:ext>
            </a:extLst>
          </p:cNvPr>
          <p:cNvSpPr>
            <a:spLocks noChangeArrowheads="1"/>
          </p:cNvSpPr>
          <p:nvPr/>
        </p:nvSpPr>
        <p:spPr bwMode="auto">
          <a:xfrm>
            <a:off x="999339" y="2378585"/>
            <a:ext cx="3581400" cy="685800"/>
          </a:xfrm>
          <a:prstGeom prst="ellipse">
            <a:avLst/>
          </a:prstGeom>
          <a:gradFill rotWithShape="1">
            <a:gsLst>
              <a:gs pos="0">
                <a:schemeClr val="accent1">
                  <a:alpha val="53000"/>
                </a:schemeClr>
              </a:gs>
              <a:gs pos="100000">
                <a:schemeClr val="accent1">
                  <a:gamma/>
                  <a:shade val="77255"/>
                  <a:invGamma/>
                  <a:alpha val="53999"/>
                </a:schemeClr>
              </a:gs>
            </a:gsLst>
            <a:lin ang="5400000" scaled="1"/>
          </a:gradFill>
          <a:ln w="9525">
            <a:solidFill>
              <a:schemeClr val="tx1"/>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75" name="Oval 23">
            <a:extLst>
              <a:ext uri="{FF2B5EF4-FFF2-40B4-BE49-F238E27FC236}">
                <a16:creationId xmlns:a16="http://schemas.microsoft.com/office/drawing/2014/main" id="{7883300C-2D9B-99C5-60CE-70436D16A3AD}"/>
              </a:ext>
            </a:extLst>
          </p:cNvPr>
          <p:cNvSpPr>
            <a:spLocks noChangeArrowheads="1"/>
          </p:cNvSpPr>
          <p:nvPr/>
        </p:nvSpPr>
        <p:spPr bwMode="auto">
          <a:xfrm>
            <a:off x="999339" y="4893185"/>
            <a:ext cx="3581400" cy="685800"/>
          </a:xfrm>
          <a:prstGeom prst="ellipse">
            <a:avLst/>
          </a:prstGeom>
          <a:gradFill rotWithShape="1">
            <a:gsLst>
              <a:gs pos="0">
                <a:schemeClr val="accent1">
                  <a:alpha val="53000"/>
                </a:schemeClr>
              </a:gs>
              <a:gs pos="100000">
                <a:schemeClr val="accent1">
                  <a:gamma/>
                  <a:shade val="77255"/>
                  <a:invGamma/>
                  <a:alpha val="53999"/>
                </a:schemeClr>
              </a:gs>
            </a:gsLst>
            <a:lin ang="5400000" scaled="1"/>
          </a:gradFill>
          <a:ln w="9525">
            <a:solidFill>
              <a:schemeClr val="tx1"/>
            </a:solidFill>
            <a:prstDash val="lg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65" name="Rectangle 13">
            <a:extLst>
              <a:ext uri="{FF2B5EF4-FFF2-40B4-BE49-F238E27FC236}">
                <a16:creationId xmlns:a16="http://schemas.microsoft.com/office/drawing/2014/main" id="{DE5A419B-08AA-4BFB-253D-A6A7BB361D60}"/>
              </a:ext>
            </a:extLst>
          </p:cNvPr>
          <p:cNvSpPr>
            <a:spLocks noChangeArrowheads="1"/>
          </p:cNvSpPr>
          <p:nvPr/>
        </p:nvSpPr>
        <p:spPr bwMode="auto">
          <a:xfrm>
            <a:off x="770739" y="3226310"/>
            <a:ext cx="4572000" cy="1600200"/>
          </a:xfrm>
          <a:prstGeom prst="rect">
            <a:avLst/>
          </a:prstGeom>
          <a:solidFill>
            <a:srgbClr val="FFFF00">
              <a:alpha val="53000"/>
            </a:srgbClr>
          </a:solidFill>
          <a:ln w="9525">
            <a:solidFill>
              <a:srgbClr val="FFFF00"/>
            </a:solidFill>
            <a:prstDash val="lg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9154" name="Rectangle 2">
            <a:extLst>
              <a:ext uri="{FF2B5EF4-FFF2-40B4-BE49-F238E27FC236}">
                <a16:creationId xmlns:a16="http://schemas.microsoft.com/office/drawing/2014/main" id="{13E11590-4A5F-DB3C-F228-33BBAE2F4BEA}"/>
              </a:ext>
            </a:extLst>
          </p:cNvPr>
          <p:cNvSpPr>
            <a:spLocks noGrp="1" noChangeArrowheads="1"/>
          </p:cNvSpPr>
          <p:nvPr>
            <p:ph type="title"/>
          </p:nvPr>
        </p:nvSpPr>
        <p:spPr/>
        <p:txBody>
          <a:bodyPr/>
          <a:lstStyle/>
          <a:p>
            <a:r>
              <a:rPr lang="en-US" altLang="en-US" dirty="0"/>
              <a:t>Design Flow</a:t>
            </a:r>
            <a:endParaRPr lang="ru-RU" altLang="en-US" dirty="0"/>
          </a:p>
        </p:txBody>
      </p:sp>
      <p:sp>
        <p:nvSpPr>
          <p:cNvPr id="49159" name="Text Box 7">
            <a:extLst>
              <a:ext uri="{FF2B5EF4-FFF2-40B4-BE49-F238E27FC236}">
                <a16:creationId xmlns:a16="http://schemas.microsoft.com/office/drawing/2014/main" id="{53ABD910-E107-06D2-60E2-63CFDB631C04}"/>
              </a:ext>
            </a:extLst>
          </p:cNvPr>
          <p:cNvSpPr txBox="1">
            <a:spLocks noChangeArrowheads="1"/>
          </p:cNvSpPr>
          <p:nvPr/>
        </p:nvSpPr>
        <p:spPr bwMode="auto">
          <a:xfrm>
            <a:off x="1608939" y="1873762"/>
            <a:ext cx="2514600"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System Specification</a:t>
            </a:r>
            <a:endParaRPr lang="ru-RU" altLang="en-US"/>
          </a:p>
        </p:txBody>
      </p:sp>
      <p:sp>
        <p:nvSpPr>
          <p:cNvPr id="49160" name="Text Box 8">
            <a:extLst>
              <a:ext uri="{FF2B5EF4-FFF2-40B4-BE49-F238E27FC236}">
                <a16:creationId xmlns:a16="http://schemas.microsoft.com/office/drawing/2014/main" id="{B9D813C6-9BCC-C2E1-1E59-3642C47C2F10}"/>
              </a:ext>
            </a:extLst>
          </p:cNvPr>
          <p:cNvSpPr txBox="1">
            <a:spLocks noChangeArrowheads="1"/>
          </p:cNvSpPr>
          <p:nvPr/>
        </p:nvSpPr>
        <p:spPr bwMode="auto">
          <a:xfrm>
            <a:off x="1589889" y="2540512"/>
            <a:ext cx="2514600"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dirty="0">
                <a:effectLst>
                  <a:outerShdw blurRad="38100" dist="38100" dir="2700000" algn="tl">
                    <a:srgbClr val="000000"/>
                  </a:outerShdw>
                </a:effectLst>
              </a:rPr>
              <a:t>RTL</a:t>
            </a:r>
            <a:endParaRPr lang="ru-RU" altLang="en-US" dirty="0">
              <a:effectLst>
                <a:outerShdw blurRad="38100" dist="38100" dir="2700000" algn="tl">
                  <a:srgbClr val="000000"/>
                </a:outerShdw>
              </a:effectLst>
            </a:endParaRPr>
          </a:p>
        </p:txBody>
      </p:sp>
      <p:sp>
        <p:nvSpPr>
          <p:cNvPr id="49161" name="Text Box 9">
            <a:extLst>
              <a:ext uri="{FF2B5EF4-FFF2-40B4-BE49-F238E27FC236}">
                <a16:creationId xmlns:a16="http://schemas.microsoft.com/office/drawing/2014/main" id="{C935AD39-17EB-387A-D90D-C36B951C3044}"/>
              </a:ext>
            </a:extLst>
          </p:cNvPr>
          <p:cNvSpPr txBox="1">
            <a:spLocks noChangeArrowheads="1"/>
          </p:cNvSpPr>
          <p:nvPr/>
        </p:nvSpPr>
        <p:spPr bwMode="auto">
          <a:xfrm>
            <a:off x="1589889" y="3454912"/>
            <a:ext cx="2514600"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effectLst>
                  <a:outerShdw blurRad="38100" dist="38100" dir="2700000" algn="tl">
                    <a:srgbClr val="000000"/>
                  </a:outerShdw>
                </a:effectLst>
              </a:rPr>
              <a:t>Logic synthesis</a:t>
            </a:r>
            <a:endParaRPr lang="ru-RU" altLang="en-US">
              <a:effectLst>
                <a:outerShdw blurRad="38100" dist="38100" dir="2700000" algn="tl">
                  <a:srgbClr val="000000"/>
                </a:outerShdw>
              </a:effectLst>
            </a:endParaRPr>
          </a:p>
        </p:txBody>
      </p:sp>
      <p:sp>
        <p:nvSpPr>
          <p:cNvPr id="49162" name="Text Box 10">
            <a:extLst>
              <a:ext uri="{FF2B5EF4-FFF2-40B4-BE49-F238E27FC236}">
                <a16:creationId xmlns:a16="http://schemas.microsoft.com/office/drawing/2014/main" id="{E81433A4-6F67-EA61-54CA-02F940B94BA9}"/>
              </a:ext>
            </a:extLst>
          </p:cNvPr>
          <p:cNvSpPr txBox="1">
            <a:spLocks noChangeArrowheads="1"/>
          </p:cNvSpPr>
          <p:nvPr/>
        </p:nvSpPr>
        <p:spPr bwMode="auto">
          <a:xfrm>
            <a:off x="1589889" y="4140712"/>
            <a:ext cx="2514600"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effectLst>
                  <a:outerShdw blurRad="38100" dist="38100" dir="2700000" algn="tl">
                    <a:srgbClr val="000000"/>
                  </a:outerShdw>
                </a:effectLst>
              </a:rPr>
              <a:t>Technology mapping</a:t>
            </a:r>
            <a:endParaRPr lang="ru-RU" altLang="en-US">
              <a:effectLst>
                <a:outerShdw blurRad="38100" dist="38100" dir="2700000" algn="tl">
                  <a:srgbClr val="000000"/>
                </a:outerShdw>
              </a:effectLst>
            </a:endParaRPr>
          </a:p>
        </p:txBody>
      </p:sp>
      <p:sp>
        <p:nvSpPr>
          <p:cNvPr id="49163" name="Text Box 11">
            <a:extLst>
              <a:ext uri="{FF2B5EF4-FFF2-40B4-BE49-F238E27FC236}">
                <a16:creationId xmlns:a16="http://schemas.microsoft.com/office/drawing/2014/main" id="{4BAE1994-507D-541C-FDD3-66C0D3129CD5}"/>
              </a:ext>
            </a:extLst>
          </p:cNvPr>
          <p:cNvSpPr txBox="1">
            <a:spLocks noChangeArrowheads="1"/>
          </p:cNvSpPr>
          <p:nvPr/>
        </p:nvSpPr>
        <p:spPr bwMode="auto">
          <a:xfrm>
            <a:off x="1599414" y="5036062"/>
            <a:ext cx="2514600"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effectLst>
                  <a:outerShdw blurRad="38100" dist="38100" dir="2700000" algn="tl">
                    <a:srgbClr val="000000"/>
                  </a:outerShdw>
                </a:effectLst>
              </a:rPr>
              <a:t>Physical synthesis</a:t>
            </a:r>
            <a:endParaRPr lang="ru-RU" altLang="en-US">
              <a:effectLst>
                <a:outerShdw blurRad="38100" dist="38100" dir="2700000" algn="tl">
                  <a:srgbClr val="000000"/>
                </a:outerShdw>
              </a:effectLst>
            </a:endParaRPr>
          </a:p>
        </p:txBody>
      </p:sp>
      <p:sp>
        <p:nvSpPr>
          <p:cNvPr id="49164" name="Text Box 12">
            <a:extLst>
              <a:ext uri="{FF2B5EF4-FFF2-40B4-BE49-F238E27FC236}">
                <a16:creationId xmlns:a16="http://schemas.microsoft.com/office/drawing/2014/main" id="{505DE789-16AF-95EF-B5C5-3E162F200F3B}"/>
              </a:ext>
            </a:extLst>
          </p:cNvPr>
          <p:cNvSpPr txBox="1">
            <a:spLocks noChangeArrowheads="1"/>
          </p:cNvSpPr>
          <p:nvPr/>
        </p:nvSpPr>
        <p:spPr bwMode="auto">
          <a:xfrm>
            <a:off x="1608939" y="5740912"/>
            <a:ext cx="2514600" cy="30777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en-US"/>
              <a:t>Manufacturing</a:t>
            </a:r>
            <a:endParaRPr lang="ru-RU" altLang="en-US"/>
          </a:p>
        </p:txBody>
      </p:sp>
      <p:sp>
        <p:nvSpPr>
          <p:cNvPr id="49166" name="Text Box 14">
            <a:extLst>
              <a:ext uri="{FF2B5EF4-FFF2-40B4-BE49-F238E27FC236}">
                <a16:creationId xmlns:a16="http://schemas.microsoft.com/office/drawing/2014/main" id="{B62CA58B-7E3D-D23A-751E-3BACF29F0707}"/>
              </a:ext>
            </a:extLst>
          </p:cNvPr>
          <p:cNvSpPr txBox="1">
            <a:spLocks noChangeArrowheads="1"/>
          </p:cNvSpPr>
          <p:nvPr/>
        </p:nvSpPr>
        <p:spPr bwMode="auto">
          <a:xfrm>
            <a:off x="799316" y="3226312"/>
            <a:ext cx="15144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solidFill>
                  <a:srgbClr val="FFFF00"/>
                </a:solidFill>
              </a:rPr>
              <a:t>ABC</a:t>
            </a:r>
            <a:endParaRPr lang="ru-RU" altLang="en-US">
              <a:solidFill>
                <a:srgbClr val="FFFF00"/>
              </a:solidFill>
            </a:endParaRPr>
          </a:p>
        </p:txBody>
      </p:sp>
      <p:sp>
        <p:nvSpPr>
          <p:cNvPr id="49167" name="Line 15">
            <a:extLst>
              <a:ext uri="{FF2B5EF4-FFF2-40B4-BE49-F238E27FC236}">
                <a16:creationId xmlns:a16="http://schemas.microsoft.com/office/drawing/2014/main" id="{E32C0164-F9A7-2600-3586-6DF0CEC5A76E}"/>
              </a:ext>
            </a:extLst>
          </p:cNvPr>
          <p:cNvSpPr>
            <a:spLocks noChangeShapeType="1"/>
          </p:cNvSpPr>
          <p:nvPr/>
        </p:nvSpPr>
        <p:spPr bwMode="auto">
          <a:xfrm>
            <a:off x="2828139" y="2235710"/>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8" name="Line 16">
            <a:extLst>
              <a:ext uri="{FF2B5EF4-FFF2-40B4-BE49-F238E27FC236}">
                <a16:creationId xmlns:a16="http://schemas.microsoft.com/office/drawing/2014/main" id="{CF9DA2A8-6C51-FB0A-290A-4C873AC66F59}"/>
              </a:ext>
            </a:extLst>
          </p:cNvPr>
          <p:cNvSpPr>
            <a:spLocks noChangeShapeType="1"/>
          </p:cNvSpPr>
          <p:nvPr/>
        </p:nvSpPr>
        <p:spPr bwMode="auto">
          <a:xfrm>
            <a:off x="2828139" y="3845435"/>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69" name="Line 17">
            <a:extLst>
              <a:ext uri="{FF2B5EF4-FFF2-40B4-BE49-F238E27FC236}">
                <a16:creationId xmlns:a16="http://schemas.microsoft.com/office/drawing/2014/main" id="{78C97577-D3EB-C660-955E-EB37DE5931CF}"/>
              </a:ext>
            </a:extLst>
          </p:cNvPr>
          <p:cNvSpPr>
            <a:spLocks noChangeShapeType="1"/>
          </p:cNvSpPr>
          <p:nvPr/>
        </p:nvSpPr>
        <p:spPr bwMode="auto">
          <a:xfrm>
            <a:off x="2818614" y="5426585"/>
            <a:ext cx="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0" name="Line 18">
            <a:extLst>
              <a:ext uri="{FF2B5EF4-FFF2-40B4-BE49-F238E27FC236}">
                <a16:creationId xmlns:a16="http://schemas.microsoft.com/office/drawing/2014/main" id="{8C112E8F-064E-7340-A6AC-6EEBBFB6A6D7}"/>
              </a:ext>
            </a:extLst>
          </p:cNvPr>
          <p:cNvSpPr>
            <a:spLocks noChangeShapeType="1"/>
          </p:cNvSpPr>
          <p:nvPr/>
        </p:nvSpPr>
        <p:spPr bwMode="auto">
          <a:xfrm>
            <a:off x="2828139" y="2911985"/>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1" name="Line 19">
            <a:extLst>
              <a:ext uri="{FF2B5EF4-FFF2-40B4-BE49-F238E27FC236}">
                <a16:creationId xmlns:a16="http://schemas.microsoft.com/office/drawing/2014/main" id="{0C04E4D0-9616-21D8-DE43-B2ADE909901A}"/>
              </a:ext>
            </a:extLst>
          </p:cNvPr>
          <p:cNvSpPr>
            <a:spLocks noChangeShapeType="1"/>
          </p:cNvSpPr>
          <p:nvPr/>
        </p:nvSpPr>
        <p:spPr bwMode="auto">
          <a:xfrm>
            <a:off x="2818614" y="4512185"/>
            <a:ext cx="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173" name="Text Box 21">
            <a:extLst>
              <a:ext uri="{FF2B5EF4-FFF2-40B4-BE49-F238E27FC236}">
                <a16:creationId xmlns:a16="http://schemas.microsoft.com/office/drawing/2014/main" id="{38843A9E-F4C3-F50A-55F9-BE5DF25A18A1}"/>
              </a:ext>
            </a:extLst>
          </p:cNvPr>
          <p:cNvSpPr txBox="1">
            <a:spLocks noChangeArrowheads="1"/>
          </p:cNvSpPr>
          <p:nvPr/>
        </p:nvSpPr>
        <p:spPr bwMode="auto">
          <a:xfrm>
            <a:off x="4648942" y="1845185"/>
            <a:ext cx="400110" cy="4267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algn="ctr">
              <a:spcBef>
                <a:spcPct val="50000"/>
              </a:spcBef>
            </a:pPr>
            <a:r>
              <a:rPr lang="en-US" altLang="en-US">
                <a:effectLst>
                  <a:outerShdw blurRad="38100" dist="38100" dir="2700000" algn="tl">
                    <a:srgbClr val="000000"/>
                  </a:outerShdw>
                </a:effectLst>
              </a:rPr>
              <a:t>Verification</a:t>
            </a:r>
            <a:endParaRPr lang="ru-RU" altLang="en-US">
              <a:effectLst>
                <a:outerShdw blurRad="38100" dist="38100" dir="2700000" algn="tl">
                  <a:srgbClr val="000000"/>
                </a:outerShdw>
              </a:effectLst>
            </a:endParaRPr>
          </a:p>
        </p:txBody>
      </p:sp>
      <p:sp>
        <p:nvSpPr>
          <p:cNvPr id="2" name="Text Placeholder 1">
            <a:extLst>
              <a:ext uri="{FF2B5EF4-FFF2-40B4-BE49-F238E27FC236}">
                <a16:creationId xmlns:a16="http://schemas.microsoft.com/office/drawing/2014/main" id="{DC0225F1-8B93-E78E-90AD-5E471773B3FF}"/>
              </a:ext>
            </a:extLst>
          </p:cNvPr>
          <p:cNvSpPr txBox="1">
            <a:spLocks/>
          </p:cNvSpPr>
          <p:nvPr/>
        </p:nvSpPr>
        <p:spPr>
          <a:xfrm>
            <a:off x="237896" y="823051"/>
            <a:ext cx="6901295" cy="620291"/>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93700" algn="l" rtl="0" eaLnBrk="1" hangingPunct="1">
              <a:lnSpc>
                <a:spcPct val="90000"/>
              </a:lnSpc>
              <a:spcBef>
                <a:spcPts val="1000"/>
              </a:spcBef>
              <a:spcAft>
                <a:spcPts val="0"/>
              </a:spcAft>
              <a:buClr>
                <a:srgbClr val="262626"/>
              </a:buClr>
              <a:buSzPts val="2600"/>
              <a:buFont typeface="Arial"/>
              <a:buChar char="•"/>
              <a:defRPr sz="2600" b="0" i="0" u="none" strike="noStrike" cap="none">
                <a:solidFill>
                  <a:srgbClr val="262626"/>
                </a:solidFill>
                <a:latin typeface="Arial"/>
                <a:ea typeface="Arial"/>
                <a:cs typeface="Arial"/>
                <a:sym typeface="Arial"/>
              </a:defRPr>
            </a:lvl1pPr>
            <a:lvl2pPr marL="914400" marR="0" lvl="1" indent="-368300" algn="l" rtl="0" eaLnBrk="1" hangingPunct="1">
              <a:lnSpc>
                <a:spcPct val="90000"/>
              </a:lnSpc>
              <a:spcBef>
                <a:spcPts val="500"/>
              </a:spcBef>
              <a:spcAft>
                <a:spcPts val="0"/>
              </a:spcAft>
              <a:buClr>
                <a:srgbClr val="262626"/>
              </a:buClr>
              <a:buSzPts val="2200"/>
              <a:buFont typeface="Arial"/>
              <a:buChar char="•"/>
              <a:defRPr sz="2200" b="0" i="0" u="none" strike="noStrike" cap="none">
                <a:solidFill>
                  <a:srgbClr val="262626"/>
                </a:solidFill>
                <a:latin typeface="Arial"/>
                <a:ea typeface="Arial"/>
                <a:cs typeface="Arial"/>
                <a:sym typeface="Arial"/>
              </a:defRPr>
            </a:lvl2pPr>
            <a:lvl3pPr marL="1371600" marR="0" lvl="2" indent="-342900" algn="l" rtl="0" eaLnBrk="1" hangingPunct="1">
              <a:lnSpc>
                <a:spcPct val="90000"/>
              </a:lnSpc>
              <a:spcBef>
                <a:spcPts val="500"/>
              </a:spcBef>
              <a:spcAft>
                <a:spcPts val="0"/>
              </a:spcAft>
              <a:buClr>
                <a:srgbClr val="262626"/>
              </a:buClr>
              <a:buSzPts val="1800"/>
              <a:buFont typeface="Arial"/>
              <a:buChar char="•"/>
              <a:defRPr sz="1800" b="0" i="0" u="none" strike="noStrike" cap="none">
                <a:solidFill>
                  <a:srgbClr val="262626"/>
                </a:solidFill>
                <a:latin typeface="Arial"/>
                <a:ea typeface="Arial"/>
                <a:cs typeface="Arial"/>
                <a:sym typeface="Arial"/>
              </a:defRPr>
            </a:lvl3pPr>
            <a:lvl4pPr marL="1828800" marR="0" lvl="3" indent="-330200" algn="l" rtl="0" eaLnBrk="1" hangingPunct="1">
              <a:lnSpc>
                <a:spcPct val="90000"/>
              </a:lnSpc>
              <a:spcBef>
                <a:spcPts val="500"/>
              </a:spcBef>
              <a:spcAft>
                <a:spcPts val="0"/>
              </a:spcAft>
              <a:buClr>
                <a:srgbClr val="262626"/>
              </a:buClr>
              <a:buSzPts val="1600"/>
              <a:buFont typeface="Arial"/>
              <a:buChar char="•"/>
              <a:defRPr sz="1600" b="0" i="0" u="none" strike="noStrike" cap="none">
                <a:solidFill>
                  <a:srgbClr val="262626"/>
                </a:solidFill>
                <a:latin typeface="Arial"/>
                <a:ea typeface="Arial"/>
                <a:cs typeface="Arial"/>
                <a:sym typeface="Arial"/>
              </a:defRPr>
            </a:lvl4pPr>
            <a:lvl5pPr marL="2286000" marR="0" lvl="4" indent="-317500" algn="l" rtl="0" eaLnBrk="1" hangingPunct="1">
              <a:lnSpc>
                <a:spcPct val="90000"/>
              </a:lnSpc>
              <a:spcBef>
                <a:spcPts val="500"/>
              </a:spcBef>
              <a:spcAft>
                <a:spcPts val="0"/>
              </a:spcAft>
              <a:buClr>
                <a:srgbClr val="262626"/>
              </a:buClr>
              <a:buSzPts val="1400"/>
              <a:buFont typeface="Arial"/>
              <a:buChar char="•"/>
              <a:defRPr sz="1400" b="0" i="0" u="none" strike="noStrike" cap="none">
                <a:solidFill>
                  <a:srgbClr val="262626"/>
                </a:solidFill>
                <a:latin typeface="Arial"/>
                <a:ea typeface="Arial"/>
                <a:cs typeface="Arial"/>
                <a:sym typeface="Arial"/>
              </a:defRPr>
            </a:lvl5pPr>
            <a:lvl6pPr marL="2743200" marR="0" lvl="5" indent="-342900" algn="l" rtl="0" eaLnBrk="1" hangingPunct="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eaLnBrk="1" hangingPunct="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eaLnBrk="1" hangingPunct="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eaLnBrk="1" hangingPunct="1">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r>
              <a:rPr lang="en-US" dirty="0"/>
              <a:t>Where does logic synthesis fit in?</a:t>
            </a:r>
          </a:p>
        </p:txBody>
      </p:sp>
      <p:sp>
        <p:nvSpPr>
          <p:cNvPr id="6" name="Speech Bubble: Oval 5">
            <a:extLst>
              <a:ext uri="{FF2B5EF4-FFF2-40B4-BE49-F238E27FC236}">
                <a16:creationId xmlns:a16="http://schemas.microsoft.com/office/drawing/2014/main" id="{64D87F9A-49D9-E244-6812-48D4A58331F3}"/>
              </a:ext>
            </a:extLst>
          </p:cNvPr>
          <p:cNvSpPr/>
          <p:nvPr/>
        </p:nvSpPr>
        <p:spPr>
          <a:xfrm>
            <a:off x="5480037" y="2035661"/>
            <a:ext cx="2639953" cy="810420"/>
          </a:xfrm>
          <a:prstGeom prst="wedgeEllipseCallout">
            <a:avLst>
              <a:gd name="adj1" fmla="val -80983"/>
              <a:gd name="adj2" fmla="val 32582"/>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Yosys</a:t>
            </a:r>
            <a:endParaRPr lang="en-US" dirty="0"/>
          </a:p>
        </p:txBody>
      </p:sp>
      <p:sp>
        <p:nvSpPr>
          <p:cNvPr id="7" name="Speech Bubble: Oval 6">
            <a:extLst>
              <a:ext uri="{FF2B5EF4-FFF2-40B4-BE49-F238E27FC236}">
                <a16:creationId xmlns:a16="http://schemas.microsoft.com/office/drawing/2014/main" id="{4C9007BF-9185-3A4E-C049-55228297F845}"/>
              </a:ext>
            </a:extLst>
          </p:cNvPr>
          <p:cNvSpPr/>
          <p:nvPr/>
        </p:nvSpPr>
        <p:spPr>
          <a:xfrm>
            <a:off x="6191994" y="3330291"/>
            <a:ext cx="2639953" cy="810420"/>
          </a:xfrm>
          <a:prstGeom prst="wedgeEllipseCallout">
            <a:avLst>
              <a:gd name="adj1" fmla="val -80983"/>
              <a:gd name="adj2" fmla="val 32582"/>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ABC</a:t>
            </a:r>
          </a:p>
        </p:txBody>
      </p:sp>
      <p:sp>
        <p:nvSpPr>
          <p:cNvPr id="8" name="Speech Bubble: Oval 7">
            <a:extLst>
              <a:ext uri="{FF2B5EF4-FFF2-40B4-BE49-F238E27FC236}">
                <a16:creationId xmlns:a16="http://schemas.microsoft.com/office/drawing/2014/main" id="{0D975797-42E5-0F9C-0E0A-A158A3F502F9}"/>
              </a:ext>
            </a:extLst>
          </p:cNvPr>
          <p:cNvSpPr/>
          <p:nvPr/>
        </p:nvSpPr>
        <p:spPr>
          <a:xfrm>
            <a:off x="5410943" y="4660900"/>
            <a:ext cx="2639953" cy="987698"/>
          </a:xfrm>
          <a:prstGeom prst="wedgeEllipseCallout">
            <a:avLst>
              <a:gd name="adj1" fmla="val -80502"/>
              <a:gd name="adj2" fmla="val 6866"/>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OpenROAD</a:t>
            </a:r>
            <a:endParaRPr lang="en-US" dirty="0"/>
          </a:p>
        </p:txBody>
      </p:sp>
      <p:sp>
        <p:nvSpPr>
          <p:cNvPr id="3" name="Footer Placeholder 2">
            <a:extLst>
              <a:ext uri="{FF2B5EF4-FFF2-40B4-BE49-F238E27FC236}">
                <a16:creationId xmlns:a16="http://schemas.microsoft.com/office/drawing/2014/main" id="{C7EFB6CD-DBA9-8659-520A-3E78CB5DDDFD}"/>
              </a:ext>
            </a:extLst>
          </p:cNvPr>
          <p:cNvSpPr>
            <a:spLocks noGrp="1"/>
          </p:cNvSpPr>
          <p:nvPr>
            <p:ph type="ftr" sz="quarter" idx="3"/>
          </p:nvPr>
        </p:nvSpPr>
        <p:spPr/>
        <p:txBody>
          <a:bodyPr/>
          <a:lstStyle/>
          <a:p>
            <a:r>
              <a:rPr lang="en-IN"/>
              <a:t>Kahng ECE 260C SP25 </a:t>
            </a:r>
            <a:endParaRPr lang="en-IN" sz="10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91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6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917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1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52"/>
          <p:cNvSpPr txBox="1">
            <a:spLocks noGrp="1"/>
          </p:cNvSpPr>
          <p:nvPr>
            <p:ph type="ctrTitle"/>
          </p:nvPr>
        </p:nvSpPr>
        <p:spPr>
          <a:prstGeom prst="rect">
            <a:avLst/>
          </a:prstGeom>
          <a:noFill/>
          <a:ln>
            <a:noFill/>
          </a:ln>
        </p:spPr>
        <p:txBody>
          <a:bodyPr spcFirstLastPara="1" wrap="square" lIns="92075" tIns="46025" rIns="92075" bIns="46025" anchor="ctr" anchorCtr="0">
            <a:noAutofit/>
          </a:bodyPr>
          <a:lstStyle/>
          <a:p>
            <a:pPr marL="0" lvl="0" indent="0" algn="ctr" rtl="0">
              <a:lnSpc>
                <a:spcPct val="90000"/>
              </a:lnSpc>
              <a:spcBef>
                <a:spcPts val="0"/>
              </a:spcBef>
              <a:spcAft>
                <a:spcPts val="0"/>
              </a:spcAft>
              <a:buSzPts val="1400"/>
              <a:buNone/>
            </a:pPr>
            <a:r>
              <a:rPr lang="en-US"/>
              <a:t>Thank You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DCA81B-E429-89E9-6820-24F8C8DD1747}"/>
              </a:ext>
            </a:extLst>
          </p:cNvPr>
          <p:cNvSpPr>
            <a:spLocks noGrp="1"/>
          </p:cNvSpPr>
          <p:nvPr>
            <p:ph type="body" idx="1"/>
          </p:nvPr>
        </p:nvSpPr>
        <p:spPr>
          <a:xfrm>
            <a:off x="333462" y="1351992"/>
            <a:ext cx="2694963" cy="2330776"/>
          </a:xfrm>
          <a:ln>
            <a:solidFill>
              <a:schemeClr val="tx1"/>
            </a:solidFill>
          </a:ln>
        </p:spPr>
        <p:txBody>
          <a:bodyPr>
            <a:normAutofit/>
          </a:bodyPr>
          <a:lstStyle/>
          <a:p>
            <a:pPr marL="63500" indent="0">
              <a:spcBef>
                <a:spcPts val="0"/>
              </a:spcBef>
              <a:buNone/>
            </a:pPr>
            <a:r>
              <a:rPr lang="en-US" sz="1050" dirty="0">
                <a:latin typeface="Courier New" panose="02070309020205020404" pitchFamily="49" charset="0"/>
                <a:cs typeface="Courier New" panose="02070309020205020404" pitchFamily="49" charset="0"/>
              </a:rPr>
              <a:t>module adder1 (</a:t>
            </a:r>
          </a:p>
          <a:p>
            <a:pPr marL="63500" indent="0">
              <a:spcBef>
                <a:spcPts val="0"/>
              </a:spcBef>
              <a:buNone/>
            </a:pPr>
            <a:r>
              <a:rPr lang="en-US" sz="1050" dirty="0">
                <a:latin typeface="Courier New" panose="02070309020205020404" pitchFamily="49" charset="0"/>
                <a:cs typeface="Courier New" panose="02070309020205020404" pitchFamily="49" charset="0"/>
              </a:rPr>
              <a:t>    input  </a:t>
            </a:r>
            <a:r>
              <a:rPr lang="en-US" sz="1050" dirty="0" err="1">
                <a:latin typeface="Courier New" panose="02070309020205020404" pitchFamily="49" charset="0"/>
                <a:cs typeface="Courier New" panose="02070309020205020404" pitchFamily="49" charset="0"/>
              </a:rPr>
              <a:t>clk</a:t>
            </a:r>
            <a:r>
              <a:rPr lang="en-US" sz="1050" dirty="0">
                <a:latin typeface="Courier New" panose="02070309020205020404" pitchFamily="49" charset="0"/>
                <a:cs typeface="Courier New" panose="02070309020205020404" pitchFamily="49" charset="0"/>
              </a:rPr>
              <a:t>,</a:t>
            </a:r>
          </a:p>
          <a:p>
            <a:pPr marL="63500" indent="0">
              <a:spcBef>
                <a:spcPts val="0"/>
              </a:spcBef>
              <a:buNone/>
            </a:pPr>
            <a:r>
              <a:rPr lang="en-US" sz="1050" dirty="0">
                <a:latin typeface="Courier New" panose="02070309020205020404" pitchFamily="49" charset="0"/>
                <a:cs typeface="Courier New" panose="02070309020205020404" pitchFamily="49" charset="0"/>
              </a:rPr>
              <a:t>    input  a,</a:t>
            </a:r>
          </a:p>
          <a:p>
            <a:pPr marL="63500" indent="0">
              <a:spcBef>
                <a:spcPts val="0"/>
              </a:spcBef>
              <a:buNone/>
            </a:pPr>
            <a:r>
              <a:rPr lang="en-US" sz="1050" dirty="0">
                <a:latin typeface="Courier New" panose="02070309020205020404" pitchFamily="49" charset="0"/>
                <a:cs typeface="Courier New" panose="02070309020205020404" pitchFamily="49" charset="0"/>
              </a:rPr>
              <a:t>    input  b,</a:t>
            </a:r>
          </a:p>
          <a:p>
            <a:pPr marL="63500" indent="0">
              <a:spcBef>
                <a:spcPts val="0"/>
              </a:spcBef>
              <a:buNone/>
            </a:pPr>
            <a:r>
              <a:rPr lang="en-US" sz="1050" dirty="0">
                <a:latin typeface="Courier New" panose="02070309020205020404" pitchFamily="49" charset="0"/>
                <a:cs typeface="Courier New" panose="02070309020205020404" pitchFamily="49" charset="0"/>
              </a:rPr>
              <a:t>    input  </a:t>
            </a:r>
            <a:r>
              <a:rPr lang="en-US" sz="1050" dirty="0" err="1">
                <a:latin typeface="Courier New" panose="02070309020205020404" pitchFamily="49" charset="0"/>
                <a:cs typeface="Courier New" panose="02070309020205020404" pitchFamily="49" charset="0"/>
              </a:rPr>
              <a:t>cin</a:t>
            </a:r>
            <a:r>
              <a:rPr lang="en-US" sz="1050" dirty="0">
                <a:latin typeface="Courier New" panose="02070309020205020404" pitchFamily="49" charset="0"/>
                <a:cs typeface="Courier New" panose="02070309020205020404" pitchFamily="49" charset="0"/>
              </a:rPr>
              <a:t>,</a:t>
            </a:r>
          </a:p>
          <a:p>
            <a:pPr marL="63500" indent="0">
              <a:spcBef>
                <a:spcPts val="0"/>
              </a:spcBef>
              <a:buNone/>
            </a:pPr>
            <a:r>
              <a:rPr lang="en-US" sz="1050" dirty="0">
                <a:latin typeface="Courier New" panose="02070309020205020404" pitchFamily="49" charset="0"/>
                <a:cs typeface="Courier New" panose="02070309020205020404" pitchFamily="49" charset="0"/>
              </a:rPr>
              <a:t>    output reg sum,</a:t>
            </a:r>
          </a:p>
          <a:p>
            <a:pPr marL="63500" indent="0">
              <a:spcBef>
                <a:spcPts val="0"/>
              </a:spcBef>
              <a:buNone/>
            </a:pPr>
            <a:r>
              <a:rPr lang="en-US" sz="1050" dirty="0">
                <a:latin typeface="Courier New" panose="02070309020205020404" pitchFamily="49" charset="0"/>
                <a:cs typeface="Courier New" panose="02070309020205020404" pitchFamily="49" charset="0"/>
              </a:rPr>
              <a:t>    output reg </a:t>
            </a:r>
            <a:r>
              <a:rPr lang="en-US" sz="1050" dirty="0" err="1">
                <a:latin typeface="Courier New" panose="02070309020205020404" pitchFamily="49" charset="0"/>
                <a:cs typeface="Courier New" panose="02070309020205020404" pitchFamily="49" charset="0"/>
              </a:rPr>
              <a:t>cout</a:t>
            </a:r>
            <a:endParaRPr lang="en-US" sz="1050" dirty="0">
              <a:latin typeface="Courier New" panose="02070309020205020404" pitchFamily="49" charset="0"/>
              <a:cs typeface="Courier New" panose="02070309020205020404" pitchFamily="49" charset="0"/>
            </a:endParaRPr>
          </a:p>
          <a:p>
            <a:pPr marL="63500" indent="0">
              <a:spcBef>
                <a:spcPts val="0"/>
              </a:spcBef>
              <a:buNone/>
            </a:pPr>
            <a:r>
              <a:rPr lang="en-US" sz="1050" dirty="0">
                <a:latin typeface="Courier New" panose="02070309020205020404" pitchFamily="49" charset="0"/>
                <a:cs typeface="Courier New" panose="02070309020205020404" pitchFamily="49" charset="0"/>
              </a:rPr>
              <a:t>);</a:t>
            </a:r>
          </a:p>
          <a:p>
            <a:pPr marL="63500" indent="0">
              <a:spcBef>
                <a:spcPts val="0"/>
              </a:spcBef>
              <a:buNone/>
            </a:pPr>
            <a:r>
              <a:rPr lang="en-US" sz="1050" dirty="0">
                <a:latin typeface="Courier New" panose="02070309020205020404" pitchFamily="49" charset="0"/>
                <a:cs typeface="Courier New" panose="02070309020205020404" pitchFamily="49" charset="0"/>
              </a:rPr>
              <a:t>   reg [1:0]   result;</a:t>
            </a:r>
          </a:p>
          <a:p>
            <a:pPr marL="63500" indent="0">
              <a:spcBef>
                <a:spcPts val="0"/>
              </a:spcBef>
              <a:buNone/>
            </a:pPr>
            <a:r>
              <a:rPr lang="en-US" sz="1050" dirty="0">
                <a:latin typeface="Courier New" panose="02070309020205020404" pitchFamily="49" charset="0"/>
                <a:cs typeface="Courier New" panose="02070309020205020404" pitchFamily="49" charset="0"/>
              </a:rPr>
              <a:t>   always @(posedge </a:t>
            </a:r>
            <a:r>
              <a:rPr lang="en-US" sz="1050" dirty="0" err="1">
                <a:latin typeface="Courier New" panose="02070309020205020404" pitchFamily="49" charset="0"/>
                <a:cs typeface="Courier New" panose="02070309020205020404" pitchFamily="49" charset="0"/>
              </a:rPr>
              <a:t>clk</a:t>
            </a:r>
            <a:r>
              <a:rPr lang="en-US" sz="1050" dirty="0">
                <a:latin typeface="Courier New" panose="02070309020205020404" pitchFamily="49" charset="0"/>
                <a:cs typeface="Courier New" panose="02070309020205020404" pitchFamily="49" charset="0"/>
              </a:rPr>
              <a:t>) begin</a:t>
            </a:r>
          </a:p>
          <a:p>
            <a:pPr marL="63500" indent="0">
              <a:spcBef>
                <a:spcPts val="0"/>
              </a:spcBef>
              <a:buNone/>
            </a:pPr>
            <a:r>
              <a:rPr lang="en-US" sz="1050" dirty="0">
                <a:latin typeface="Courier New" panose="02070309020205020404" pitchFamily="49" charset="0"/>
                <a:cs typeface="Courier New" panose="02070309020205020404" pitchFamily="49" charset="0"/>
              </a:rPr>
              <a:t>      result &lt;= a + b + </a:t>
            </a:r>
            <a:r>
              <a:rPr lang="en-US" sz="1050" dirty="0" err="1">
                <a:latin typeface="Courier New" panose="02070309020205020404" pitchFamily="49" charset="0"/>
                <a:cs typeface="Courier New" panose="02070309020205020404" pitchFamily="49" charset="0"/>
              </a:rPr>
              <a:t>cin</a:t>
            </a:r>
            <a:r>
              <a:rPr lang="en-US" sz="1050" dirty="0">
                <a:latin typeface="Courier New" panose="02070309020205020404" pitchFamily="49" charset="0"/>
                <a:cs typeface="Courier New" panose="02070309020205020404" pitchFamily="49" charset="0"/>
              </a:rPr>
              <a:t>;</a:t>
            </a:r>
          </a:p>
          <a:p>
            <a:pPr marL="63500" indent="0">
              <a:spcBef>
                <a:spcPts val="0"/>
              </a:spcBef>
              <a:buNone/>
            </a:pPr>
            <a:r>
              <a:rPr lang="en-US" sz="1050" dirty="0">
                <a:latin typeface="Courier New" panose="02070309020205020404" pitchFamily="49" charset="0"/>
                <a:cs typeface="Courier New" panose="02070309020205020404" pitchFamily="49" charset="0"/>
              </a:rPr>
              <a:t>      sum &lt;= result[0];</a:t>
            </a:r>
          </a:p>
          <a:p>
            <a:pPr marL="63500" indent="0">
              <a:spcBef>
                <a:spcPts val="0"/>
              </a:spcBef>
              <a:buNone/>
            </a:pPr>
            <a:r>
              <a:rPr lang="en-US" sz="1050" dirty="0">
                <a:latin typeface="Courier New" panose="02070309020205020404" pitchFamily="49" charset="0"/>
                <a:cs typeface="Courier New" panose="02070309020205020404" pitchFamily="49" charset="0"/>
              </a:rPr>
              <a:t>      </a:t>
            </a:r>
            <a:r>
              <a:rPr lang="en-US" sz="1050" dirty="0" err="1">
                <a:latin typeface="Courier New" panose="02070309020205020404" pitchFamily="49" charset="0"/>
                <a:cs typeface="Courier New" panose="02070309020205020404" pitchFamily="49" charset="0"/>
              </a:rPr>
              <a:t>cout</a:t>
            </a:r>
            <a:r>
              <a:rPr lang="en-US" sz="1050" dirty="0">
                <a:latin typeface="Courier New" panose="02070309020205020404" pitchFamily="49" charset="0"/>
                <a:cs typeface="Courier New" panose="02070309020205020404" pitchFamily="49" charset="0"/>
              </a:rPr>
              <a:t> &lt;= result[1];</a:t>
            </a:r>
          </a:p>
          <a:p>
            <a:pPr marL="63500" indent="0">
              <a:spcBef>
                <a:spcPts val="0"/>
              </a:spcBef>
              <a:buNone/>
            </a:pPr>
            <a:r>
              <a:rPr lang="en-US" sz="1050" dirty="0">
                <a:latin typeface="Courier New" panose="02070309020205020404" pitchFamily="49" charset="0"/>
                <a:cs typeface="Courier New" panose="02070309020205020404" pitchFamily="49" charset="0"/>
              </a:rPr>
              <a:t>   end</a:t>
            </a:r>
          </a:p>
          <a:p>
            <a:pPr marL="63500" indent="0">
              <a:spcBef>
                <a:spcPts val="0"/>
              </a:spcBef>
              <a:buNone/>
            </a:pPr>
            <a:r>
              <a:rPr lang="en-US" sz="1050" dirty="0" err="1">
                <a:latin typeface="Courier New" panose="02070309020205020404" pitchFamily="49" charset="0"/>
                <a:cs typeface="Courier New" panose="02070309020205020404" pitchFamily="49" charset="0"/>
              </a:rPr>
              <a:t>endmodule</a:t>
            </a:r>
            <a:endParaRPr lang="en-US" dirty="0">
              <a:latin typeface="Courier New" panose="02070309020205020404" pitchFamily="49" charset="0"/>
              <a:cs typeface="Courier New" panose="02070309020205020404" pitchFamily="49" charset="0"/>
            </a:endParaRPr>
          </a:p>
        </p:txBody>
      </p:sp>
      <p:sp>
        <p:nvSpPr>
          <p:cNvPr id="3" name="Title 2">
            <a:extLst>
              <a:ext uri="{FF2B5EF4-FFF2-40B4-BE49-F238E27FC236}">
                <a16:creationId xmlns:a16="http://schemas.microsoft.com/office/drawing/2014/main" id="{EF711170-2009-AA0F-4832-925F9E543C7A}"/>
              </a:ext>
            </a:extLst>
          </p:cNvPr>
          <p:cNvSpPr>
            <a:spLocks noGrp="1"/>
          </p:cNvSpPr>
          <p:nvPr>
            <p:ph type="title"/>
          </p:nvPr>
        </p:nvSpPr>
        <p:spPr/>
        <p:txBody>
          <a:bodyPr/>
          <a:lstStyle/>
          <a:p>
            <a:r>
              <a:rPr lang="en-US" dirty="0"/>
              <a:t>Synthesis Example (</a:t>
            </a:r>
            <a:r>
              <a:rPr lang="en-US" dirty="0" err="1"/>
              <a:t>Yosys</a:t>
            </a:r>
            <a:r>
              <a:rPr lang="en-US" dirty="0"/>
              <a:t> + ABC)</a:t>
            </a:r>
          </a:p>
        </p:txBody>
      </p:sp>
      <p:sp>
        <p:nvSpPr>
          <p:cNvPr id="5" name="TextBox 4">
            <a:extLst>
              <a:ext uri="{FF2B5EF4-FFF2-40B4-BE49-F238E27FC236}">
                <a16:creationId xmlns:a16="http://schemas.microsoft.com/office/drawing/2014/main" id="{286BEFE9-315F-1506-7643-8EA955ADDAD8}"/>
              </a:ext>
            </a:extLst>
          </p:cNvPr>
          <p:cNvSpPr txBox="1"/>
          <p:nvPr/>
        </p:nvSpPr>
        <p:spPr>
          <a:xfrm>
            <a:off x="3783874" y="1351992"/>
            <a:ext cx="5058122" cy="2677656"/>
          </a:xfrm>
          <a:prstGeom prst="rect">
            <a:avLst/>
          </a:prstGeom>
          <a:noFill/>
          <a:ln>
            <a:solidFill>
              <a:schemeClr val="tx1"/>
            </a:solidFill>
          </a:ln>
        </p:spPr>
        <p:txBody>
          <a:bodyPr wrap="square">
            <a:spAutoFit/>
          </a:bodyPr>
          <a:lstStyle/>
          <a:p>
            <a:pPr marL="63500"/>
            <a:r>
              <a:rPr lang="en-US" sz="700" dirty="0">
                <a:latin typeface="Courier New" panose="02070309020205020404" pitchFamily="49" charset="0"/>
                <a:cs typeface="Courier New" panose="02070309020205020404" pitchFamily="49" charset="0"/>
              </a:rPr>
              <a:t>module adder1(</a:t>
            </a:r>
            <a:r>
              <a:rPr lang="en-US" sz="700" dirty="0" err="1">
                <a:latin typeface="Courier New" panose="02070309020205020404" pitchFamily="49" charset="0"/>
                <a:cs typeface="Courier New" panose="02070309020205020404" pitchFamily="49" charset="0"/>
              </a:rPr>
              <a:t>clk</a:t>
            </a:r>
            <a:r>
              <a:rPr lang="en-US" sz="700" dirty="0">
                <a:latin typeface="Courier New" panose="02070309020205020404" pitchFamily="49" charset="0"/>
                <a:cs typeface="Courier New" panose="02070309020205020404" pitchFamily="49" charset="0"/>
              </a:rPr>
              <a:t>, a, b, </a:t>
            </a:r>
            <a:r>
              <a:rPr lang="en-US" sz="700" dirty="0" err="1">
                <a:latin typeface="Courier New" panose="02070309020205020404" pitchFamily="49" charset="0"/>
                <a:cs typeface="Courier New" panose="02070309020205020404" pitchFamily="49" charset="0"/>
              </a:rPr>
              <a:t>cin</a:t>
            </a:r>
            <a:r>
              <a:rPr lang="en-US" sz="700" dirty="0">
                <a:latin typeface="Courier New" panose="02070309020205020404" pitchFamily="49" charset="0"/>
                <a:cs typeface="Courier New" panose="02070309020205020404" pitchFamily="49" charset="0"/>
              </a:rPr>
              <a:t>, sum, </a:t>
            </a:r>
            <a:r>
              <a:rPr lang="en-US" sz="700" dirty="0" err="1">
                <a:latin typeface="Courier New" panose="02070309020205020404" pitchFamily="49" charset="0"/>
                <a:cs typeface="Courier New" panose="02070309020205020404" pitchFamily="49" charset="0"/>
              </a:rPr>
              <a:t>cout</a:t>
            </a:r>
            <a:r>
              <a:rPr lang="en-US" sz="700" dirty="0">
                <a:latin typeface="Courier New" panose="02070309020205020404" pitchFamily="49" charset="0"/>
                <a:cs typeface="Courier New" panose="02070309020205020404" pitchFamily="49" charset="0"/>
              </a:rPr>
              <a:t>);</a:t>
            </a:r>
          </a:p>
          <a:p>
            <a:pPr marL="63500"/>
            <a:r>
              <a:rPr lang="en-US" sz="700" dirty="0">
                <a:latin typeface="Courier New" panose="02070309020205020404" pitchFamily="49" charset="0"/>
                <a:cs typeface="Courier New" panose="02070309020205020404" pitchFamily="49" charset="0"/>
              </a:rPr>
              <a:t>  wire _0_;</a:t>
            </a:r>
          </a:p>
          <a:p>
            <a:pPr marL="63500"/>
            <a:r>
              <a:rPr lang="en-US" sz="700" dirty="0">
                <a:latin typeface="Courier New" panose="02070309020205020404" pitchFamily="49" charset="0"/>
                <a:cs typeface="Courier New" panose="02070309020205020404" pitchFamily="49" charset="0"/>
              </a:rPr>
              <a:t>  wire _1_;</a:t>
            </a:r>
          </a:p>
          <a:p>
            <a:pPr marL="63500"/>
            <a:r>
              <a:rPr lang="en-US" sz="700" dirty="0">
                <a:latin typeface="Courier New" panose="02070309020205020404" pitchFamily="49" charset="0"/>
                <a:cs typeface="Courier New" panose="02070309020205020404" pitchFamily="49" charset="0"/>
              </a:rPr>
              <a:t>  input a;</a:t>
            </a:r>
          </a:p>
          <a:p>
            <a:pPr marL="63500"/>
            <a:r>
              <a:rPr lang="en-US" sz="700" dirty="0">
                <a:latin typeface="Courier New" panose="02070309020205020404" pitchFamily="49" charset="0"/>
                <a:cs typeface="Courier New" panose="02070309020205020404" pitchFamily="49" charset="0"/>
              </a:rPr>
              <a:t>  wire a;</a:t>
            </a:r>
          </a:p>
          <a:p>
            <a:pPr marL="63500"/>
            <a:r>
              <a:rPr lang="en-US" sz="700" dirty="0">
                <a:latin typeface="Courier New" panose="02070309020205020404" pitchFamily="49" charset="0"/>
                <a:cs typeface="Courier New" panose="02070309020205020404" pitchFamily="49" charset="0"/>
              </a:rPr>
              <a:t>  input b;</a:t>
            </a:r>
          </a:p>
          <a:p>
            <a:pPr marL="63500"/>
            <a:r>
              <a:rPr lang="en-US" sz="700" dirty="0">
                <a:latin typeface="Courier New" panose="02070309020205020404" pitchFamily="49" charset="0"/>
                <a:cs typeface="Courier New" panose="02070309020205020404" pitchFamily="49" charset="0"/>
              </a:rPr>
              <a:t>  wire b;</a:t>
            </a:r>
          </a:p>
          <a:p>
            <a:pPr marL="63500"/>
            <a:r>
              <a:rPr lang="en-US" sz="700" dirty="0">
                <a:latin typeface="Courier New" panose="02070309020205020404" pitchFamily="49" charset="0"/>
                <a:cs typeface="Courier New" panose="02070309020205020404" pitchFamily="49" charset="0"/>
              </a:rPr>
              <a:t>  input </a:t>
            </a:r>
            <a:r>
              <a:rPr lang="en-US" sz="700" dirty="0" err="1">
                <a:latin typeface="Courier New" panose="02070309020205020404" pitchFamily="49" charset="0"/>
                <a:cs typeface="Courier New" panose="02070309020205020404" pitchFamily="49" charset="0"/>
              </a:rPr>
              <a:t>cin</a:t>
            </a:r>
            <a:r>
              <a:rPr lang="en-US" sz="700" dirty="0">
                <a:latin typeface="Courier New" panose="02070309020205020404" pitchFamily="49" charset="0"/>
                <a:cs typeface="Courier New" panose="02070309020205020404" pitchFamily="49" charset="0"/>
              </a:rPr>
              <a:t>;</a:t>
            </a:r>
          </a:p>
          <a:p>
            <a:pPr marL="63500"/>
            <a:r>
              <a:rPr lang="en-US" sz="700" dirty="0">
                <a:latin typeface="Courier New" panose="02070309020205020404" pitchFamily="49" charset="0"/>
                <a:cs typeface="Courier New" panose="02070309020205020404" pitchFamily="49" charset="0"/>
              </a:rPr>
              <a:t>  wire </a:t>
            </a:r>
            <a:r>
              <a:rPr lang="en-US" sz="700" dirty="0" err="1">
                <a:latin typeface="Courier New" panose="02070309020205020404" pitchFamily="49" charset="0"/>
                <a:cs typeface="Courier New" panose="02070309020205020404" pitchFamily="49" charset="0"/>
              </a:rPr>
              <a:t>cin</a:t>
            </a:r>
            <a:r>
              <a:rPr lang="en-US" sz="700" dirty="0">
                <a:latin typeface="Courier New" panose="02070309020205020404" pitchFamily="49" charset="0"/>
                <a:cs typeface="Courier New" panose="02070309020205020404" pitchFamily="49" charset="0"/>
              </a:rPr>
              <a:t>;</a:t>
            </a:r>
          </a:p>
          <a:p>
            <a:pPr marL="63500"/>
            <a:r>
              <a:rPr lang="en-US" sz="700" dirty="0">
                <a:latin typeface="Courier New" panose="02070309020205020404" pitchFamily="49" charset="0"/>
                <a:cs typeface="Courier New" panose="02070309020205020404" pitchFamily="49" charset="0"/>
              </a:rPr>
              <a:t>  input </a:t>
            </a:r>
            <a:r>
              <a:rPr lang="en-US" sz="700" dirty="0" err="1">
                <a:latin typeface="Courier New" panose="02070309020205020404" pitchFamily="49" charset="0"/>
                <a:cs typeface="Courier New" panose="02070309020205020404" pitchFamily="49" charset="0"/>
              </a:rPr>
              <a:t>clk</a:t>
            </a:r>
            <a:r>
              <a:rPr lang="en-US" sz="700" dirty="0">
                <a:latin typeface="Courier New" panose="02070309020205020404" pitchFamily="49" charset="0"/>
                <a:cs typeface="Courier New" panose="02070309020205020404" pitchFamily="49" charset="0"/>
              </a:rPr>
              <a:t>;</a:t>
            </a:r>
          </a:p>
          <a:p>
            <a:pPr marL="63500"/>
            <a:r>
              <a:rPr lang="en-US" sz="700" dirty="0">
                <a:latin typeface="Courier New" panose="02070309020205020404" pitchFamily="49" charset="0"/>
                <a:cs typeface="Courier New" panose="02070309020205020404" pitchFamily="49" charset="0"/>
              </a:rPr>
              <a:t>  wire </a:t>
            </a:r>
            <a:r>
              <a:rPr lang="en-US" sz="700" dirty="0" err="1">
                <a:latin typeface="Courier New" panose="02070309020205020404" pitchFamily="49" charset="0"/>
                <a:cs typeface="Courier New" panose="02070309020205020404" pitchFamily="49" charset="0"/>
              </a:rPr>
              <a:t>clk</a:t>
            </a:r>
            <a:r>
              <a:rPr lang="en-US" sz="700" dirty="0">
                <a:latin typeface="Courier New" panose="02070309020205020404" pitchFamily="49" charset="0"/>
                <a:cs typeface="Courier New" panose="02070309020205020404" pitchFamily="49" charset="0"/>
              </a:rPr>
              <a:t>;</a:t>
            </a:r>
          </a:p>
          <a:p>
            <a:pPr marL="63500"/>
            <a:r>
              <a:rPr lang="en-US" sz="700" dirty="0">
                <a:latin typeface="Courier New" panose="02070309020205020404" pitchFamily="49" charset="0"/>
                <a:cs typeface="Courier New" panose="02070309020205020404" pitchFamily="49" charset="0"/>
              </a:rPr>
              <a:t>  output </a:t>
            </a:r>
            <a:r>
              <a:rPr lang="en-US" sz="700" dirty="0" err="1">
                <a:latin typeface="Courier New" panose="02070309020205020404" pitchFamily="49" charset="0"/>
                <a:cs typeface="Courier New" panose="02070309020205020404" pitchFamily="49" charset="0"/>
              </a:rPr>
              <a:t>cout</a:t>
            </a:r>
            <a:r>
              <a:rPr lang="en-US" sz="700" dirty="0">
                <a:latin typeface="Courier New" panose="02070309020205020404" pitchFamily="49" charset="0"/>
                <a:cs typeface="Courier New" panose="02070309020205020404" pitchFamily="49" charset="0"/>
              </a:rPr>
              <a:t>;</a:t>
            </a:r>
          </a:p>
          <a:p>
            <a:pPr marL="63500"/>
            <a:r>
              <a:rPr lang="en-US" sz="700" dirty="0">
                <a:latin typeface="Courier New" panose="02070309020205020404" pitchFamily="49" charset="0"/>
                <a:cs typeface="Courier New" panose="02070309020205020404" pitchFamily="49" charset="0"/>
              </a:rPr>
              <a:t>  wire </a:t>
            </a:r>
            <a:r>
              <a:rPr lang="en-US" sz="700" dirty="0" err="1">
                <a:latin typeface="Courier New" panose="02070309020205020404" pitchFamily="49" charset="0"/>
                <a:cs typeface="Courier New" panose="02070309020205020404" pitchFamily="49" charset="0"/>
              </a:rPr>
              <a:t>cout</a:t>
            </a:r>
            <a:r>
              <a:rPr lang="en-US" sz="700" dirty="0">
                <a:latin typeface="Courier New" panose="02070309020205020404" pitchFamily="49" charset="0"/>
                <a:cs typeface="Courier New" panose="02070309020205020404" pitchFamily="49" charset="0"/>
              </a:rPr>
              <a:t>;</a:t>
            </a:r>
          </a:p>
          <a:p>
            <a:pPr marL="63500"/>
            <a:r>
              <a:rPr lang="en-US" sz="700" dirty="0">
                <a:latin typeface="Courier New" panose="02070309020205020404" pitchFamily="49" charset="0"/>
                <a:cs typeface="Courier New" panose="02070309020205020404" pitchFamily="49" charset="0"/>
              </a:rPr>
              <a:t>  wire \result[0] ;</a:t>
            </a:r>
          </a:p>
          <a:p>
            <a:pPr marL="63500"/>
            <a:r>
              <a:rPr lang="en-US" sz="700" dirty="0">
                <a:latin typeface="Courier New" panose="02070309020205020404" pitchFamily="49" charset="0"/>
                <a:cs typeface="Courier New" panose="02070309020205020404" pitchFamily="49" charset="0"/>
              </a:rPr>
              <a:t>  wire \result[1] ;</a:t>
            </a:r>
          </a:p>
          <a:p>
            <a:pPr marL="63500"/>
            <a:r>
              <a:rPr lang="en-US" sz="700" dirty="0">
                <a:latin typeface="Courier New" panose="02070309020205020404" pitchFamily="49" charset="0"/>
                <a:cs typeface="Courier New" panose="02070309020205020404" pitchFamily="49" charset="0"/>
              </a:rPr>
              <a:t>  output sum;</a:t>
            </a:r>
          </a:p>
          <a:p>
            <a:pPr marL="63500"/>
            <a:r>
              <a:rPr lang="en-US" sz="700" dirty="0">
                <a:latin typeface="Courier New" panose="02070309020205020404" pitchFamily="49" charset="0"/>
                <a:cs typeface="Courier New" panose="02070309020205020404" pitchFamily="49" charset="0"/>
              </a:rPr>
              <a:t>  wire sum;</a:t>
            </a:r>
          </a:p>
          <a:p>
            <a:pPr marL="63500"/>
            <a:r>
              <a:rPr lang="en-US" sz="700" dirty="0">
                <a:latin typeface="Courier New" panose="02070309020205020404" pitchFamily="49" charset="0"/>
                <a:cs typeface="Courier New" panose="02070309020205020404" pitchFamily="49" charset="0"/>
              </a:rPr>
              <a:t>  sky130_fd_sc_hd__xor3_1 _2_ ( .A(</a:t>
            </a:r>
            <a:r>
              <a:rPr lang="en-US" sz="700" dirty="0" err="1">
                <a:latin typeface="Courier New" panose="02070309020205020404" pitchFamily="49" charset="0"/>
                <a:cs typeface="Courier New" panose="02070309020205020404" pitchFamily="49" charset="0"/>
              </a:rPr>
              <a:t>cin</a:t>
            </a:r>
            <a:r>
              <a:rPr lang="en-US" sz="700" dirty="0">
                <a:latin typeface="Courier New" panose="02070309020205020404" pitchFamily="49" charset="0"/>
                <a:cs typeface="Courier New" panose="02070309020205020404" pitchFamily="49" charset="0"/>
              </a:rPr>
              <a:t>), .B(a), .C(b), .X(_1_) );</a:t>
            </a:r>
          </a:p>
          <a:p>
            <a:pPr marL="63500"/>
            <a:r>
              <a:rPr lang="en-US" sz="700" dirty="0">
                <a:latin typeface="Courier New" panose="02070309020205020404" pitchFamily="49" charset="0"/>
                <a:cs typeface="Courier New" panose="02070309020205020404" pitchFamily="49" charset="0"/>
              </a:rPr>
              <a:t>  sky130_fd_sc_hd__maj3_1 _3_ ( .A(</a:t>
            </a:r>
            <a:r>
              <a:rPr lang="en-US" sz="700" dirty="0" err="1">
                <a:latin typeface="Courier New" panose="02070309020205020404" pitchFamily="49" charset="0"/>
                <a:cs typeface="Courier New" panose="02070309020205020404" pitchFamily="49" charset="0"/>
              </a:rPr>
              <a:t>cin</a:t>
            </a:r>
            <a:r>
              <a:rPr lang="en-US" sz="700" dirty="0">
                <a:latin typeface="Courier New" panose="02070309020205020404" pitchFamily="49" charset="0"/>
                <a:cs typeface="Courier New" panose="02070309020205020404" pitchFamily="49" charset="0"/>
              </a:rPr>
              <a:t>), .B(a), .C(b), .X(_0_) );</a:t>
            </a:r>
          </a:p>
          <a:p>
            <a:pPr marL="63500"/>
            <a:r>
              <a:rPr lang="en-US" sz="700" dirty="0">
                <a:latin typeface="Courier New" panose="02070309020205020404" pitchFamily="49" charset="0"/>
                <a:cs typeface="Courier New" panose="02070309020205020404" pitchFamily="49" charset="0"/>
              </a:rPr>
              <a:t>  sky130_fd_sc_hd__dfxtp_1 \</a:t>
            </a:r>
            <a:r>
              <a:rPr lang="en-US" sz="700" dirty="0" err="1">
                <a:latin typeface="Courier New" panose="02070309020205020404" pitchFamily="49" charset="0"/>
                <a:cs typeface="Courier New" panose="02070309020205020404" pitchFamily="49" charset="0"/>
              </a:rPr>
              <a:t>cout</a:t>
            </a:r>
            <a:r>
              <a:rPr lang="en-US" sz="700" dirty="0">
                <a:latin typeface="Courier New" panose="02070309020205020404" pitchFamily="49" charset="0"/>
                <a:cs typeface="Courier New" panose="02070309020205020404" pitchFamily="49" charset="0"/>
              </a:rPr>
              <a:t>$_DFF_P_ ( .CLK(</a:t>
            </a:r>
            <a:r>
              <a:rPr lang="en-US" sz="700" dirty="0" err="1">
                <a:latin typeface="Courier New" panose="02070309020205020404" pitchFamily="49" charset="0"/>
                <a:cs typeface="Courier New" panose="02070309020205020404" pitchFamily="49" charset="0"/>
              </a:rPr>
              <a:t>clk</a:t>
            </a:r>
            <a:r>
              <a:rPr lang="en-US" sz="700" dirty="0">
                <a:latin typeface="Courier New" panose="02070309020205020404" pitchFamily="49" charset="0"/>
                <a:cs typeface="Courier New" panose="02070309020205020404" pitchFamily="49" charset="0"/>
              </a:rPr>
              <a:t>), .D(\result[1] ),.Q(</a:t>
            </a:r>
            <a:r>
              <a:rPr lang="en-US" sz="700" dirty="0" err="1">
                <a:latin typeface="Courier New" panose="02070309020205020404" pitchFamily="49" charset="0"/>
                <a:cs typeface="Courier New" panose="02070309020205020404" pitchFamily="49" charset="0"/>
              </a:rPr>
              <a:t>cout</a:t>
            </a:r>
            <a:r>
              <a:rPr lang="en-US" sz="700" dirty="0">
                <a:latin typeface="Courier New" panose="02070309020205020404" pitchFamily="49" charset="0"/>
                <a:cs typeface="Courier New" panose="02070309020205020404" pitchFamily="49" charset="0"/>
              </a:rPr>
              <a:t>) );</a:t>
            </a:r>
          </a:p>
          <a:p>
            <a:pPr marL="63500"/>
            <a:r>
              <a:rPr lang="en-US" sz="700" dirty="0">
                <a:latin typeface="Courier New" panose="02070309020205020404" pitchFamily="49" charset="0"/>
                <a:cs typeface="Courier New" panose="02070309020205020404" pitchFamily="49" charset="0"/>
              </a:rPr>
              <a:t>  sky130_fd_sc_hd__dfxtp_1 \result[0]$_DFF_P_ ( .CLK(</a:t>
            </a:r>
            <a:r>
              <a:rPr lang="en-US" sz="700" dirty="0" err="1">
                <a:latin typeface="Courier New" panose="02070309020205020404" pitchFamily="49" charset="0"/>
                <a:cs typeface="Courier New" panose="02070309020205020404" pitchFamily="49" charset="0"/>
              </a:rPr>
              <a:t>clk</a:t>
            </a:r>
            <a:r>
              <a:rPr lang="en-US" sz="700" dirty="0">
                <a:latin typeface="Courier New" panose="02070309020205020404" pitchFamily="49" charset="0"/>
                <a:cs typeface="Courier New" panose="02070309020205020404" pitchFamily="49" charset="0"/>
              </a:rPr>
              <a:t>), .D(_1_),.Q(\result[0] ) );</a:t>
            </a:r>
          </a:p>
          <a:p>
            <a:pPr marL="63500"/>
            <a:r>
              <a:rPr lang="en-US" sz="700" dirty="0">
                <a:latin typeface="Courier New" panose="02070309020205020404" pitchFamily="49" charset="0"/>
                <a:cs typeface="Courier New" panose="02070309020205020404" pitchFamily="49" charset="0"/>
              </a:rPr>
              <a:t>  sky130_fd_sc_hd__dfxtp_1 \result[1]$_DFF_P_ ( .CLK(</a:t>
            </a:r>
            <a:r>
              <a:rPr lang="en-US" sz="700" dirty="0" err="1">
                <a:latin typeface="Courier New" panose="02070309020205020404" pitchFamily="49" charset="0"/>
                <a:cs typeface="Courier New" panose="02070309020205020404" pitchFamily="49" charset="0"/>
              </a:rPr>
              <a:t>clk</a:t>
            </a:r>
            <a:r>
              <a:rPr lang="en-US" sz="700" dirty="0">
                <a:latin typeface="Courier New" panose="02070309020205020404" pitchFamily="49" charset="0"/>
                <a:cs typeface="Courier New" panose="02070309020205020404" pitchFamily="49" charset="0"/>
              </a:rPr>
              <a:t>), .D(_0_), .Q(\result[1] ) );</a:t>
            </a:r>
          </a:p>
          <a:p>
            <a:pPr marL="63500"/>
            <a:r>
              <a:rPr lang="en-US" sz="700" dirty="0">
                <a:latin typeface="Courier New" panose="02070309020205020404" pitchFamily="49" charset="0"/>
                <a:cs typeface="Courier New" panose="02070309020205020404" pitchFamily="49" charset="0"/>
              </a:rPr>
              <a:t>  sky130_fd_sc_hd__dfxtp_1 \</a:t>
            </a:r>
            <a:r>
              <a:rPr lang="en-US" sz="700" dirty="0" err="1">
                <a:latin typeface="Courier New" panose="02070309020205020404" pitchFamily="49" charset="0"/>
                <a:cs typeface="Courier New" panose="02070309020205020404" pitchFamily="49" charset="0"/>
              </a:rPr>
              <a:t>sum$_DFF_P</a:t>
            </a:r>
            <a:r>
              <a:rPr lang="en-US" sz="700" dirty="0">
                <a:latin typeface="Courier New" panose="02070309020205020404" pitchFamily="49" charset="0"/>
                <a:cs typeface="Courier New" panose="02070309020205020404" pitchFamily="49" charset="0"/>
              </a:rPr>
              <a:t>_ ( .CLK(</a:t>
            </a:r>
            <a:r>
              <a:rPr lang="en-US" sz="700" dirty="0" err="1">
                <a:latin typeface="Courier New" panose="02070309020205020404" pitchFamily="49" charset="0"/>
                <a:cs typeface="Courier New" panose="02070309020205020404" pitchFamily="49" charset="0"/>
              </a:rPr>
              <a:t>clk</a:t>
            </a:r>
            <a:r>
              <a:rPr lang="en-US" sz="700" dirty="0">
                <a:latin typeface="Courier New" panose="02070309020205020404" pitchFamily="49" charset="0"/>
                <a:cs typeface="Courier New" panose="02070309020205020404" pitchFamily="49" charset="0"/>
              </a:rPr>
              <a:t>), .D(\result[0] ), .Q(sum) );</a:t>
            </a:r>
          </a:p>
          <a:p>
            <a:pPr marL="63500"/>
            <a:r>
              <a:rPr lang="en-US" sz="700" dirty="0" err="1">
                <a:latin typeface="Courier New" panose="02070309020205020404" pitchFamily="49" charset="0"/>
                <a:cs typeface="Courier New" panose="02070309020205020404" pitchFamily="49" charset="0"/>
              </a:rPr>
              <a:t>endmodule</a:t>
            </a:r>
            <a:endParaRPr lang="en-US" sz="7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D07EE0AB-B4F1-D135-E965-DA496F9C01A4}"/>
              </a:ext>
            </a:extLst>
          </p:cNvPr>
          <p:cNvSpPr txBox="1"/>
          <p:nvPr/>
        </p:nvSpPr>
        <p:spPr>
          <a:xfrm>
            <a:off x="53384" y="4536590"/>
            <a:ext cx="3183622" cy="430887"/>
          </a:xfrm>
          <a:prstGeom prst="rect">
            <a:avLst/>
          </a:prstGeom>
          <a:noFill/>
        </p:spPr>
        <p:txBody>
          <a:bodyPr wrap="square" rtlCol="0">
            <a:spAutoFit/>
          </a:bodyPr>
          <a:lstStyle/>
          <a:p>
            <a:pPr algn="ctr"/>
            <a:r>
              <a:rPr lang="en-US" sz="1100" dirty="0"/>
              <a:t>RTL (Register Transfer Level) Specification</a:t>
            </a:r>
          </a:p>
          <a:p>
            <a:pPr algn="ctr"/>
            <a:r>
              <a:rPr lang="en-US" sz="1100" dirty="0"/>
              <a:t>= “Behavioral” Verilog</a:t>
            </a:r>
          </a:p>
        </p:txBody>
      </p:sp>
      <p:sp>
        <p:nvSpPr>
          <p:cNvPr id="7" name="TextBox 6">
            <a:extLst>
              <a:ext uri="{FF2B5EF4-FFF2-40B4-BE49-F238E27FC236}">
                <a16:creationId xmlns:a16="http://schemas.microsoft.com/office/drawing/2014/main" id="{14AA0DFB-18F8-0A81-8E05-6289BB279FB8}"/>
              </a:ext>
            </a:extLst>
          </p:cNvPr>
          <p:cNvSpPr txBox="1"/>
          <p:nvPr/>
        </p:nvSpPr>
        <p:spPr>
          <a:xfrm>
            <a:off x="4867993" y="4536589"/>
            <a:ext cx="2799070" cy="430887"/>
          </a:xfrm>
          <a:prstGeom prst="rect">
            <a:avLst/>
          </a:prstGeom>
          <a:noFill/>
        </p:spPr>
        <p:txBody>
          <a:bodyPr wrap="square" rtlCol="0">
            <a:spAutoFit/>
          </a:bodyPr>
          <a:lstStyle/>
          <a:p>
            <a:pPr algn="ctr"/>
            <a:r>
              <a:rPr lang="en-US" sz="1100" dirty="0"/>
              <a:t>Gate-level Netlist Implementation</a:t>
            </a:r>
          </a:p>
          <a:p>
            <a:pPr algn="ctr"/>
            <a:r>
              <a:rPr lang="en-US" sz="1100" dirty="0"/>
              <a:t>= “Structural” Verilog</a:t>
            </a:r>
          </a:p>
        </p:txBody>
      </p:sp>
      <p:sp>
        <p:nvSpPr>
          <p:cNvPr id="8" name="Arrow: Right 7">
            <a:extLst>
              <a:ext uri="{FF2B5EF4-FFF2-40B4-BE49-F238E27FC236}">
                <a16:creationId xmlns:a16="http://schemas.microsoft.com/office/drawing/2014/main" id="{9CF0711E-51ED-7DC3-A2DD-B59B55F4F4AD}"/>
              </a:ext>
            </a:extLst>
          </p:cNvPr>
          <p:cNvSpPr/>
          <p:nvPr/>
        </p:nvSpPr>
        <p:spPr>
          <a:xfrm>
            <a:off x="3219083" y="2374100"/>
            <a:ext cx="392378" cy="5232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BF5569CD-3E04-225B-29BD-E59E2F722A2B}"/>
              </a:ext>
            </a:extLst>
          </p:cNvPr>
          <p:cNvSpPr>
            <a:spLocks noGrp="1"/>
          </p:cNvSpPr>
          <p:nvPr>
            <p:ph type="ftr" sz="quarter" idx="3"/>
          </p:nvPr>
        </p:nvSpPr>
        <p:spPr/>
        <p:txBody>
          <a:bodyPr/>
          <a:lstStyle/>
          <a:p>
            <a:r>
              <a:rPr lang="en-IN"/>
              <a:t>Kahng ECE 260C SP25 </a:t>
            </a:r>
            <a:endParaRPr lang="en-IN" sz="1000" dirty="0"/>
          </a:p>
        </p:txBody>
      </p:sp>
    </p:spTree>
    <p:extLst>
      <p:ext uri="{BB962C8B-B14F-4D97-AF65-F5344CB8AC3E}">
        <p14:creationId xmlns:p14="http://schemas.microsoft.com/office/powerpoint/2010/main" val="3297573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3" end="1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1" end="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xEl>
                                              <p:pRg st="3" end="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
                                            <p:txEl>
                                              <p:pRg st="4" end="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5" end="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
                                            <p:txEl>
                                              <p:pRg st="6" end="6"/>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
                                            <p:txEl>
                                              <p:pRg st="7" end="7"/>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xEl>
                                              <p:pRg st="8" end="8"/>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9" end="9"/>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10" end="10"/>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
                                            <p:txEl>
                                              <p:pRg st="11" end="11"/>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
                                            <p:txEl>
                                              <p:pRg st="12" end="12"/>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
                                            <p:txEl>
                                              <p:pRg st="13" end="13"/>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
                                            <p:txEl>
                                              <p:pRg st="14" end="14"/>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15" end="15"/>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xEl>
                                              <p:pRg st="16" end="16"/>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
                                            <p:txEl>
                                              <p:pRg st="17" end="17"/>
                                            </p:txEl>
                                          </p:spTgt>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
                                            <p:txEl>
                                              <p:pRg st="18" end="18"/>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
                                            <p:txEl>
                                              <p:pRg st="19" end="19"/>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
                                            <p:txEl>
                                              <p:pRg st="20" end="20"/>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
                                            <p:txEl>
                                              <p:pRg st="21" end="21"/>
                                            </p:txEl>
                                          </p:spTgt>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5">
                                            <p:txEl>
                                              <p:pRg st="22" end="22"/>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
                                            <p:txEl>
                                              <p:pRg st="23" end="23"/>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
                                            <p:txEl>
                                              <p:pRg st="0" end="0"/>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7E06867-55EB-05EC-F485-9BF919702367}"/>
              </a:ext>
            </a:extLst>
          </p:cNvPr>
          <p:cNvSpPr>
            <a:spLocks noGrp="1"/>
          </p:cNvSpPr>
          <p:nvPr>
            <p:ph type="body" idx="1"/>
          </p:nvPr>
        </p:nvSpPr>
        <p:spPr/>
        <p:txBody>
          <a:bodyPr/>
          <a:lstStyle/>
          <a:p>
            <a:r>
              <a:rPr lang="en-US" dirty="0"/>
              <a:t>Given</a:t>
            </a:r>
          </a:p>
          <a:p>
            <a:pPr lvl="1"/>
            <a:r>
              <a:rPr lang="en-US" dirty="0"/>
              <a:t>Initial design</a:t>
            </a:r>
          </a:p>
          <a:p>
            <a:pPr lvl="1"/>
            <a:r>
              <a:rPr lang="en-US" dirty="0"/>
              <a:t>Design constraints</a:t>
            </a:r>
          </a:p>
          <a:p>
            <a:pPr lvl="2"/>
            <a:r>
              <a:rPr lang="en-US" dirty="0"/>
              <a:t>Timing</a:t>
            </a:r>
          </a:p>
          <a:p>
            <a:pPr lvl="2"/>
            <a:r>
              <a:rPr lang="en-US" dirty="0"/>
              <a:t>Power</a:t>
            </a:r>
          </a:p>
          <a:p>
            <a:pPr lvl="2"/>
            <a:r>
              <a:rPr lang="en-US" dirty="0"/>
              <a:t>Area</a:t>
            </a:r>
          </a:p>
          <a:p>
            <a:pPr lvl="1"/>
            <a:r>
              <a:rPr lang="en-US" dirty="0"/>
              <a:t>Target technology libraries</a:t>
            </a:r>
          </a:p>
          <a:p>
            <a:r>
              <a:rPr lang="en-US" dirty="0"/>
              <a:t>Produce</a:t>
            </a:r>
          </a:p>
          <a:p>
            <a:pPr lvl="1"/>
            <a:r>
              <a:rPr lang="en-US" dirty="0"/>
              <a:t>Optimal gate-level netlist that meets design constraints</a:t>
            </a:r>
          </a:p>
        </p:txBody>
      </p:sp>
      <p:sp>
        <p:nvSpPr>
          <p:cNvPr id="3" name="Title 2">
            <a:extLst>
              <a:ext uri="{FF2B5EF4-FFF2-40B4-BE49-F238E27FC236}">
                <a16:creationId xmlns:a16="http://schemas.microsoft.com/office/drawing/2014/main" id="{FC287D99-EA3D-6A8C-F436-6C885CD89E5A}"/>
              </a:ext>
            </a:extLst>
          </p:cNvPr>
          <p:cNvSpPr>
            <a:spLocks noGrp="1"/>
          </p:cNvSpPr>
          <p:nvPr>
            <p:ph type="title"/>
          </p:nvPr>
        </p:nvSpPr>
        <p:spPr/>
        <p:txBody>
          <a:bodyPr/>
          <a:lstStyle/>
          <a:p>
            <a:r>
              <a:rPr lang="en-US" dirty="0"/>
              <a:t>Problem</a:t>
            </a:r>
          </a:p>
        </p:txBody>
      </p:sp>
      <p:sp>
        <p:nvSpPr>
          <p:cNvPr id="4" name="Text Box 4">
            <a:extLst>
              <a:ext uri="{FF2B5EF4-FFF2-40B4-BE49-F238E27FC236}">
                <a16:creationId xmlns:a16="http://schemas.microsoft.com/office/drawing/2014/main" id="{F536F891-2EF8-6E0A-E36A-F64F992F75A8}"/>
              </a:ext>
            </a:extLst>
          </p:cNvPr>
          <p:cNvSpPr txBox="1">
            <a:spLocks noChangeArrowheads="1"/>
          </p:cNvSpPr>
          <p:nvPr/>
        </p:nvSpPr>
        <p:spPr bwMode="auto">
          <a:xfrm>
            <a:off x="995218" y="5014825"/>
            <a:ext cx="5867400" cy="482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6pPr>
            <a:lvl7pPr marL="29718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7pPr>
            <a:lvl8pPr marL="34290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8pPr>
            <a:lvl9pPr marL="3886200" indent="-228600" eaLnBrk="0" fontAlgn="base" hangingPunct="0">
              <a:spcBef>
                <a:spcPct val="0"/>
              </a:spcBef>
              <a:spcAft>
                <a:spcPct val="0"/>
              </a:spcAft>
              <a:buClr>
                <a:schemeClr val="accent1"/>
              </a:buClr>
              <a:buSzPct val="100000"/>
              <a:defRPr b="1">
                <a:solidFill>
                  <a:schemeClr val="tx1"/>
                </a:solidFill>
                <a:latin typeface="Arial" panose="020B0604020202020204" pitchFamily="34" charset="0"/>
              </a:defRPr>
            </a:lvl9pPr>
          </a:lstStyle>
          <a:p>
            <a:pPr>
              <a:spcBef>
                <a:spcPct val="50000"/>
              </a:spcBef>
            </a:pPr>
            <a:r>
              <a:rPr lang="en-US" altLang="en-US" sz="2800" b="0" dirty="0">
                <a:solidFill>
                  <a:srgbClr val="FF0000"/>
                </a:solidFill>
              </a:rPr>
              <a:t>Very hard optimization problem!</a:t>
            </a:r>
          </a:p>
        </p:txBody>
      </p:sp>
      <p:sp>
        <p:nvSpPr>
          <p:cNvPr id="5" name="Footer Placeholder 4">
            <a:extLst>
              <a:ext uri="{FF2B5EF4-FFF2-40B4-BE49-F238E27FC236}">
                <a16:creationId xmlns:a16="http://schemas.microsoft.com/office/drawing/2014/main" id="{0F954409-2C8F-BEEB-4481-EBAA0B6771F5}"/>
              </a:ext>
            </a:extLst>
          </p:cNvPr>
          <p:cNvSpPr>
            <a:spLocks noGrp="1"/>
          </p:cNvSpPr>
          <p:nvPr>
            <p:ph type="ftr" sz="quarter" idx="3"/>
          </p:nvPr>
        </p:nvSpPr>
        <p:spPr/>
        <p:txBody>
          <a:bodyPr/>
          <a:lstStyle/>
          <a:p>
            <a:r>
              <a:rPr lang="en-IN"/>
              <a:t>Kahng ECE 260C SP25 </a:t>
            </a:r>
            <a:endParaRPr lang="en-IN" sz="1000" dirty="0"/>
          </a:p>
        </p:txBody>
      </p:sp>
    </p:spTree>
    <p:extLst>
      <p:ext uri="{BB962C8B-B14F-4D97-AF65-F5344CB8AC3E}">
        <p14:creationId xmlns:p14="http://schemas.microsoft.com/office/powerpoint/2010/main" val="2275816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81" name="Google Shape;181;p28"/>
          <p:cNvPicPr preferRelativeResize="0">
            <a:picLocks noChangeAspect="1"/>
          </p:cNvPicPr>
          <p:nvPr/>
        </p:nvPicPr>
        <p:blipFill>
          <a:blip r:embed="rId3">
            <a:alphaModFix/>
          </a:blip>
          <a:stretch>
            <a:fillRect/>
          </a:stretch>
        </p:blipFill>
        <p:spPr>
          <a:xfrm>
            <a:off x="1554480" y="1279362"/>
            <a:ext cx="7406640" cy="4910829"/>
          </a:xfrm>
          <a:prstGeom prst="rect">
            <a:avLst/>
          </a:prstGeom>
          <a:noFill/>
          <a:ln>
            <a:noFill/>
          </a:ln>
        </p:spPr>
      </p:pic>
      <p:sp>
        <p:nvSpPr>
          <p:cNvPr id="2" name="TextBox 1">
            <a:extLst>
              <a:ext uri="{FF2B5EF4-FFF2-40B4-BE49-F238E27FC236}">
                <a16:creationId xmlns:a16="http://schemas.microsoft.com/office/drawing/2014/main" id="{324038C2-8B7E-06E4-A3DE-913B25BB5868}"/>
              </a:ext>
            </a:extLst>
          </p:cNvPr>
          <p:cNvSpPr txBox="1"/>
          <p:nvPr/>
        </p:nvSpPr>
        <p:spPr>
          <a:xfrm>
            <a:off x="2050303" y="6350826"/>
            <a:ext cx="6576290" cy="307777"/>
          </a:xfrm>
          <a:prstGeom prst="rect">
            <a:avLst/>
          </a:prstGeom>
          <a:noFill/>
        </p:spPr>
        <p:txBody>
          <a:bodyPr wrap="square" rtlCol="0">
            <a:spAutoFit/>
          </a:bodyPr>
          <a:lstStyle/>
          <a:p>
            <a:r>
              <a:rPr lang="en-US" dirty="0"/>
              <a:t>Slide Courtesy of Martin </a:t>
            </a:r>
            <a:r>
              <a:rPr lang="en-US" dirty="0" err="1"/>
              <a:t>Poviser</a:t>
            </a:r>
            <a:r>
              <a:rPr lang="en-US" dirty="0"/>
              <a:t> and Emil </a:t>
            </a:r>
            <a:r>
              <a:rPr lang="en-US" dirty="0" err="1"/>
              <a:t>Tywoniak</a:t>
            </a:r>
            <a:r>
              <a:rPr lang="en-US" dirty="0"/>
              <a:t> at </a:t>
            </a:r>
            <a:r>
              <a:rPr lang="en-US" dirty="0" err="1"/>
              <a:t>YosysHQ</a:t>
            </a:r>
            <a:endParaRPr lang="en-US" dirty="0"/>
          </a:p>
        </p:txBody>
      </p:sp>
      <p:sp>
        <p:nvSpPr>
          <p:cNvPr id="3" name="TextBox 2">
            <a:extLst>
              <a:ext uri="{FF2B5EF4-FFF2-40B4-BE49-F238E27FC236}">
                <a16:creationId xmlns:a16="http://schemas.microsoft.com/office/drawing/2014/main" id="{26A698F8-5773-40F6-9108-91E954476C53}"/>
              </a:ext>
            </a:extLst>
          </p:cNvPr>
          <p:cNvSpPr txBox="1"/>
          <p:nvPr/>
        </p:nvSpPr>
        <p:spPr>
          <a:xfrm>
            <a:off x="301881" y="718827"/>
            <a:ext cx="5817888" cy="307777"/>
          </a:xfrm>
          <a:prstGeom prst="rect">
            <a:avLst/>
          </a:prstGeom>
          <a:noFill/>
        </p:spPr>
        <p:txBody>
          <a:bodyPr wrap="square" rtlCol="0">
            <a:spAutoFit/>
          </a:bodyPr>
          <a:lstStyle/>
          <a:p>
            <a:r>
              <a:rPr lang="en-US" dirty="0"/>
              <a:t>Area vs. delay tradeoff for different adders with varying bit widths</a:t>
            </a:r>
          </a:p>
        </p:txBody>
      </p:sp>
      <p:sp>
        <p:nvSpPr>
          <p:cNvPr id="4" name="Footer Placeholder 3">
            <a:extLst>
              <a:ext uri="{FF2B5EF4-FFF2-40B4-BE49-F238E27FC236}">
                <a16:creationId xmlns:a16="http://schemas.microsoft.com/office/drawing/2014/main" id="{A2CD991B-9B72-6CA4-A29F-482F13BE1878}"/>
              </a:ext>
            </a:extLst>
          </p:cNvPr>
          <p:cNvSpPr>
            <a:spLocks noGrp="1"/>
          </p:cNvSpPr>
          <p:nvPr>
            <p:ph type="ftr" sz="quarter" idx="10"/>
          </p:nvPr>
        </p:nvSpPr>
        <p:spPr/>
        <p:txBody>
          <a:bodyPr/>
          <a:lstStyle/>
          <a:p>
            <a:r>
              <a:rPr lang="en-IN"/>
              <a:t>Kahng ECE 260C SP25 </a:t>
            </a:r>
            <a:endParaRPr lang="en-IN" dirty="0"/>
          </a:p>
        </p:txBody>
      </p:sp>
      <p:sp>
        <p:nvSpPr>
          <p:cNvPr id="179" name="Google Shape;179;p28"/>
          <p:cNvSpPr txBox="1">
            <a:spLocks noGrp="1"/>
          </p:cNvSpPr>
          <p:nvPr>
            <p:ph type="title"/>
          </p:nvPr>
        </p:nvSpPr>
        <p:spPr/>
        <p:txBody>
          <a:bodyPr spcFirstLastPara="1" wrap="square" lIns="121900" tIns="121900" rIns="121900" bIns="121900" anchor="t" anchorCtr="0">
            <a:normAutofit fontScale="90000"/>
          </a:bodyPr>
          <a:lstStyle/>
          <a:p>
            <a:r>
              <a:rPr lang="en-US" dirty="0"/>
              <a:t>Adder Choices</a:t>
            </a:r>
          </a:p>
        </p:txBody>
      </p:sp>
    </p:spTree>
  </p:cSld>
  <p:clrMapOvr>
    <a:masterClrMapping/>
  </p:clrMapOvr>
</p:sld>
</file>

<file path=ppt/theme/theme1.xml><?xml version="1.0" encoding="utf-8"?>
<a:theme xmlns:a="http://schemas.openxmlformats.org/drawingml/2006/main" name="2_ABKGROUP">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ABKGROUP">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ABK Class 4-by-3 Template-v4</Template>
  <TotalTime>8325</TotalTime>
  <Words>4630</Words>
  <Application>Microsoft Macintosh PowerPoint</Application>
  <PresentationFormat>On-screen Show (4:3)</PresentationFormat>
  <Paragraphs>849</Paragraphs>
  <Slides>60</Slides>
  <Notes>53</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2</vt:i4>
      </vt:variant>
      <vt:variant>
        <vt:lpstr>Slide Titles</vt:lpstr>
      </vt:variant>
      <vt:variant>
        <vt:i4>60</vt:i4>
      </vt:variant>
    </vt:vector>
  </HeadingPairs>
  <TitlesOfParts>
    <vt:vector size="74" baseType="lpstr">
      <vt:lpstr>Aptos</vt:lpstr>
      <vt:lpstr>Arial</vt:lpstr>
      <vt:lpstr>Calibri</vt:lpstr>
      <vt:lpstr>Comic Sans MS</vt:lpstr>
      <vt:lpstr>Courier New</vt:lpstr>
      <vt:lpstr>Helvetica</vt:lpstr>
      <vt:lpstr>Monotype Sorts</vt:lpstr>
      <vt:lpstr>Symbol</vt:lpstr>
      <vt:lpstr>Times New Roman</vt:lpstr>
      <vt:lpstr>Wingdings</vt:lpstr>
      <vt:lpstr>2_ABKGROUP</vt:lpstr>
      <vt:lpstr>3_ABKGROUP</vt:lpstr>
      <vt:lpstr>Equation</vt:lpstr>
      <vt:lpstr>Document</vt:lpstr>
      <vt:lpstr> ECE 260C  Logic Synthesis</vt:lpstr>
      <vt:lpstr>Bio</vt:lpstr>
      <vt:lpstr>Bob Brayton’s Favorite Quote</vt:lpstr>
      <vt:lpstr>Outline</vt:lpstr>
      <vt:lpstr>Why Logic Synthesis?</vt:lpstr>
      <vt:lpstr>Design Flow</vt:lpstr>
      <vt:lpstr>Synthesis Example (Yosys + ABC)</vt:lpstr>
      <vt:lpstr>Problem</vt:lpstr>
      <vt:lpstr>Adder Choices</vt:lpstr>
      <vt:lpstr>Combinational Logic Synthesis</vt:lpstr>
      <vt:lpstr>Boolean Functions</vt:lpstr>
      <vt:lpstr>Logic Formulas</vt:lpstr>
      <vt:lpstr>Logic Representation</vt:lpstr>
      <vt:lpstr>Which Representation and Which Optimization?</vt:lpstr>
      <vt:lpstr>Historical Perspective</vt:lpstr>
      <vt:lpstr>Outline</vt:lpstr>
      <vt:lpstr>Two-level Logic Synthesis Problem</vt:lpstr>
      <vt:lpstr>Sum-of-products (SOP)</vt:lpstr>
      <vt:lpstr>Prime Cover</vt:lpstr>
      <vt:lpstr>Irredundant Cube</vt:lpstr>
      <vt:lpstr>Quine-McCluskey Method</vt:lpstr>
      <vt:lpstr>QM Example</vt:lpstr>
      <vt:lpstr>ESPRESSO – Heuristic Minimizer</vt:lpstr>
      <vt:lpstr>ESPRESSO ILLUSTRATED</vt:lpstr>
      <vt:lpstr>Outline</vt:lpstr>
      <vt:lpstr>Multi-level Logic Synthesis</vt:lpstr>
      <vt:lpstr>Multi-level Logic Synthesis Problem</vt:lpstr>
      <vt:lpstr>Modern Approach to Logic Optimization</vt:lpstr>
      <vt:lpstr>Network Representation</vt:lpstr>
      <vt:lpstr>Node Representation: Sum of Products (SOP)</vt:lpstr>
      <vt:lpstr>Technology-Independent Optimization</vt:lpstr>
      <vt:lpstr>More Technology-Independent Optimization</vt:lpstr>
      <vt:lpstr>Outline</vt:lpstr>
      <vt:lpstr>Motivation for Contemporary Synthesis</vt:lpstr>
      <vt:lpstr>And-Inverter Graph (AIG)</vt:lpstr>
      <vt:lpstr>Logic Network vs. AIG</vt:lpstr>
      <vt:lpstr>One AIG Node – Many Cuts</vt:lpstr>
      <vt:lpstr>k-Feasible Cuts</vt:lpstr>
      <vt:lpstr>AIG Structural Hashing</vt:lpstr>
      <vt:lpstr>AIG Resubstitution</vt:lpstr>
      <vt:lpstr>AIG “speedup”</vt:lpstr>
      <vt:lpstr>Delay-Oriented Restructuring </vt:lpstr>
      <vt:lpstr>AIG Rewriting</vt:lpstr>
      <vt:lpstr>Combinational Synthesis By AIG Rewriting</vt:lpstr>
      <vt:lpstr>Experimental Results (MCNC)</vt:lpstr>
      <vt:lpstr>Outline</vt:lpstr>
      <vt:lpstr>Technology-Dependent Optimization</vt:lpstr>
      <vt:lpstr>Classical Technology Mapping</vt:lpstr>
      <vt:lpstr>DAG Covering</vt:lpstr>
      <vt:lpstr>Tree Covering Algorithm</vt:lpstr>
      <vt:lpstr>Tree Covering Example</vt:lpstr>
      <vt:lpstr>Library Gates</vt:lpstr>
      <vt:lpstr>   Trivial Covering</vt:lpstr>
      <vt:lpstr>Optimal Covering</vt:lpstr>
      <vt:lpstr>Summary of Classical Technology Mapping</vt:lpstr>
      <vt:lpstr>Outline</vt:lpstr>
      <vt:lpstr>AIG Technology Mapping</vt:lpstr>
      <vt:lpstr>Sample ABC Scripts</vt:lpstr>
      <vt:lpstr>Comparison of Classical vs. AIG Synthesis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Cho Moon</dc:creator>
  <cp:lastModifiedBy>Davit Margarian</cp:lastModifiedBy>
  <cp:revision>5</cp:revision>
  <dcterms:created xsi:type="dcterms:W3CDTF">2025-04-04T03:16:41Z</dcterms:created>
  <dcterms:modified xsi:type="dcterms:W3CDTF">2025-09-06T11:56:21Z</dcterms:modified>
</cp:coreProperties>
</file>