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CB6CC"/>
    <a:srgbClr val="185687"/>
    <a:srgbClr val="F39639"/>
    <a:srgbClr val="FA6A08"/>
    <a:srgbClr val="FD6B05"/>
    <a:srgbClr val="1C5585"/>
    <a:srgbClr val="565656"/>
    <a:srgbClr val="1756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D2F91-5C4A-4E2D-B592-257684BF852F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6BFF8-EB97-40CA-9B0A-1615FA524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060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D2F91-5C4A-4E2D-B592-257684BF852F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6BFF8-EB97-40CA-9B0A-1615FA524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534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D2F91-5C4A-4E2D-B592-257684BF852F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6BFF8-EB97-40CA-9B0A-1615FA524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100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D2F91-5C4A-4E2D-B592-257684BF852F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6BFF8-EB97-40CA-9B0A-1615FA524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289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D2F91-5C4A-4E2D-B592-257684BF852F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6BFF8-EB97-40CA-9B0A-1615FA524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954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D2F91-5C4A-4E2D-B592-257684BF852F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6BFF8-EB97-40CA-9B0A-1615FA524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989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D2F91-5C4A-4E2D-B592-257684BF852F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6BFF8-EB97-40CA-9B0A-1615FA524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468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D2F91-5C4A-4E2D-B592-257684BF852F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6BFF8-EB97-40CA-9B0A-1615FA524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466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D2F91-5C4A-4E2D-B592-257684BF852F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6BFF8-EB97-40CA-9B0A-1615FA524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038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D2F91-5C4A-4E2D-B592-257684BF852F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6BFF8-EB97-40CA-9B0A-1615FA524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334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D2F91-5C4A-4E2D-B592-257684BF852F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6BFF8-EB97-40CA-9B0A-1615FA524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601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4D2F91-5C4A-4E2D-B592-257684BF852F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16BFF8-EB97-40CA-9B0A-1615FA524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394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402378" y="3624890"/>
            <a:ext cx="7506393" cy="2775910"/>
          </a:xfrm>
          <a:prstGeom prst="roundRect">
            <a:avLst/>
          </a:prstGeom>
          <a:solidFill>
            <a:srgbClr val="F39639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2868" y="359727"/>
            <a:ext cx="1724025" cy="514350"/>
          </a:xfrm>
          <a:prstGeom prst="rect">
            <a:avLst/>
          </a:prstGeom>
        </p:spPr>
      </p:pic>
      <p:pic>
        <p:nvPicPr>
          <p:cNvPr id="1026" name="Picture 2" descr="NEURON GUI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420" b="40550"/>
          <a:stretch/>
        </p:blipFill>
        <p:spPr bwMode="auto">
          <a:xfrm>
            <a:off x="2160370" y="1004599"/>
            <a:ext cx="3585152" cy="889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download.blender.org/institute/logos/blenderlogocolor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0751" y="192341"/>
            <a:ext cx="2130424" cy="681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Blender GUI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4744" y="874077"/>
            <a:ext cx="2748208" cy="1496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897746">
            <a:off x="7464108" y="4226476"/>
            <a:ext cx="1927756" cy="191490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13" name="TextBox 12"/>
          <p:cNvSpPr txBox="1"/>
          <p:nvPr/>
        </p:nvSpPr>
        <p:spPr>
          <a:xfrm rot="21255121">
            <a:off x="2884486" y="3686912"/>
            <a:ext cx="21363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NEURON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Python </a:t>
            </a:r>
            <a:r>
              <a:rPr lang="en-US" dirty="0" smtClean="0">
                <a:solidFill>
                  <a:schemeClr val="bg1"/>
                </a:solidFill>
              </a:rPr>
              <a:t>Library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 rot="495836">
            <a:off x="7611671" y="3793195"/>
            <a:ext cx="2130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Blender Add-on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631" b="28476"/>
          <a:stretch/>
        </p:blipFill>
        <p:spPr>
          <a:xfrm>
            <a:off x="2757400" y="2779128"/>
            <a:ext cx="6743700" cy="73152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 rot="731825">
            <a:off x="8927819" y="3244847"/>
            <a:ext cx="10096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9CB6CC"/>
                </a:solidFill>
              </a:rPr>
              <a:t>.org</a:t>
            </a:r>
            <a:endParaRPr lang="en-US" sz="2400" b="1" dirty="0">
              <a:solidFill>
                <a:srgbClr val="9CB6CC"/>
              </a:solidFill>
            </a:endParaRPr>
          </a:p>
        </p:txBody>
      </p:sp>
      <p:sp>
        <p:nvSpPr>
          <p:cNvPr id="2" name="Left-Right Arrow 1"/>
          <p:cNvSpPr/>
          <p:nvPr/>
        </p:nvSpPr>
        <p:spPr>
          <a:xfrm>
            <a:off x="5386648" y="4613834"/>
            <a:ext cx="1711748" cy="798021"/>
          </a:xfrm>
          <a:prstGeom prst="leftRightArrow">
            <a:avLst/>
          </a:prstGeom>
          <a:solidFill>
            <a:srgbClr val="1C5585"/>
          </a:solidFill>
          <a:ln w="57150">
            <a:solidFill>
              <a:srgbClr val="FD6B05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 rot="21188163">
            <a:off x="2749698" y="4794099"/>
            <a:ext cx="2190363" cy="5847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from blenderneuron import neuronstart</a:t>
            </a:r>
            <a:endParaRPr 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62889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9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Justas</dc:creator>
  <cp:lastModifiedBy>Justas</cp:lastModifiedBy>
  <cp:revision>7</cp:revision>
  <dcterms:created xsi:type="dcterms:W3CDTF">2018-08-19T18:51:44Z</dcterms:created>
  <dcterms:modified xsi:type="dcterms:W3CDTF">2020-07-21T20:00:57Z</dcterms:modified>
</cp:coreProperties>
</file>