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6CC"/>
    <a:srgbClr val="185687"/>
    <a:srgbClr val="F39639"/>
    <a:srgbClr val="FA6A08"/>
    <a:srgbClr val="FD6B05"/>
    <a:srgbClr val="1C5585"/>
    <a:srgbClr val="565656"/>
    <a:srgbClr val="175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>
        <p:scale>
          <a:sx n="100" d="100"/>
          <a:sy n="100" d="100"/>
        </p:scale>
        <p:origin x="139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4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1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2F91-5C4A-4E2D-B592-257684BF852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BFF8-EB97-40CA-9B0A-1615FA5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61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ell-vm0090-015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7775" y="695325"/>
            <a:ext cx="1504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Neuron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34449" y="695325"/>
            <a:ext cx="1504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Neuron 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025" y="695325"/>
            <a:ext cx="1504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Neuron 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86500"/>
            <a:ext cx="3019425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9087" y="1626632"/>
            <a:ext cx="3133725" cy="1333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515224" y="1209139"/>
            <a:ext cx="1504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-75 mV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53637" y="1209139"/>
            <a:ext cx="1504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35 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1747</TotalTime>
  <Words>11</Words>
  <Application>Microsoft Office PowerPoint</Application>
  <PresentationFormat>Widescreen</PresentationFormat>
  <Paragraphs>5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Justas</dc:creator>
  <cp:lastModifiedBy>Justas</cp:lastModifiedBy>
  <cp:revision>15</cp:revision>
  <dcterms:created xsi:type="dcterms:W3CDTF">2018-08-19T18:51:44Z</dcterms:created>
  <dcterms:modified xsi:type="dcterms:W3CDTF">2020-07-22T22:45:34Z</dcterms:modified>
</cp:coreProperties>
</file>