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6CC"/>
    <a:srgbClr val="185687"/>
    <a:srgbClr val="F39639"/>
    <a:srgbClr val="FA6A08"/>
    <a:srgbClr val="FD6B05"/>
    <a:srgbClr val="1C5585"/>
    <a:srgbClr val="565656"/>
    <a:srgbClr val="175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2F91-5C4A-4E2D-B592-257684BF852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02378" y="3624890"/>
            <a:ext cx="7506393" cy="2775910"/>
          </a:xfrm>
          <a:prstGeom prst="roundRect">
            <a:avLst/>
          </a:prstGeom>
          <a:solidFill>
            <a:srgbClr val="F39639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68" y="359727"/>
            <a:ext cx="1724025" cy="514350"/>
          </a:xfrm>
          <a:prstGeom prst="rect">
            <a:avLst/>
          </a:prstGeom>
        </p:spPr>
      </p:pic>
      <p:pic>
        <p:nvPicPr>
          <p:cNvPr id="1026" name="Picture 2" descr="NEURON GU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20" b="40550"/>
          <a:stretch/>
        </p:blipFill>
        <p:spPr bwMode="auto">
          <a:xfrm>
            <a:off x="2160370" y="1004599"/>
            <a:ext cx="3585152" cy="88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EURON GU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4"/>
          <a:stretch/>
        </p:blipFill>
        <p:spPr bwMode="auto">
          <a:xfrm>
            <a:off x="2982868" y="4384010"/>
            <a:ext cx="2075409" cy="14954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logo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1" y="192341"/>
            <a:ext cx="2130424" cy="6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ender GU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44" y="874077"/>
            <a:ext cx="2748208" cy="14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7746">
            <a:off x="7464108" y="4226476"/>
            <a:ext cx="1927756" cy="1914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Right Arrow 11"/>
          <p:cNvSpPr/>
          <p:nvPr/>
        </p:nvSpPr>
        <p:spPr>
          <a:xfrm>
            <a:off x="5594465" y="4779818"/>
            <a:ext cx="1197033" cy="798022"/>
          </a:xfrm>
          <a:prstGeom prst="rightArrow">
            <a:avLst/>
          </a:prstGeom>
          <a:solidFill>
            <a:srgbClr val="1C5585"/>
          </a:solidFill>
          <a:ln w="57150">
            <a:solidFill>
              <a:srgbClr val="FD6B0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1255121">
            <a:off x="2884486" y="3686912"/>
            <a:ext cx="213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NEURON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HOC/Python 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495836">
            <a:off x="7611671" y="3793195"/>
            <a:ext cx="21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Blender Add-on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1" b="28476"/>
          <a:stretch/>
        </p:blipFill>
        <p:spPr>
          <a:xfrm>
            <a:off x="2757400" y="2779128"/>
            <a:ext cx="6743700" cy="7315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731825">
            <a:off x="8927819" y="3244847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CB6CC"/>
                </a:solidFill>
              </a:rPr>
              <a:t>.org</a:t>
            </a:r>
            <a:endParaRPr lang="en-US" sz="2400" b="1" dirty="0">
              <a:solidFill>
                <a:srgbClr val="9CB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8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Justas</dc:creator>
  <cp:lastModifiedBy>Justas</cp:lastModifiedBy>
  <cp:revision>6</cp:revision>
  <dcterms:created xsi:type="dcterms:W3CDTF">2018-08-19T18:51:44Z</dcterms:created>
  <dcterms:modified xsi:type="dcterms:W3CDTF">2018-08-19T21:11:48Z</dcterms:modified>
</cp:coreProperties>
</file>