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8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Bento Resende Lara" initials="ABRL" lastIdx="22" clrIdx="0">
    <p:extLst>
      <p:ext uri="{19B8F6BF-5375-455C-9EA6-DF929625EA0E}">
        <p15:presenceInfo xmlns:p15="http://schemas.microsoft.com/office/powerpoint/2012/main" userId="S::antonio.resende@energisa.com.br::5bae6d89-d2bd-434f-9dd1-96cd6acf0f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0:19:17.531" idx="2">
    <p:pos x="4519" y="109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9T20:19:17.531" idx="16">
    <p:pos x="4519" y="1099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8549E-61AC-AA1B-887E-FD7515772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82F97-8636-7020-CF3B-C3A77D76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F995C-0B0E-E843-C34E-D2EA7AEA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ECA84-38D8-868A-A2DE-A035786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33B4D-FC7F-F4D4-3485-71F2C793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0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769D7-912B-372A-85AF-463A31D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257B6A-B683-8ED7-041D-8A3E7CAD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61799-7092-C2C6-CED8-2E3D8DF2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B0366-DBFA-6348-2E76-A1ABA41E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8F6E5-EBB7-F71A-5455-4AC0DE89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9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4C8E7-991A-BCA8-79E7-D166BF5E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1BE093-BBC5-5141-0043-4712799D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1DD99-D725-5BE0-B8A8-081E1D42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61C09-E6AB-DAFD-EB1C-79914D62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1EC1D-D608-9E28-CB8C-195E6D7C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4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608F-9B56-9203-BC29-BBDAC45C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3896B-B53A-4040-B1E5-919834B5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7D97D-FD37-ABE7-AB6A-2261E8C5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340D7-3885-0ECB-7DED-DFB549E7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537E2-1F11-B85B-4744-131E23ED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3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1910C-53A5-0F5C-FCFB-F8734EDE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B66238-4CB3-B88D-4607-D2D96681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4B430-AB5D-43BE-B8E5-F9A9C016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FDBA-B558-29B1-D88B-2EA1E190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51095-AA2C-E232-5FF3-B4EB4A05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05A0F-299D-839B-E175-59C2BEDC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D2121-535A-C770-8196-752CF8F21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54DE53-732A-C64B-4958-05E58B0E9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71ADA-9290-BDE0-4F54-421B1BB7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B05EF-55F9-CC22-2B0B-F14D68AF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9DFA1-D9BB-DD55-1BB1-41C34F0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31A21-5485-C55F-D8FE-00F5E8BC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7D2BC-BEA2-0CE8-57D7-FB17739E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C2547F-6665-0CAA-DDDD-5A412979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A85C34-0CC8-22D7-E299-1226CE54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71A89A-F3DF-5FDA-226D-FE5E6E8D6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6125CB-F4BB-A855-F3E3-F036B88B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29E0F7-140B-353A-53C1-D4EB2045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21DA3A-1211-B2AD-81D4-051CB149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1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1303-4F1E-9CFE-6410-0B6259E7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BBCAA7-F652-DE8E-6A5B-AFD630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F4AEE-A10A-5511-F130-A53DCA57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CA5164-8BDE-4416-3644-1CE12A9C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7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78505A-8094-05A7-EF89-0F526DA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8EC493-DA33-A234-65AA-50F125FA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B39D07-4B94-E122-B619-7B77FCD9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7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D1619-D800-DC8E-4F1E-1E6F774F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84D01-1D21-D208-FD17-ABAE825A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9BD53F-F2E4-642F-B13F-8AC22B64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EF0F5-DE0D-B993-5FED-F9F14DB8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62C6E7-6BDB-9940-7847-3895D55A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D87F3-02D7-4B32-8627-1D86BAC4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1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8CCDC-206F-1434-6CEA-5DB7DAEC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6AD088-2CEB-1202-578B-1D299968E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E0AD52-A833-8FBB-F9EB-ABC89236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48E2D4-D1EC-3B60-81DE-8B19F74D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E25173-CD1B-6281-6B1B-B4F6155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7C443C-1848-6433-632F-5225B0C7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7587C1-E5D7-6C58-59CD-2AC095DD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CDD850-5B80-EBD3-F963-EF7DBC43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0A81B-6077-AB58-8E07-EFD432161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F57D6-FF3B-4425-AFBD-20DE6FCC60A9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710304-74FB-AFFB-9E07-0C4C6B8B0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4C715-C59E-E439-1B79-C9983A1B4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89A26-698D-4FBA-8177-F8918DCA2E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8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5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7000">
        <p:circle/>
      </p:transition>
    </mc:Choice>
    <mc:Fallback>
      <p:transition advTm="2700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:circle/>
      </p:transition>
    </mc:Choice>
    <mc:Fallback xmlns="">
      <p:transition advTm="1000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2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>
        <p:circle/>
      </p:transition>
    </mc:Choice>
    <mc:Fallback xmlns="">
      <p:transition advClick="0" advTm="1000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9D289-3FC3-085C-4275-3432EB0F7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A47B8-FFA2-537F-6CE8-B040722E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D874B9-9086-285F-0F46-A9BC679D7FFC}"/>
              </a:ext>
            </a:extLst>
          </p:cNvPr>
          <p:cNvSpPr/>
          <p:nvPr/>
        </p:nvSpPr>
        <p:spPr>
          <a:xfrm>
            <a:off x="4304715" y="1744394"/>
            <a:ext cx="2869810" cy="286980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7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7000">
        <p:circle/>
      </p:transition>
    </mc:Choice>
    <mc:Fallback>
      <p:transition advTm="27000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Bento Resende Lara</dc:creator>
  <cp:lastModifiedBy>Antonio Bento Resende Lara</cp:lastModifiedBy>
  <cp:revision>8</cp:revision>
  <dcterms:created xsi:type="dcterms:W3CDTF">2023-02-01T22:41:51Z</dcterms:created>
  <dcterms:modified xsi:type="dcterms:W3CDTF">2023-10-04T23:39:28Z</dcterms:modified>
</cp:coreProperties>
</file>