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1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2D9B7-221F-A88F-3E14-969D321E7B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2256C1-83C8-AB93-F885-694589C5F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573E3-BB5B-143E-F530-32A8AF328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3E4B-F85D-46F4-B628-145D488E1940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E46CC-C999-DF56-7E05-7B73BCF84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F85A6-385D-3949-535E-4A8051D3C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F56FF-FC66-4E88-BB70-E07045149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371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9060E-B2D6-790D-2BF2-E720AA186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51AD32-8CA8-5A15-9F70-0B43A6926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47E15-32DE-482A-881B-5BC911F5C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3E4B-F85D-46F4-B628-145D488E1940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946F1-2EDD-3EF8-E428-A4F43BEB1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88D48-5663-EFB9-60D6-0CCCAC904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F56FF-FC66-4E88-BB70-E07045149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034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C5CAC6-6C39-A352-9690-CFE2FCA0FB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E8DEA8-545C-E740-F7AE-5C78CFC16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0B875-22E7-1A91-83F7-55A79938C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3E4B-F85D-46F4-B628-145D488E1940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ECF47-696B-2DA9-C4C1-57B55279B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B0F55-2F71-2A62-412E-EF03092F6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F56FF-FC66-4E88-BB70-E07045149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24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A19FA-71F6-FFFB-E389-961512297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FC89F-EAE9-032D-201B-45E3E49F6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52523-87DB-B37B-0CEF-B33665A84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3E4B-F85D-46F4-B628-145D488E1940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9ECAF-32D3-117C-A03B-9065F1FF7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1D2DA-D7B3-7D1B-DF7E-8A5DE9804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F56FF-FC66-4E88-BB70-E07045149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045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69CBD-FF22-3BED-A8F0-7E500892C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8A75B-AD12-4E7D-0F8B-9FA438F9D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EBB6C-34C3-DB9A-7732-CB4024257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3E4B-F85D-46F4-B628-145D488E1940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08AA6-4C2C-5720-1E12-83C6190E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6B41B-0251-12E8-129A-F7983A57A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F56FF-FC66-4E88-BB70-E07045149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923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E31C4-2163-3585-33A8-AADB89C15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C896B-8966-2859-4401-AB0A3E662D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5293E4-1D9D-F0F8-FAFC-A4435AE1C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16542-52B1-2FD9-C60F-7CAC4F4DB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3E4B-F85D-46F4-B628-145D488E1940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23D470-B2D5-4A63-F510-A483A8906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600D9-1E7C-5284-4A8A-681795347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F56FF-FC66-4E88-BB70-E07045149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709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5B0C4-FFE4-D5DE-B584-7F5F32A72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C352C-07D6-4006-9393-C2B8ECBB9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C911FE-52E1-FF7A-C5FF-4D5334D36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FC5C39-B045-818C-8BB6-9153CEB2AA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0FD17F-BEF3-7F8C-C09C-2A3F9435AE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9D649B-5945-A58C-94B2-F3F6FCAF8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3E4B-F85D-46F4-B628-145D488E1940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CA7F14-2929-B3A4-55E8-864A76C5D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606CAF-189C-912F-F32F-1B429648A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F56FF-FC66-4E88-BB70-E07045149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756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6A6D2-B387-C2E5-5D69-A0BAD3097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2C0256-038A-A716-D5BB-FC6559D4A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3E4B-F85D-46F4-B628-145D488E1940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FE960F-2584-9CAD-A548-99503FE5B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DB4A45-81AB-4339-A8AD-D976E3AE6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F56FF-FC66-4E88-BB70-E07045149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62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D65100-DA7F-3BCB-9017-0D275D416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3E4B-F85D-46F4-B628-145D488E1940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481380-13C3-D3DA-74EB-71CFABD36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D7985-4E2E-68F4-55DD-39CD6ABC5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F56FF-FC66-4E88-BB70-E07045149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0201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763EF-7737-CAF4-867C-5BE4166F4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7B2D3-9F75-4344-FF33-8D68D06D8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0A9675-43B9-E301-6A69-A7CC15A5B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876235-AA5F-848A-0089-BBAE931C8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3E4B-F85D-46F4-B628-145D488E1940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D1E8F-9745-F1C9-3926-2295131A7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1D4DC-6FD2-F16F-C732-775D3A19E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F56FF-FC66-4E88-BB70-E07045149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67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6FA72-B47D-5FE6-E16B-004A3324A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F96233-CC9C-062F-1740-705FD2FE52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EF05C2-2D6D-56CD-16EB-FDB780153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16313-1868-BDAA-32B6-8AAD6A749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3E4B-F85D-46F4-B628-145D488E1940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B22C9-8E14-30EC-FA7E-60ED681D9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9C6AD-EDC7-9392-720B-69CB120D9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F56FF-FC66-4E88-BB70-E07045149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311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672A1A-EA47-6BD3-4DD9-EF6E34C87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0713B-9AAA-AAE1-4574-E7D4CD6B8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66AD0-AE99-C09A-77AB-BDB88BA13A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AE3E4B-F85D-46F4-B628-145D488E1940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F0AFC-E1CD-6462-4D6B-A9F61D906A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1086E-0F96-6218-0590-30AA77C72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9F56FF-FC66-4E88-BB70-E07045149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77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D168-69DF-5322-7366-B8F9974A72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0538BC-E465-62F3-7C8D-0D61F11DB1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 descr="A close up of a pot">
            <a:extLst>
              <a:ext uri="{FF2B5EF4-FFF2-40B4-BE49-F238E27FC236}">
                <a16:creationId xmlns:a16="http://schemas.microsoft.com/office/drawing/2014/main" id="{134CD7F0-62F9-77E3-3CCD-98BC6046EC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732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data display&#10;&#10;Description automatically generated">
            <a:extLst>
              <a:ext uri="{FF2B5EF4-FFF2-40B4-BE49-F238E27FC236}">
                <a16:creationId xmlns:a16="http://schemas.microsoft.com/office/drawing/2014/main" id="{99B0A847-8CDB-A81A-8447-FE6D5CBA8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196" y="457200"/>
            <a:ext cx="9743608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352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a system integration&#10;&#10;Description automatically generated">
            <a:extLst>
              <a:ext uri="{FF2B5EF4-FFF2-40B4-BE49-F238E27FC236}">
                <a16:creationId xmlns:a16="http://schemas.microsoft.com/office/drawing/2014/main" id="{B8110FAC-31D6-DD92-8D6F-722339105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03" y="457200"/>
            <a:ext cx="1003139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568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FA4953D-E5A9-F25D-4299-B6D10D0F38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66" y="457200"/>
            <a:ext cx="11006668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259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CA27277-1475-2815-8984-08161DB96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99" y="457200"/>
            <a:ext cx="10566401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337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93898FF-D987-4B0E-BFB4-85F5EB356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54E6D0-A14C-40BE-8E45-081517266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516C1EB-8D62-4BF0-92B5-02E6AE43B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737E5B8-8F31-4942-B159-B213C4D6D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8F530DA-C7D1-4968-8F8A-8700C2BB2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552813"/>
            <a:ext cx="11099352" cy="5905972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Picture 2" descr="A close-up of a kitchen mixer&#10;&#10;Description automatically generated">
            <a:extLst>
              <a:ext uri="{FF2B5EF4-FFF2-40B4-BE49-F238E27FC236}">
                <a16:creationId xmlns:a16="http://schemas.microsoft.com/office/drawing/2014/main" id="{C931E113-2B5A-316B-7249-1D333B682F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36" r="2" b="7280"/>
          <a:stretch/>
        </p:blipFill>
        <p:spPr>
          <a:xfrm>
            <a:off x="711805" y="728906"/>
            <a:ext cx="10770209" cy="556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878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4F09E789-6055-2F31-BBDB-1856CE939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05" y="457200"/>
            <a:ext cx="1070919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921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93898FF-D987-4B0E-BFB4-85F5EB356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54E6D0-A14C-40BE-8E45-081517266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516C1EB-8D62-4BF0-92B5-02E6AE43B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737E5B8-8F31-4942-B159-B213C4D6D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8F530DA-C7D1-4968-8F8A-8700C2BB2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552813"/>
            <a:ext cx="11099352" cy="5905972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Picture 2" descr="A close-up of a computer chip&#10;&#10;Description automatically generated">
            <a:extLst>
              <a:ext uri="{FF2B5EF4-FFF2-40B4-BE49-F238E27FC236}">
                <a16:creationId xmlns:a16="http://schemas.microsoft.com/office/drawing/2014/main" id="{FA975C4F-33BB-743F-CAEF-DB267E0A61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42" r="2" b="6798"/>
          <a:stretch/>
        </p:blipFill>
        <p:spPr>
          <a:xfrm>
            <a:off x="711805" y="728906"/>
            <a:ext cx="10770209" cy="556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917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93898FF-D987-4B0E-BFB4-85F5EB356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54E6D0-A14C-40BE-8E45-081517266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516C1EB-8D62-4BF0-92B5-02E6AE43B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737E5B8-8F31-4942-B159-B213C4D6D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8F530DA-C7D1-4968-8F8A-8700C2BB2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552813"/>
            <a:ext cx="11099352" cy="5905972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Picture 2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5BB7E311-83DD-55D2-81B3-931D0B7140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8" r="2" b="574"/>
          <a:stretch/>
        </p:blipFill>
        <p:spPr>
          <a:xfrm>
            <a:off x="711805" y="728906"/>
            <a:ext cx="10770209" cy="556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535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black and blue background with white text">
            <a:extLst>
              <a:ext uri="{FF2B5EF4-FFF2-40B4-BE49-F238E27FC236}">
                <a16:creationId xmlns:a16="http://schemas.microsoft.com/office/drawing/2014/main" id="{2E1B11C6-CFDA-A622-2CE3-CBD5C3AE1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02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33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C1BD1033-E299-8737-F432-5F4998133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30" y="457200"/>
            <a:ext cx="11214339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723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a step by step&#10;&#10;Description automatically generated with medium confidence">
            <a:extLst>
              <a:ext uri="{FF2B5EF4-FFF2-40B4-BE49-F238E27FC236}">
                <a16:creationId xmlns:a16="http://schemas.microsoft.com/office/drawing/2014/main" id="{C28F37AD-1609-66FC-0352-6EB1FA8E9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36" b="910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647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4995E8B-DB3C-4E23-9186-1613402BF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F21E7C5-2080-4549-97AA-9A6688257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8454601-8C5B-41C4-8012-BF42AE4E1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DC402C5-77D9-4E58-85B2-94FDC4305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D68ED91-A5B1-47B2-93BF-9A7136A89B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E7D0AA1-7663-4AEB-906F-8C1983487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D0B5082-766B-4B9B-95AE-8345369B6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6EA71F2-5221-4164-8741-7AFF97E22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53567A6-853B-47EF-8846-22A1C0468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57957B04-C024-4B5F-B7C3-20FAE3F1D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FBFCE4-B693-49EB-9CE1-442033219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FFC4225-9683-4D55-8686-FCDDB8BCB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3CC42CD-CAE0-4CF0-B118-067FD44AE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53ED46F-B155-4F61-89A2-9811AA0F3B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83B7973-20C3-4DB8-B3E0-064793F7A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F30D744-3746-48BB-92A0-20B891DE86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05FACA8-6664-0517-758B-E271DA353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51" r="1" b="7806"/>
          <a:stretch/>
        </p:blipFill>
        <p:spPr>
          <a:xfrm>
            <a:off x="746190" y="491900"/>
            <a:ext cx="10721907" cy="5663518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2993EE7D-6C2F-43A3-9C60-0C79DB9E5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588843" y="626533"/>
            <a:ext cx="304800" cy="429768"/>
            <a:chOff x="215328" y="-46937"/>
            <a:chExt cx="304800" cy="2773841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F4095D5-6DE8-4CF4-8418-1C6822E164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3CD50F6-3A5C-4547-BD23-ACBD8E391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912E168-78F1-4E05-A8A5-65F2BAF59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315E977-7B29-4DD8-9B9E-C63D97DF3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4242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4995E8B-DB3C-4E23-9186-1613402BF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21E7C5-2080-4549-97AA-9A6688257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8454601-8C5B-41C4-8012-BF42AE4E1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DC402C5-77D9-4E58-85B2-94FDC4305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68ED91-A5B1-47B2-93BF-9A7136A89B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E7D0AA1-7663-4AEB-906F-8C1983487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D0B5082-766B-4B9B-95AE-8345369B6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6EA71F2-5221-4164-8741-7AFF97E22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53567A6-853B-47EF-8846-22A1C0468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57957B04-C024-4B5F-B7C3-20FAE3F1D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FBFCE4-B693-49EB-9CE1-442033219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FFC4225-9683-4D55-8686-FCDDB8BCB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3CC42CD-CAE0-4CF0-B118-067FD44AE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53ED46F-B155-4F61-89A2-9811AA0F3B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83B7973-20C3-4DB8-B3E0-064793F7A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F30D744-3746-48BB-92A0-20B891DE86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 descr="A black background with text and images of computer equipment&#10;&#10;Description automatically generated">
            <a:extLst>
              <a:ext uri="{FF2B5EF4-FFF2-40B4-BE49-F238E27FC236}">
                <a16:creationId xmlns:a16="http://schemas.microsoft.com/office/drawing/2014/main" id="{216E7A9E-A623-258E-AB61-357E3B0A6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6095"/>
          <a:stretch/>
        </p:blipFill>
        <p:spPr>
          <a:xfrm>
            <a:off x="746190" y="491900"/>
            <a:ext cx="10721907" cy="5663518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2993EE7D-6C2F-43A3-9C60-0C79DB9E5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588843" y="626533"/>
            <a:ext cx="304800" cy="429768"/>
            <a:chOff x="215328" y="-46937"/>
            <a:chExt cx="304800" cy="2773841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F4095D5-6DE8-4CF4-8418-1C6822E164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3CD50F6-3A5C-4547-BD23-ACBD8E391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912E168-78F1-4E05-A8A5-65F2BAF59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315E977-7B29-4DD8-9B9E-C63D97DF3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19548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4995E8B-DB3C-4E23-9186-1613402BF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21E7C5-2080-4549-97AA-9A6688257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8454601-8C5B-41C4-8012-BF42AE4E1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DC402C5-77D9-4E58-85B2-94FDC4305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68ED91-A5B1-47B2-93BF-9A7136A89B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E7D0AA1-7663-4AEB-906F-8C1983487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D0B5082-766B-4B9B-95AE-8345369B6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6EA71F2-5221-4164-8741-7AFF97E22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53567A6-853B-47EF-8846-22A1C0468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57957B04-C024-4B5F-B7C3-20FAE3F1D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FBFCE4-B693-49EB-9CE1-442033219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FFC4225-9683-4D55-8686-FCDDB8BCB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3CC42CD-CAE0-4CF0-B118-067FD44AE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53ED46F-B155-4F61-89A2-9811AA0F3B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83B7973-20C3-4DB8-B3E0-064793F7A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F30D744-3746-48BB-92A0-20B891DE86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 descr="A diagram of a project&#10;&#10;Description automatically generated with medium confidence">
            <a:extLst>
              <a:ext uri="{FF2B5EF4-FFF2-40B4-BE49-F238E27FC236}">
                <a16:creationId xmlns:a16="http://schemas.microsoft.com/office/drawing/2014/main" id="{82BA813B-B56E-8AED-A715-320C9B9F6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95" r="1" b="1"/>
          <a:stretch/>
        </p:blipFill>
        <p:spPr>
          <a:xfrm>
            <a:off x="746190" y="491900"/>
            <a:ext cx="10721907" cy="5663518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2993EE7D-6C2F-43A3-9C60-0C79DB9E5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588843" y="626533"/>
            <a:ext cx="304800" cy="429768"/>
            <a:chOff x="215328" y="-46937"/>
            <a:chExt cx="304800" cy="2773841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F4095D5-6DE8-4CF4-8418-1C6822E164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3CD50F6-3A5C-4547-BD23-ACBD8E391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912E168-78F1-4E05-A8A5-65F2BAF59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315E977-7B29-4DD8-9B9E-C63D97DF3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9157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8BCC2B2-0BA3-B2E7-6907-8AB9B1E5F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52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801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close-up of a computer&#10;&#10;Description automatically generated">
            <a:extLst>
              <a:ext uri="{FF2B5EF4-FFF2-40B4-BE49-F238E27FC236}">
                <a16:creationId xmlns:a16="http://schemas.microsoft.com/office/drawing/2014/main" id="{BF4C5705-8DD9-4028-0429-203405298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98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613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Yash Pratap Singh Sengar</dc:creator>
  <cp:lastModifiedBy>Yash Pratap Singh Sengar</cp:lastModifiedBy>
  <cp:revision>1</cp:revision>
  <dcterms:created xsi:type="dcterms:W3CDTF">2024-08-24T04:44:48Z</dcterms:created>
  <dcterms:modified xsi:type="dcterms:W3CDTF">2024-08-24T04:53:54Z</dcterms:modified>
</cp:coreProperties>
</file>