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SpIVbfyaxt3YRFbktQEtT37fB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7ae6e1fbd2_0_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7ae6e1fbd2_0_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g27ae6e1fbd2_0_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7ae6e1fbd2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7ae6e1fbd2_0_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e6e1fbd2_0_64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7ae6e1fbd2_0_64"/>
          <p:cNvSpPr txBox="1"/>
          <p:nvPr>
            <p:ph idx="1" type="body"/>
          </p:nvPr>
        </p:nvSpPr>
        <p:spPr>
          <a:xfrm rot="5400000">
            <a:off x="2396400" y="558498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27ae6e1fbd2_0_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7ae6e1fbd2_0_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7ae6e1fbd2_0_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e6e1fbd2_0_7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7ae6e1fbd2_0_7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7ae6e1fbd2_0_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7ae6e1fbd2_0_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7ae6e1fbd2_0_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ae6e1fbd2_0_7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7ae6e1fbd2_0_7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7ae6e1fbd2_0_7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7ae6e1fbd2_0_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7ae6e1fbd2_0_7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ae6e1fbd2_0_8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7ae6e1fbd2_0_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7ae6e1fbd2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7ae6e1fbd2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7ae6e1fbd2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7ae6e1fbd2_0_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7ae6e1fbd2_0_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7ae6e1fbd2_0_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ae6e1fbd2_0_1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7ae6e1fbd2_0_1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g27ae6e1fbd2_0_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7ae6e1fbd2_0_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27ae6e1fbd2_0_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ae6e1fbd2_0_23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27ae6e1fbd2_0_23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7ae6e1fbd2_0_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7ae6e1fbd2_0_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7ae6e1fbd2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ae6e1fbd2_0_29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7ae6e1fbd2_0_29"/>
          <p:cNvSpPr txBox="1"/>
          <p:nvPr>
            <p:ph idx="1" type="body"/>
          </p:nvPr>
        </p:nvSpPr>
        <p:spPr>
          <a:xfrm>
            <a:off x="6286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7ae6e1fbd2_0_29"/>
          <p:cNvSpPr txBox="1"/>
          <p:nvPr>
            <p:ph idx="2" type="body"/>
          </p:nvPr>
        </p:nvSpPr>
        <p:spPr>
          <a:xfrm>
            <a:off x="46291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27ae6e1fbd2_0_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7ae6e1fbd2_0_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7ae6e1fbd2_0_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7ae6e1fbd2_0_36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7ae6e1fbd2_0_36"/>
          <p:cNvSpPr txBox="1"/>
          <p:nvPr>
            <p:ph idx="1" type="body"/>
          </p:nvPr>
        </p:nvSpPr>
        <p:spPr>
          <a:xfrm>
            <a:off x="629841" y="2021671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27ae6e1fbd2_0_36"/>
          <p:cNvSpPr txBox="1"/>
          <p:nvPr>
            <p:ph idx="2" type="body"/>
          </p:nvPr>
        </p:nvSpPr>
        <p:spPr>
          <a:xfrm>
            <a:off x="629841" y="2921671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7ae6e1fbd2_0_36"/>
          <p:cNvSpPr txBox="1"/>
          <p:nvPr>
            <p:ph idx="3" type="body"/>
          </p:nvPr>
        </p:nvSpPr>
        <p:spPr>
          <a:xfrm>
            <a:off x="4629150" y="2021671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27ae6e1fbd2_0_36"/>
          <p:cNvSpPr txBox="1"/>
          <p:nvPr>
            <p:ph idx="4" type="body"/>
          </p:nvPr>
        </p:nvSpPr>
        <p:spPr>
          <a:xfrm>
            <a:off x="4629150" y="2921671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27ae6e1fbd2_0_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7ae6e1fbd2_0_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7ae6e1fbd2_0_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e6e1fbd2_0_45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7ae6e1fbd2_0_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7ae6e1fbd2_0_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7ae6e1fbd2_0_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ae6e1fbd2_0_50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7ae6e1fbd2_0_5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g27ae6e1fbd2_0_50"/>
          <p:cNvSpPr txBox="1"/>
          <p:nvPr>
            <p:ph idx="2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g27ae6e1fbd2_0_5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7ae6e1fbd2_0_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7ae6e1fbd2_0_5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ae6e1fbd2_0_57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7ae6e1fbd2_0_5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27ae6e1fbd2_0_57"/>
          <p:cNvSpPr txBox="1"/>
          <p:nvPr>
            <p:ph idx="1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g27ae6e1fbd2_0_5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7ae6e1fbd2_0_5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7ae6e1fbd2_0_5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ae6e1fbd2_0_0"/>
          <p:cNvSpPr txBox="1"/>
          <p:nvPr>
            <p:ph type="title"/>
          </p:nvPr>
        </p:nvSpPr>
        <p:spPr>
          <a:xfrm>
            <a:off x="62910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7ae6e1fbd2_0_0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g27ae6e1fbd2_0_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27ae6e1fbd2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27ae6e1fbd2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7ae6e1fbd2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19815" cy="1378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youtu.be/7xWjEkj3ox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dafruit/Adafruit-GFX-Library" TargetMode="External"/><Relationship Id="rId4" Type="http://schemas.openxmlformats.org/officeDocument/2006/relationships/hyperlink" Target="https://www.github.com/adafruit/Adafruit_SSD130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858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Interfacing of OLED</a:t>
            </a:r>
            <a:br>
              <a:rPr b="1" lang="en-US" sz="4000"/>
            </a:br>
            <a:endParaRPr sz="4000"/>
          </a:p>
        </p:txBody>
      </p:sp>
      <p:sp>
        <p:nvSpPr>
          <p:cNvPr id="98" name="Google Shape;98;p1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99" name="Google Shape;99;p1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62200"/>
            <a:ext cx="41910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362200"/>
            <a:ext cx="414766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381000" y="9144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 you can install the libraries directly from Arduino IDE from Manage Libraries.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Follow the below steps to install.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Main Computer\Desktop\thresher\ECG\screen_shot_2019-02-10_at_3_49_20_pm_WdGteNlT2z.jpg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819400"/>
            <a:ext cx="8128000" cy="283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0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0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457200" y="1219200"/>
            <a:ext cx="8229600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Open manage library from sketch -&gt; include library -&gt; manage libraries.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Then search for AdafruitSSD1306 and click on the install button.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endParaRPr/>
          </a:p>
        </p:txBody>
      </p:sp>
      <p:pic>
        <p:nvPicPr>
          <p:cNvPr descr="screen_shot_2019-02-10_at_3_50_24_pm_IZ4NKNEPqG.jpg"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19400"/>
            <a:ext cx="67056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91" name="Google Shape;191;p11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1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Then search for the Adafruit GFX and click the install button. Now we have successfully installed the required libraries for this project.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Main Computer\Desktop\thresher\ECG\screen_shot_2019-02-10_at_3_50_42_pm_7z3DLzuLh9.jpg"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362200"/>
            <a:ext cx="7086600" cy="393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2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2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 Adafruit Example Code </a:t>
            </a:r>
            <a:br>
              <a:rPr lang="en-US"/>
            </a:br>
            <a:endParaRPr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Let's upload the adafruitSSD1306 library example program and test our setup.Open the example program from File -&gt; Examples -&gt; Adafruit SSD1306 -&gt; ssd1306_128x32_i2c, because We are using OLED display with I2C interface with the screen size of 128x64.</a:t>
            </a:r>
            <a:endParaRPr/>
          </a:p>
        </p:txBody>
      </p:sp>
      <p:cxnSp>
        <p:nvCxnSpPr>
          <p:cNvPr id="208" name="Google Shape;208;p13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86200"/>
            <a:ext cx="81153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474260" y="26670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Project Link 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https://youtu.be/7xWjEkj3oxs</a:t>
            </a:r>
            <a:endParaRPr sz="2400"/>
          </a:p>
        </p:txBody>
      </p:sp>
      <p:cxnSp>
        <p:nvCxnSpPr>
          <p:cNvPr id="217" name="Google Shape;217;p14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4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381000" y="1066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OLED</a:t>
            </a:r>
            <a:endParaRPr b="1" sz="4000"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981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OLED (Organic Light-Emitting Diode) is a self light-emitting technology composed of a thin, multi-layered organic film placed between an anode and cathode. In contrast to LCD technology, OLED does not require a backlight. 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OLED possesses high application potential for virtually all types of displays and is regarded as the ultimate technology for the next generation of flat-panel displays.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/>
            </a:br>
            <a:r>
              <a:rPr lang="en-US" sz="2400"/>
              <a:t> 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81000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Working of OLED</a:t>
            </a:r>
            <a:endParaRPr b="1" sz="4000"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457200" y="20574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main component in an </a:t>
            </a:r>
            <a:r>
              <a:rPr b="1" lang="en-US" sz="2400"/>
              <a:t>OLED display</a:t>
            </a:r>
            <a:r>
              <a:rPr lang="en-US" sz="2400"/>
              <a:t> is the </a:t>
            </a:r>
            <a:r>
              <a:rPr b="1" lang="en-US" sz="2400"/>
              <a:t>OLED</a:t>
            </a:r>
            <a:r>
              <a:rPr lang="en-US" sz="2400"/>
              <a:t> emitter - an organic (carbon-based) material that emits light when electricity is applied. The basic structure of an </a:t>
            </a:r>
            <a:r>
              <a:rPr b="1" lang="en-US" sz="2400"/>
              <a:t>OLED</a:t>
            </a:r>
            <a:r>
              <a:rPr lang="en-US" sz="2400"/>
              <a:t> is an emissive layer sandwiched between a cathode (which injects electrons) and an anode (which removes electrons).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381000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 Pin Diagram of OLED</a:t>
            </a:r>
            <a:endParaRPr b="1" sz="4000"/>
          </a:p>
        </p:txBody>
      </p:sp>
      <p:pic>
        <p:nvPicPr>
          <p:cNvPr descr="i2c-oled.jpg" id="126" name="Google Shape;12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620000" cy="355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Components Required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Arduino UNO Board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0.96″ I2C OLED Display 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Breadboard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Connecting Wires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5" name="Google Shape;135;p5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ctrTitle"/>
          </p:nvPr>
        </p:nvSpPr>
        <p:spPr>
          <a:xfrm>
            <a:off x="685800" y="12192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Connection Diagram</a:t>
            </a:r>
            <a:br>
              <a:rPr b="1" lang="en-US"/>
            </a:br>
            <a:endParaRPr/>
          </a:p>
        </p:txBody>
      </p:sp>
      <p:sp>
        <p:nvSpPr>
          <p:cNvPr id="143" name="Google Shape;14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4" name="Google Shape;144;p6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6408737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533400" y="1219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Connections </a:t>
            </a:r>
            <a:br>
              <a:rPr b="1" lang="en-US"/>
            </a:b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9812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Connect the pins of OLED with the following pins of Arduino Mega , as shown below.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5v--------------------VCC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GND-----------------GND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SDA of arduino--------------SDA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SCL of arduino---------------SCL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55" name="Google Shape;155;p7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7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1219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Install Required Libraries</a:t>
            </a:r>
            <a:br>
              <a:rPr b="1" lang="en-US"/>
            </a:b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457200" y="22098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Adafruit_GFX.h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https://github.com/adafruit/Adafruit-GFX-Library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Adafruit_SSD1306.h 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https://www.github.com/adafruit/Adafruit_SSD1306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Wire.h  this library will be installed by default.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64" name="Google Shape;164;p8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8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5334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Either you can download the libraries from github and add the ZIP file in Arduino IDE using add.zip library option.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screen_shot_2019-02-10_at_3_53_34_pm_TvgfgsC7vY.jpg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0"/>
            <a:ext cx="81280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-457200" y="64547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www.ableducation.com</a:t>
            </a:r>
            <a:endParaRPr/>
          </a:p>
        </p:txBody>
      </p:sp>
      <p:cxnSp>
        <p:nvCxnSpPr>
          <p:cNvPr id="173" name="Google Shape;173;p9"/>
          <p:cNvCxnSpPr/>
          <p:nvPr/>
        </p:nvCxnSpPr>
        <p:spPr>
          <a:xfrm>
            <a:off x="0" y="63611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9"/>
          <p:cNvSpPr txBox="1"/>
          <p:nvPr/>
        </p:nvSpPr>
        <p:spPr>
          <a:xfrm>
            <a:off x="6705600" y="64389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L_Education_Template_Left_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2020-01-22T05:02:05Z</dcterms:created>
  <dc:creator>Main Computer</dc:creator>
</cp:coreProperties>
</file>