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JxrMHRQZnqBcVXYJUkPltYCkx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7ae0ba88b1_0_7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g27ae0ba88b1_0_7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g27ae0ba88b1_0_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27ae0ba88b1_0_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27ae0ba88b1_0_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ae0ba88b1_0_64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27ae0ba88b1_0_64"/>
          <p:cNvSpPr txBox="1"/>
          <p:nvPr>
            <p:ph idx="1" type="body"/>
          </p:nvPr>
        </p:nvSpPr>
        <p:spPr>
          <a:xfrm rot="5400000">
            <a:off x="2396400" y="558498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g27ae0ba88b1_0_6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27ae0ba88b1_0_6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27ae0ba88b1_0_6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ae0ba88b1_0_70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7ae0ba88b1_0_70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g27ae0ba88b1_0_7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27ae0ba88b1_0_7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27ae0ba88b1_0_7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ae0ba88b1_0_76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27ae0ba88b1_0_7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g27ae0ba88b1_0_7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27ae0ba88b1_0_7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27ae0ba88b1_0_7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ae0ba88b1_0_8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7ae0ba88b1_0_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g27ae0ba88b1_0_8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7ae0ba88b1_0_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7ae0ba88b1_0_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7ae0ba88b1_0_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27ae0ba88b1_0_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7ae0ba88b1_0_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7ae0ba88b1_0_17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27ae0ba88b1_0_17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g27ae0ba88b1_0_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27ae0ba88b1_0_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27ae0ba88b1_0_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7ae0ba88b1_0_23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27ae0ba88b1_0_23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g27ae0ba88b1_0_2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27ae0ba88b1_0_2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27ae0ba88b1_0_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7ae0ba88b1_0_29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27ae0ba88b1_0_29"/>
          <p:cNvSpPr txBox="1"/>
          <p:nvPr>
            <p:ph idx="1" type="body"/>
          </p:nvPr>
        </p:nvSpPr>
        <p:spPr>
          <a:xfrm>
            <a:off x="6286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27ae0ba88b1_0_29"/>
          <p:cNvSpPr txBox="1"/>
          <p:nvPr>
            <p:ph idx="2" type="body"/>
          </p:nvPr>
        </p:nvSpPr>
        <p:spPr>
          <a:xfrm>
            <a:off x="46291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g27ae0ba88b1_0_2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27ae0ba88b1_0_2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27ae0ba88b1_0_2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7ae0ba88b1_0_36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7ae0ba88b1_0_36"/>
          <p:cNvSpPr txBox="1"/>
          <p:nvPr>
            <p:ph idx="1" type="body"/>
          </p:nvPr>
        </p:nvSpPr>
        <p:spPr>
          <a:xfrm>
            <a:off x="629841" y="2021671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g27ae0ba88b1_0_36"/>
          <p:cNvSpPr txBox="1"/>
          <p:nvPr>
            <p:ph idx="2" type="body"/>
          </p:nvPr>
        </p:nvSpPr>
        <p:spPr>
          <a:xfrm>
            <a:off x="629841" y="2921671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g27ae0ba88b1_0_36"/>
          <p:cNvSpPr txBox="1"/>
          <p:nvPr>
            <p:ph idx="3" type="body"/>
          </p:nvPr>
        </p:nvSpPr>
        <p:spPr>
          <a:xfrm>
            <a:off x="4629150" y="2021671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g27ae0ba88b1_0_36"/>
          <p:cNvSpPr txBox="1"/>
          <p:nvPr>
            <p:ph idx="4" type="body"/>
          </p:nvPr>
        </p:nvSpPr>
        <p:spPr>
          <a:xfrm>
            <a:off x="4629150" y="2921671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g27ae0ba88b1_0_3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7ae0ba88b1_0_3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7ae0ba88b1_0_3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ae0ba88b1_0_45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7ae0ba88b1_0_4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7ae0ba88b1_0_4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7ae0ba88b1_0_4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ae0ba88b1_0_50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27ae0ba88b1_0_50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g27ae0ba88b1_0_50"/>
          <p:cNvSpPr txBox="1"/>
          <p:nvPr>
            <p:ph idx="2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g27ae0ba88b1_0_5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7ae0ba88b1_0_5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7ae0ba88b1_0_5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ae0ba88b1_0_57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7ae0ba88b1_0_57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g27ae0ba88b1_0_57"/>
          <p:cNvSpPr txBox="1"/>
          <p:nvPr>
            <p:ph idx="1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g27ae0ba88b1_0_5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7ae0ba88b1_0_5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7ae0ba88b1_0_5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ae0ba88b1_0_0"/>
          <p:cNvSpPr txBox="1"/>
          <p:nvPr>
            <p:ph type="title"/>
          </p:nvPr>
        </p:nvSpPr>
        <p:spPr>
          <a:xfrm>
            <a:off x="62910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7ae0ba88b1_0_0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g27ae0ba88b1_0_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g27ae0ba88b1_0_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g27ae0ba88b1_0_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g27ae0ba88b1_0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19815" cy="13787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c-E_ZuoaP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title"/>
          </p:nvPr>
        </p:nvSpPr>
        <p:spPr>
          <a:xfrm>
            <a:off x="457200" y="990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Interfacing of Servo motor SG90</a:t>
            </a:r>
            <a:endParaRPr b="1" sz="4000"/>
          </a:p>
        </p:txBody>
      </p:sp>
      <p:sp>
        <p:nvSpPr>
          <p:cNvPr descr="Image result for flex sensor" id="98" name="Google Shape;98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servo motor" id="99" name="Google Shape;99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servo motor"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057400"/>
            <a:ext cx="39624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>
            <p:ph idx="11" type="ftr"/>
          </p:nvPr>
        </p:nvSpPr>
        <p:spPr>
          <a:xfrm>
            <a:off x="0" y="64008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ableducation.com</a:t>
            </a:r>
            <a:endParaRPr sz="1300"/>
          </a:p>
        </p:txBody>
      </p:sp>
      <p:cxnSp>
        <p:nvCxnSpPr>
          <p:cNvPr id="102" name="Google Shape;102;p1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"/>
          <p:cNvSpPr txBox="1"/>
          <p:nvPr/>
        </p:nvSpPr>
        <p:spPr>
          <a:xfrm>
            <a:off x="7772400" y="6400800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ablkart.com</a:t>
            </a:r>
            <a:endParaRPr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ctrTitle"/>
          </p:nvPr>
        </p:nvSpPr>
        <p:spPr>
          <a:xfrm>
            <a:off x="6096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 Servo Motor </a:t>
            </a:r>
            <a:endParaRPr/>
          </a:p>
        </p:txBody>
      </p:sp>
      <p:sp>
        <p:nvSpPr>
          <p:cNvPr descr="Image result for servo motor" id="109" name="Google Shape;109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servo motor" id="110" name="Google Shape;110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servo motor" id="111" name="Google Shape;111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servo motor" id="112" name="Google Shape;112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servo motor" id="113" name="Google Shape;113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servo motor"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1675" y="1752600"/>
            <a:ext cx="3362325" cy="2151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"/>
          <p:cNvSpPr txBox="1"/>
          <p:nvPr/>
        </p:nvSpPr>
        <p:spPr>
          <a:xfrm>
            <a:off x="685800" y="1981200"/>
            <a:ext cx="4953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ervo motor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an electrical device which can push or rotate an object with great precision. If you want to rotate and object at some specific angles or distance, then you use 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ervo motor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is just made up of simple 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run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 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mechanism.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consists of three parts: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Controlled device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sensor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system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>
            <p:ph idx="11" type="ftr"/>
          </p:nvPr>
        </p:nvSpPr>
        <p:spPr>
          <a:xfrm>
            <a:off x="0" y="64008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ableducation.com</a:t>
            </a:r>
            <a:endParaRPr sz="1300"/>
          </a:p>
        </p:txBody>
      </p:sp>
      <p:sp>
        <p:nvSpPr>
          <p:cNvPr id="118" name="Google Shape;118;p2"/>
          <p:cNvSpPr txBox="1"/>
          <p:nvPr/>
        </p:nvSpPr>
        <p:spPr>
          <a:xfrm>
            <a:off x="7772400" y="6400800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ablkart.com</a:t>
            </a:r>
            <a:endParaRPr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ctrTitle"/>
          </p:nvPr>
        </p:nvSpPr>
        <p:spPr>
          <a:xfrm>
            <a:off x="457200" y="9906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   Working principle of Servo motor</a:t>
            </a:r>
            <a:endParaRPr b="1" sz="4000"/>
          </a:p>
        </p:txBody>
      </p:sp>
      <p:sp>
        <p:nvSpPr>
          <p:cNvPr id="124" name="Google Shape;124;p3"/>
          <p:cNvSpPr txBox="1"/>
          <p:nvPr>
            <p:ph idx="1" type="subTitle"/>
          </p:nvPr>
        </p:nvSpPr>
        <p:spPr>
          <a:xfrm>
            <a:off x="381000" y="1752600"/>
            <a:ext cx="8305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A Servo consists of a Motor (DC or AC), a potentiometer, gear assembly and a controlling circuit. </a:t>
            </a:r>
            <a:endParaRPr/>
          </a:p>
          <a:p>
            <a:pPr indent="-457200" lvl="0" marL="457200" rtl="0" algn="just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First of all we use gear assembly to reduce RPM and to increase torque of motor.</a:t>
            </a:r>
            <a:endParaRPr/>
          </a:p>
          <a:p>
            <a:pPr indent="-457200" lvl="0" marL="457200" rtl="0" algn="just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 Say at initial position of servo motor shaft, the position of the potentiometer knob is such that there is no electrical signal generated at the output port of the potentiometer. </a:t>
            </a:r>
            <a:endParaRPr/>
          </a:p>
          <a:p>
            <a:pPr indent="-457200" lvl="0" marL="457200" rtl="0" algn="just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Now an electrical signal is given to another input terminal of the error detector amplifier. </a:t>
            </a:r>
            <a:endParaRPr/>
          </a:p>
          <a:p>
            <a:pPr indent="-457200" lvl="0" marL="457200" rtl="0" algn="just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Now difference between these two signals, one comes from potentiometer and another comes from other source.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/>
          </a:p>
        </p:txBody>
      </p:sp>
      <p:cxnSp>
        <p:nvCxnSpPr>
          <p:cNvPr id="125" name="Google Shape;125;p3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3"/>
          <p:cNvSpPr txBox="1"/>
          <p:nvPr>
            <p:ph idx="11" type="ftr"/>
          </p:nvPr>
        </p:nvSpPr>
        <p:spPr>
          <a:xfrm>
            <a:off x="0" y="64008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ableducation.com</a:t>
            </a:r>
            <a:endParaRPr sz="1300"/>
          </a:p>
        </p:txBody>
      </p:sp>
      <p:sp>
        <p:nvSpPr>
          <p:cNvPr id="127" name="Google Shape;127;p3"/>
          <p:cNvSpPr txBox="1"/>
          <p:nvPr/>
        </p:nvSpPr>
        <p:spPr>
          <a:xfrm>
            <a:off x="7772400" y="6400800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ablkart.com</a:t>
            </a:r>
            <a:endParaRPr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ctrTitle"/>
          </p:nvPr>
        </p:nvSpPr>
        <p:spPr>
          <a:xfrm>
            <a:off x="457200" y="9906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   Working principle of Servo motor</a:t>
            </a:r>
            <a:endParaRPr b="1" sz="4000"/>
          </a:p>
        </p:txBody>
      </p:sp>
      <p:sp>
        <p:nvSpPr>
          <p:cNvPr id="133" name="Google Shape;133;p4"/>
          <p:cNvSpPr txBox="1"/>
          <p:nvPr>
            <p:ph idx="1" type="subTitle"/>
          </p:nvPr>
        </p:nvSpPr>
        <p:spPr>
          <a:xfrm>
            <a:off x="381000" y="1752600"/>
            <a:ext cx="8305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6"/>
            </a:pPr>
            <a:r>
              <a:rPr lang="en-US" sz="2400">
                <a:solidFill>
                  <a:schemeClr val="dk1"/>
                </a:solidFill>
              </a:rPr>
              <a:t>It will be processed in feedback mechanism and output will be provided in term of error signal.</a:t>
            </a:r>
            <a:endParaRPr/>
          </a:p>
          <a:p>
            <a:pPr indent="-4572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6"/>
            </a:pPr>
            <a:r>
              <a:rPr lang="en-US" sz="2400">
                <a:solidFill>
                  <a:schemeClr val="dk1"/>
                </a:solidFill>
              </a:rPr>
              <a:t>This error signal acts as the input for motor and motor starts rotating.</a:t>
            </a:r>
            <a:endParaRPr/>
          </a:p>
          <a:p>
            <a:pPr indent="-4572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6"/>
            </a:pPr>
            <a:r>
              <a:rPr lang="en-US" sz="2400">
                <a:solidFill>
                  <a:schemeClr val="dk1"/>
                </a:solidFill>
              </a:rPr>
              <a:t>Now motor shaft is connected with potentiometer and as motor rotates so the potentiometer and it will generate a signal.</a:t>
            </a:r>
            <a:endParaRPr/>
          </a:p>
          <a:p>
            <a:pPr indent="-4572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6"/>
            </a:pPr>
            <a:r>
              <a:rPr lang="en-US" sz="2400">
                <a:solidFill>
                  <a:schemeClr val="dk1"/>
                </a:solidFill>
              </a:rPr>
              <a:t>So as the potentiometer’s angular position changes, its output feedback signal changes. After sometime the position of potentiometer reaches at a position that the output of potentiometer is same as external signal provided.</a:t>
            </a: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4"/>
          <p:cNvSpPr txBox="1"/>
          <p:nvPr>
            <p:ph idx="11" type="ftr"/>
          </p:nvPr>
        </p:nvSpPr>
        <p:spPr>
          <a:xfrm>
            <a:off x="0" y="64008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ableducation.com</a:t>
            </a:r>
            <a:endParaRPr sz="1300"/>
          </a:p>
        </p:txBody>
      </p:sp>
      <p:sp>
        <p:nvSpPr>
          <p:cNvPr id="136" name="Google Shape;136;p4"/>
          <p:cNvSpPr txBox="1"/>
          <p:nvPr/>
        </p:nvSpPr>
        <p:spPr>
          <a:xfrm>
            <a:off x="7772400" y="6400800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ablkart.com</a:t>
            </a:r>
            <a:endParaRPr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ctrTitle"/>
          </p:nvPr>
        </p:nvSpPr>
        <p:spPr>
          <a:xfrm>
            <a:off x="914400" y="990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Components Required</a:t>
            </a:r>
            <a:endParaRPr/>
          </a:p>
        </p:txBody>
      </p:sp>
      <p:sp>
        <p:nvSpPr>
          <p:cNvPr id="142" name="Google Shape;142;p5"/>
          <p:cNvSpPr txBox="1"/>
          <p:nvPr>
            <p:ph idx="1" type="subTitle"/>
          </p:nvPr>
        </p:nvSpPr>
        <p:spPr>
          <a:xfrm>
            <a:off x="609600" y="19050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Arduino Mega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Servo Motor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Jumper wires </a:t>
            </a:r>
            <a:endParaRPr/>
          </a:p>
        </p:txBody>
      </p:sp>
      <p:cxnSp>
        <p:nvCxnSpPr>
          <p:cNvPr id="143" name="Google Shape;143;p5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5"/>
          <p:cNvSpPr txBox="1"/>
          <p:nvPr>
            <p:ph idx="11" type="ftr"/>
          </p:nvPr>
        </p:nvSpPr>
        <p:spPr>
          <a:xfrm>
            <a:off x="0" y="64008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ableducation.com</a:t>
            </a:r>
            <a:endParaRPr sz="1300"/>
          </a:p>
        </p:txBody>
      </p:sp>
      <p:sp>
        <p:nvSpPr>
          <p:cNvPr id="145" name="Google Shape;145;p5"/>
          <p:cNvSpPr txBox="1"/>
          <p:nvPr/>
        </p:nvSpPr>
        <p:spPr>
          <a:xfrm>
            <a:off x="7772400" y="6400800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ablkart.com</a:t>
            </a:r>
            <a:endParaRPr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533400" y="1143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Connection Diagram</a:t>
            </a:r>
            <a:endParaRPr/>
          </a:p>
        </p:txBody>
      </p:sp>
      <p:cxnSp>
        <p:nvCxnSpPr>
          <p:cNvPr id="151" name="Google Shape;151;p6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7450" y="2209800"/>
            <a:ext cx="5010150" cy="393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6"/>
          <p:cNvCxnSpPr/>
          <p:nvPr/>
        </p:nvCxnSpPr>
        <p:spPr>
          <a:xfrm rot="-5400000">
            <a:off x="6248400" y="2743200"/>
            <a:ext cx="609600" cy="30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4" name="Google Shape;154;p6"/>
          <p:cNvSpPr txBox="1"/>
          <p:nvPr/>
        </p:nvSpPr>
        <p:spPr>
          <a:xfrm>
            <a:off x="6705600" y="2438400"/>
            <a:ext cx="65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7pin </a:t>
            </a:r>
            <a:endParaRPr/>
          </a:p>
        </p:txBody>
      </p:sp>
      <p:cxnSp>
        <p:nvCxnSpPr>
          <p:cNvPr id="155" name="Google Shape;155;p6"/>
          <p:cNvCxnSpPr/>
          <p:nvPr/>
        </p:nvCxnSpPr>
        <p:spPr>
          <a:xfrm rot="5400000">
            <a:off x="2248738" y="4456950"/>
            <a:ext cx="685800" cy="1500"/>
          </a:xfrm>
          <a:prstGeom prst="bentConnector3">
            <a:avLst>
              <a:gd fmla="val -19744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6" name="Google Shape;156;p6"/>
          <p:cNvSpPr txBox="1"/>
          <p:nvPr/>
        </p:nvSpPr>
        <p:spPr>
          <a:xfrm>
            <a:off x="2209800" y="4800600"/>
            <a:ext cx="894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/>
          </a:p>
        </p:txBody>
      </p:sp>
      <p:cxnSp>
        <p:nvCxnSpPr>
          <p:cNvPr id="157" name="Google Shape;157;p6"/>
          <p:cNvCxnSpPr/>
          <p:nvPr/>
        </p:nvCxnSpPr>
        <p:spPr>
          <a:xfrm rot="5400000">
            <a:off x="2667000" y="40386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6"/>
          <p:cNvSpPr txBox="1"/>
          <p:nvPr/>
        </p:nvSpPr>
        <p:spPr>
          <a:xfrm>
            <a:off x="2743200" y="4343400"/>
            <a:ext cx="560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VCC</a:t>
            </a:r>
            <a:endParaRPr/>
          </a:p>
        </p:txBody>
      </p:sp>
      <p:sp>
        <p:nvSpPr>
          <p:cNvPr id="159" name="Google Shape;159;p6"/>
          <p:cNvSpPr txBox="1"/>
          <p:nvPr>
            <p:ph idx="11" type="ftr"/>
          </p:nvPr>
        </p:nvSpPr>
        <p:spPr>
          <a:xfrm>
            <a:off x="0" y="64008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ableducation.com</a:t>
            </a:r>
            <a:endParaRPr sz="1300"/>
          </a:p>
        </p:txBody>
      </p:sp>
      <p:sp>
        <p:nvSpPr>
          <p:cNvPr id="160" name="Google Shape;160;p6"/>
          <p:cNvSpPr txBox="1"/>
          <p:nvPr/>
        </p:nvSpPr>
        <p:spPr>
          <a:xfrm>
            <a:off x="7772400" y="6400800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ablkart.com</a:t>
            </a:r>
            <a:endParaRPr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ctrTitle"/>
          </p:nvPr>
        </p:nvSpPr>
        <p:spPr>
          <a:xfrm>
            <a:off x="609600" y="1066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Connections</a:t>
            </a:r>
            <a:endParaRPr/>
          </a:p>
        </p:txBody>
      </p:sp>
      <p:sp>
        <p:nvSpPr>
          <p:cNvPr id="166" name="Google Shape;166;p7"/>
          <p:cNvSpPr txBox="1"/>
          <p:nvPr>
            <p:ph idx="1" type="subTitle"/>
          </p:nvPr>
        </p:nvSpPr>
        <p:spPr>
          <a:xfrm>
            <a:off x="762000" y="1981200"/>
            <a:ext cx="769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Red wire of servo with VCC(+5V) of Arduino.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 Black wire of servo with GND of Arduino.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 orange wire of servo with 9 pin  Arduino.</a:t>
            </a:r>
            <a:endParaRPr/>
          </a:p>
        </p:txBody>
      </p:sp>
      <p:cxnSp>
        <p:nvCxnSpPr>
          <p:cNvPr id="167" name="Google Shape;167;p7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7"/>
          <p:cNvSpPr txBox="1"/>
          <p:nvPr>
            <p:ph idx="11" type="ftr"/>
          </p:nvPr>
        </p:nvSpPr>
        <p:spPr>
          <a:xfrm>
            <a:off x="0" y="64008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ableducation.com</a:t>
            </a:r>
            <a:endParaRPr sz="1300"/>
          </a:p>
        </p:txBody>
      </p:sp>
      <p:sp>
        <p:nvSpPr>
          <p:cNvPr id="169" name="Google Shape;169;p7"/>
          <p:cNvSpPr txBox="1"/>
          <p:nvPr/>
        </p:nvSpPr>
        <p:spPr>
          <a:xfrm>
            <a:off x="7772400" y="6400800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ablkart.com</a:t>
            </a:r>
            <a:endParaRPr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idx="1" type="subTitle"/>
          </p:nvPr>
        </p:nvSpPr>
        <p:spPr>
          <a:xfrm>
            <a:off x="762000" y="3138986"/>
            <a:ext cx="7696200" cy="173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</a:rPr>
              <a:t>Project Link </a:t>
            </a:r>
            <a:r>
              <a:rPr lang="en-US" sz="2400">
                <a:solidFill>
                  <a:schemeClr val="dk1"/>
                </a:solidFill>
              </a:rPr>
              <a:t>:  </a:t>
            </a:r>
            <a:r>
              <a:rPr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https://youtu.be/c-E_ZuoaPYE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75" name="Google Shape;175;p8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8"/>
          <p:cNvSpPr txBox="1"/>
          <p:nvPr>
            <p:ph idx="11" type="ftr"/>
          </p:nvPr>
        </p:nvSpPr>
        <p:spPr>
          <a:xfrm>
            <a:off x="0" y="64008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ableducation.com</a:t>
            </a:r>
            <a:endParaRPr sz="1300"/>
          </a:p>
        </p:txBody>
      </p:sp>
      <p:sp>
        <p:nvSpPr>
          <p:cNvPr id="177" name="Google Shape;177;p8"/>
          <p:cNvSpPr txBox="1"/>
          <p:nvPr/>
        </p:nvSpPr>
        <p:spPr>
          <a:xfrm>
            <a:off x="7772400" y="6400800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ablkart.com</a:t>
            </a:r>
            <a:endParaRPr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BL_Education_Template_Left_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2020-01-08T09:29:33Z</dcterms:created>
  <dc:creator>rahul</dc:creator>
</cp:coreProperties>
</file>