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6858000" cx="9144000"/>
  <p:notesSz cx="6858000" cy="9144000"/>
  <p:embeddedFontLst>
    <p:embeddedFont>
      <p:font typeface="Corbel"/>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GoogleSlidesCustomDataVersion2">
      <go:slidesCustomData xmlns:go="http://customooxmlschemas.google.com/" r:id="rId22" roundtripDataSignature="AMtx7mg9o60p0wzmw4Ofevrs6VZSLliOL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Corbel-italic.fntdata"/><Relationship Id="rId11" Type="http://schemas.openxmlformats.org/officeDocument/2006/relationships/slide" Target="slides/slide6.xml"/><Relationship Id="rId22" Type="http://customschemas.google.com/relationships/presentationmetadata" Target="metadata"/><Relationship Id="rId10" Type="http://schemas.openxmlformats.org/officeDocument/2006/relationships/slide" Target="slides/slide5.xml"/><Relationship Id="rId21" Type="http://schemas.openxmlformats.org/officeDocument/2006/relationships/font" Target="fonts/Corbel-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Corbel-bold.fntdata"/><Relationship Id="rId6" Type="http://schemas.openxmlformats.org/officeDocument/2006/relationships/slide" Target="slides/slide1.xml"/><Relationship Id="rId18" Type="http://schemas.openxmlformats.org/officeDocument/2006/relationships/font" Target="fonts/Corbel-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12" name="Shape 12"/>
        <p:cNvGrpSpPr/>
        <p:nvPr/>
      </p:nvGrpSpPr>
      <p:grpSpPr>
        <a:xfrm>
          <a:off x="0" y="0"/>
          <a:ext cx="0" cy="0"/>
          <a:chOff x="0" y="0"/>
          <a:chExt cx="0" cy="0"/>
        </a:xfrm>
      </p:grpSpPr>
      <p:sp>
        <p:nvSpPr>
          <p:cNvPr id="13" name="Google Shape;13;g2410ca9c014_0_7"/>
          <p:cNvSpPr txBox="1"/>
          <p:nvPr>
            <p:ph type="ctrTitle"/>
          </p:nvPr>
        </p:nvSpPr>
        <p:spPr>
          <a:xfrm>
            <a:off x="1143000" y="1122363"/>
            <a:ext cx="6858000" cy="2387700"/>
          </a:xfrm>
          <a:prstGeom prst="rect">
            <a:avLst/>
          </a:prstGeom>
          <a:noFill/>
          <a:ln>
            <a:noFill/>
          </a:ln>
        </p:spPr>
        <p:txBody>
          <a:bodyPr anchorCtr="0" anchor="b" bIns="45700" lIns="91425" spcFirstLastPara="1" rIns="91425" wrap="square" tIns="45700">
            <a:normAutofit/>
          </a:bodyPr>
          <a:lstStyle>
            <a:lvl1pPr lvl="0" rtl="0" algn="ctr">
              <a:lnSpc>
                <a:spcPct val="90000"/>
              </a:lnSpc>
              <a:spcBef>
                <a:spcPts val="0"/>
              </a:spcBef>
              <a:spcAft>
                <a:spcPts val="0"/>
              </a:spcAft>
              <a:buClr>
                <a:schemeClr val="dk1"/>
              </a:buClr>
              <a:buSzPts val="6000"/>
              <a:buFont typeface="Corbel"/>
              <a:buNone/>
              <a:defRPr sz="6000">
                <a:latin typeface="Corbel"/>
                <a:ea typeface="Corbel"/>
                <a:cs typeface="Corbel"/>
                <a:sym typeface="Corbel"/>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4" name="Google Shape;14;g2410ca9c014_0_7"/>
          <p:cNvSpPr txBox="1"/>
          <p:nvPr>
            <p:ph idx="1" type="subTitle"/>
          </p:nvPr>
        </p:nvSpPr>
        <p:spPr>
          <a:xfrm>
            <a:off x="1143000" y="3602038"/>
            <a:ext cx="6858000" cy="1655700"/>
          </a:xfrm>
          <a:prstGeom prst="rect">
            <a:avLst/>
          </a:prstGeom>
          <a:noFill/>
          <a:ln>
            <a:noFill/>
          </a:ln>
        </p:spPr>
        <p:txBody>
          <a:bodyPr anchorCtr="0" anchor="t" bIns="45700" lIns="91425" spcFirstLastPara="1" rIns="91425" wrap="square" tIns="45700">
            <a:normAutofit/>
          </a:bodyPr>
          <a:lstStyle>
            <a:lvl1pPr lvl="0" rtl="0" algn="ctr">
              <a:lnSpc>
                <a:spcPct val="90000"/>
              </a:lnSpc>
              <a:spcBef>
                <a:spcPts val="1000"/>
              </a:spcBef>
              <a:spcAft>
                <a:spcPts val="0"/>
              </a:spcAft>
              <a:buClr>
                <a:schemeClr val="dk1"/>
              </a:buClr>
              <a:buSzPts val="2400"/>
              <a:buNone/>
              <a:defRPr sz="2400"/>
            </a:lvl1pPr>
            <a:lvl2pPr lvl="1" rtl="0" algn="ctr">
              <a:lnSpc>
                <a:spcPct val="90000"/>
              </a:lnSpc>
              <a:spcBef>
                <a:spcPts val="500"/>
              </a:spcBef>
              <a:spcAft>
                <a:spcPts val="0"/>
              </a:spcAft>
              <a:buClr>
                <a:schemeClr val="dk1"/>
              </a:buClr>
              <a:buSzPts val="2000"/>
              <a:buNone/>
              <a:defRPr sz="2000"/>
            </a:lvl2pPr>
            <a:lvl3pPr lvl="2" rtl="0" algn="ctr">
              <a:lnSpc>
                <a:spcPct val="90000"/>
              </a:lnSpc>
              <a:spcBef>
                <a:spcPts val="500"/>
              </a:spcBef>
              <a:spcAft>
                <a:spcPts val="0"/>
              </a:spcAft>
              <a:buClr>
                <a:schemeClr val="dk1"/>
              </a:buClr>
              <a:buSzPts val="1800"/>
              <a:buNone/>
              <a:defRPr sz="1800"/>
            </a:lvl3pPr>
            <a:lvl4pPr lvl="3" rtl="0" algn="ctr">
              <a:lnSpc>
                <a:spcPct val="90000"/>
              </a:lnSpc>
              <a:spcBef>
                <a:spcPts val="500"/>
              </a:spcBef>
              <a:spcAft>
                <a:spcPts val="0"/>
              </a:spcAft>
              <a:buClr>
                <a:schemeClr val="dk1"/>
              </a:buClr>
              <a:buSzPts val="1600"/>
              <a:buNone/>
              <a:defRPr sz="1600"/>
            </a:lvl4pPr>
            <a:lvl5pPr lvl="4" rtl="0" algn="ctr">
              <a:lnSpc>
                <a:spcPct val="90000"/>
              </a:lnSpc>
              <a:spcBef>
                <a:spcPts val="500"/>
              </a:spcBef>
              <a:spcAft>
                <a:spcPts val="0"/>
              </a:spcAft>
              <a:buClr>
                <a:schemeClr val="dk1"/>
              </a:buClr>
              <a:buSzPts val="1600"/>
              <a:buNone/>
              <a:defRPr sz="1600"/>
            </a:lvl5pPr>
            <a:lvl6pPr lvl="5" rtl="0" algn="ctr">
              <a:lnSpc>
                <a:spcPct val="90000"/>
              </a:lnSpc>
              <a:spcBef>
                <a:spcPts val="500"/>
              </a:spcBef>
              <a:spcAft>
                <a:spcPts val="0"/>
              </a:spcAft>
              <a:buClr>
                <a:schemeClr val="dk1"/>
              </a:buClr>
              <a:buSzPts val="1600"/>
              <a:buNone/>
              <a:defRPr sz="1600"/>
            </a:lvl6pPr>
            <a:lvl7pPr lvl="6" rtl="0" algn="ctr">
              <a:lnSpc>
                <a:spcPct val="90000"/>
              </a:lnSpc>
              <a:spcBef>
                <a:spcPts val="500"/>
              </a:spcBef>
              <a:spcAft>
                <a:spcPts val="0"/>
              </a:spcAft>
              <a:buClr>
                <a:schemeClr val="dk1"/>
              </a:buClr>
              <a:buSzPts val="1600"/>
              <a:buNone/>
              <a:defRPr sz="1600"/>
            </a:lvl7pPr>
            <a:lvl8pPr lvl="7" rtl="0" algn="ctr">
              <a:lnSpc>
                <a:spcPct val="90000"/>
              </a:lnSpc>
              <a:spcBef>
                <a:spcPts val="500"/>
              </a:spcBef>
              <a:spcAft>
                <a:spcPts val="0"/>
              </a:spcAft>
              <a:buClr>
                <a:schemeClr val="dk1"/>
              </a:buClr>
              <a:buSzPts val="1600"/>
              <a:buNone/>
              <a:defRPr sz="1600"/>
            </a:lvl8pPr>
            <a:lvl9pPr lvl="8" rtl="0" algn="ctr">
              <a:lnSpc>
                <a:spcPct val="90000"/>
              </a:lnSpc>
              <a:spcBef>
                <a:spcPts val="500"/>
              </a:spcBef>
              <a:spcAft>
                <a:spcPts val="0"/>
              </a:spcAft>
              <a:buClr>
                <a:schemeClr val="dk1"/>
              </a:buClr>
              <a:buSzPts val="1600"/>
              <a:buNone/>
              <a:defRPr sz="1600"/>
            </a:lvl9pPr>
          </a:lstStyle>
          <a:p/>
        </p:txBody>
      </p:sp>
      <p:sp>
        <p:nvSpPr>
          <p:cNvPr id="15" name="Google Shape;15;g2410ca9c014_0_7"/>
          <p:cNvSpPr txBox="1"/>
          <p:nvPr>
            <p:ph idx="10" type="dt"/>
          </p:nvPr>
        </p:nvSpPr>
        <p:spPr>
          <a:xfrm>
            <a:off x="628650" y="6356350"/>
            <a:ext cx="20574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6" name="Google Shape;16;g2410ca9c014_0_7"/>
          <p:cNvSpPr txBox="1"/>
          <p:nvPr>
            <p:ph idx="11" type="ftr"/>
          </p:nvPr>
        </p:nvSpPr>
        <p:spPr>
          <a:xfrm>
            <a:off x="3028950" y="6356350"/>
            <a:ext cx="30861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7" name="Google Shape;17;g2410ca9c014_0_7"/>
          <p:cNvSpPr txBox="1"/>
          <p:nvPr>
            <p:ph idx="12" type="sldNum"/>
          </p:nvPr>
        </p:nvSpPr>
        <p:spPr>
          <a:xfrm>
            <a:off x="6457950" y="6356350"/>
            <a:ext cx="20574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1pPr>
            <a:lvl2pPr indent="0" lvl="1"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2pPr>
            <a:lvl3pPr indent="0" lvl="2"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3pPr>
            <a:lvl4pPr indent="0" lvl="3"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4pPr>
            <a:lvl5pPr indent="0" lvl="4"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5pPr>
            <a:lvl6pPr indent="0" lvl="5"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6pPr>
            <a:lvl7pPr indent="0" lvl="6"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7pPr>
            <a:lvl8pPr indent="0" lvl="7"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8pPr>
            <a:lvl9pPr indent="0" lvl="8"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9" name="Shape 69"/>
        <p:cNvGrpSpPr/>
        <p:nvPr/>
      </p:nvGrpSpPr>
      <p:grpSpPr>
        <a:xfrm>
          <a:off x="0" y="0"/>
          <a:ext cx="0" cy="0"/>
          <a:chOff x="0" y="0"/>
          <a:chExt cx="0" cy="0"/>
        </a:xfrm>
      </p:grpSpPr>
      <p:sp>
        <p:nvSpPr>
          <p:cNvPr id="70" name="Google Shape;70;g2410ca9c014_0_64"/>
          <p:cNvSpPr txBox="1"/>
          <p:nvPr>
            <p:ph type="title"/>
          </p:nvPr>
        </p:nvSpPr>
        <p:spPr>
          <a:xfrm>
            <a:off x="628650" y="900000"/>
            <a:ext cx="7886700" cy="13257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dk1"/>
              </a:buClr>
              <a:buSzPts val="4400"/>
              <a:buFont typeface="Corbel"/>
              <a:buNone/>
              <a:defRPr b="1"/>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71" name="Google Shape;71;g2410ca9c014_0_64"/>
          <p:cNvSpPr txBox="1"/>
          <p:nvPr>
            <p:ph idx="1" type="body"/>
          </p:nvPr>
        </p:nvSpPr>
        <p:spPr>
          <a:xfrm rot="5400000">
            <a:off x="2396400" y="558498"/>
            <a:ext cx="4351200" cy="78867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72" name="Google Shape;72;g2410ca9c014_0_64"/>
          <p:cNvSpPr txBox="1"/>
          <p:nvPr>
            <p:ph idx="10" type="dt"/>
          </p:nvPr>
        </p:nvSpPr>
        <p:spPr>
          <a:xfrm>
            <a:off x="628650" y="6356350"/>
            <a:ext cx="20574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73" name="Google Shape;73;g2410ca9c014_0_64"/>
          <p:cNvSpPr txBox="1"/>
          <p:nvPr>
            <p:ph idx="11" type="ftr"/>
          </p:nvPr>
        </p:nvSpPr>
        <p:spPr>
          <a:xfrm>
            <a:off x="3028950" y="6356350"/>
            <a:ext cx="30861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74" name="Google Shape;74;g2410ca9c014_0_64"/>
          <p:cNvSpPr txBox="1"/>
          <p:nvPr>
            <p:ph idx="12" type="sldNum"/>
          </p:nvPr>
        </p:nvSpPr>
        <p:spPr>
          <a:xfrm>
            <a:off x="6457950" y="6356350"/>
            <a:ext cx="20574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1pPr>
            <a:lvl2pPr indent="0" lvl="1"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2pPr>
            <a:lvl3pPr indent="0" lvl="2"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3pPr>
            <a:lvl4pPr indent="0" lvl="3"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4pPr>
            <a:lvl5pPr indent="0" lvl="4"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5pPr>
            <a:lvl6pPr indent="0" lvl="5"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6pPr>
            <a:lvl7pPr indent="0" lvl="6"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7pPr>
            <a:lvl8pPr indent="0" lvl="7"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8pPr>
            <a:lvl9pPr indent="0" lvl="8"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5" name="Shape 75"/>
        <p:cNvGrpSpPr/>
        <p:nvPr/>
      </p:nvGrpSpPr>
      <p:grpSpPr>
        <a:xfrm>
          <a:off x="0" y="0"/>
          <a:ext cx="0" cy="0"/>
          <a:chOff x="0" y="0"/>
          <a:chExt cx="0" cy="0"/>
        </a:xfrm>
      </p:grpSpPr>
      <p:sp>
        <p:nvSpPr>
          <p:cNvPr id="76" name="Google Shape;76;g2410ca9c014_0_70"/>
          <p:cNvSpPr txBox="1"/>
          <p:nvPr>
            <p:ph type="title"/>
          </p:nvPr>
        </p:nvSpPr>
        <p:spPr>
          <a:xfrm rot="5400000">
            <a:off x="4623600" y="2285275"/>
            <a:ext cx="5811900" cy="19716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77" name="Google Shape;77;g2410ca9c014_0_70"/>
          <p:cNvSpPr txBox="1"/>
          <p:nvPr>
            <p:ph idx="1" type="body"/>
          </p:nvPr>
        </p:nvSpPr>
        <p:spPr>
          <a:xfrm rot="5400000">
            <a:off x="623025" y="370675"/>
            <a:ext cx="5811900" cy="58008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78" name="Google Shape;78;g2410ca9c014_0_70"/>
          <p:cNvSpPr txBox="1"/>
          <p:nvPr>
            <p:ph idx="10" type="dt"/>
          </p:nvPr>
        </p:nvSpPr>
        <p:spPr>
          <a:xfrm>
            <a:off x="628650" y="6356350"/>
            <a:ext cx="20574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79" name="Google Shape;79;g2410ca9c014_0_70"/>
          <p:cNvSpPr txBox="1"/>
          <p:nvPr>
            <p:ph idx="11" type="ftr"/>
          </p:nvPr>
        </p:nvSpPr>
        <p:spPr>
          <a:xfrm>
            <a:off x="3028950" y="6356350"/>
            <a:ext cx="30861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80" name="Google Shape;80;g2410ca9c014_0_70"/>
          <p:cNvSpPr txBox="1"/>
          <p:nvPr>
            <p:ph idx="12" type="sldNum"/>
          </p:nvPr>
        </p:nvSpPr>
        <p:spPr>
          <a:xfrm>
            <a:off x="6457950" y="6356350"/>
            <a:ext cx="20574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1pPr>
            <a:lvl2pPr indent="0" lvl="1"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2pPr>
            <a:lvl3pPr indent="0" lvl="2"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3pPr>
            <a:lvl4pPr indent="0" lvl="3"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4pPr>
            <a:lvl5pPr indent="0" lvl="4"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5pPr>
            <a:lvl6pPr indent="0" lvl="5"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6pPr>
            <a:lvl7pPr indent="0" lvl="6"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7pPr>
            <a:lvl8pPr indent="0" lvl="7"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8pPr>
            <a:lvl9pPr indent="0" lvl="8"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Slide">
  <p:cSld name="1_Title Slide">
    <p:spTree>
      <p:nvGrpSpPr>
        <p:cNvPr id="81" name="Shape 81"/>
        <p:cNvGrpSpPr/>
        <p:nvPr/>
      </p:nvGrpSpPr>
      <p:grpSpPr>
        <a:xfrm>
          <a:off x="0" y="0"/>
          <a:ext cx="0" cy="0"/>
          <a:chOff x="0" y="0"/>
          <a:chExt cx="0" cy="0"/>
        </a:xfrm>
      </p:grpSpPr>
      <p:sp>
        <p:nvSpPr>
          <p:cNvPr id="82" name="Google Shape;82;g2410ca9c014_0_76"/>
          <p:cNvSpPr txBox="1"/>
          <p:nvPr>
            <p:ph type="ctrTitle"/>
          </p:nvPr>
        </p:nvSpPr>
        <p:spPr>
          <a:xfrm>
            <a:off x="1143000" y="1122363"/>
            <a:ext cx="6858000" cy="2387700"/>
          </a:xfrm>
          <a:prstGeom prst="rect">
            <a:avLst/>
          </a:prstGeom>
          <a:noFill/>
          <a:ln>
            <a:noFill/>
          </a:ln>
        </p:spPr>
        <p:txBody>
          <a:bodyPr anchorCtr="0" anchor="b" bIns="45700" lIns="91425" spcFirstLastPara="1" rIns="91425" wrap="square" tIns="45700">
            <a:normAutofit/>
          </a:bodyPr>
          <a:lstStyle>
            <a:lvl1pPr lvl="0" rtl="0" algn="ctr">
              <a:lnSpc>
                <a:spcPct val="90000"/>
              </a:lnSpc>
              <a:spcBef>
                <a:spcPts val="0"/>
              </a:spcBef>
              <a:spcAft>
                <a:spcPts val="0"/>
              </a:spcAft>
              <a:buClr>
                <a:schemeClr val="dk1"/>
              </a:buClr>
              <a:buSzPts val="6000"/>
              <a:buFont typeface="Corbel"/>
              <a:buNone/>
              <a:defRPr b="1" sz="6000">
                <a:latin typeface="Corbel"/>
                <a:ea typeface="Corbel"/>
                <a:cs typeface="Corbel"/>
                <a:sym typeface="Corbel"/>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83" name="Google Shape;83;g2410ca9c014_0_76"/>
          <p:cNvSpPr txBox="1"/>
          <p:nvPr>
            <p:ph idx="1" type="subTitle"/>
          </p:nvPr>
        </p:nvSpPr>
        <p:spPr>
          <a:xfrm>
            <a:off x="1143000" y="3602038"/>
            <a:ext cx="6858000" cy="1655700"/>
          </a:xfrm>
          <a:prstGeom prst="rect">
            <a:avLst/>
          </a:prstGeom>
          <a:noFill/>
          <a:ln>
            <a:noFill/>
          </a:ln>
        </p:spPr>
        <p:txBody>
          <a:bodyPr anchorCtr="0" anchor="t" bIns="45700" lIns="91425" spcFirstLastPara="1" rIns="91425" wrap="square" tIns="45700">
            <a:normAutofit/>
          </a:bodyPr>
          <a:lstStyle>
            <a:lvl1pPr lvl="0" rtl="0" algn="ctr">
              <a:lnSpc>
                <a:spcPct val="90000"/>
              </a:lnSpc>
              <a:spcBef>
                <a:spcPts val="1000"/>
              </a:spcBef>
              <a:spcAft>
                <a:spcPts val="0"/>
              </a:spcAft>
              <a:buClr>
                <a:schemeClr val="dk1"/>
              </a:buClr>
              <a:buSzPts val="2400"/>
              <a:buNone/>
              <a:defRPr sz="2400"/>
            </a:lvl1pPr>
            <a:lvl2pPr lvl="1" rtl="0" algn="ctr">
              <a:lnSpc>
                <a:spcPct val="90000"/>
              </a:lnSpc>
              <a:spcBef>
                <a:spcPts val="500"/>
              </a:spcBef>
              <a:spcAft>
                <a:spcPts val="0"/>
              </a:spcAft>
              <a:buClr>
                <a:schemeClr val="dk1"/>
              </a:buClr>
              <a:buSzPts val="2000"/>
              <a:buNone/>
              <a:defRPr sz="2000"/>
            </a:lvl2pPr>
            <a:lvl3pPr lvl="2" rtl="0" algn="ctr">
              <a:lnSpc>
                <a:spcPct val="90000"/>
              </a:lnSpc>
              <a:spcBef>
                <a:spcPts val="500"/>
              </a:spcBef>
              <a:spcAft>
                <a:spcPts val="0"/>
              </a:spcAft>
              <a:buClr>
                <a:schemeClr val="dk1"/>
              </a:buClr>
              <a:buSzPts val="1800"/>
              <a:buNone/>
              <a:defRPr sz="1800"/>
            </a:lvl3pPr>
            <a:lvl4pPr lvl="3" rtl="0" algn="ctr">
              <a:lnSpc>
                <a:spcPct val="90000"/>
              </a:lnSpc>
              <a:spcBef>
                <a:spcPts val="500"/>
              </a:spcBef>
              <a:spcAft>
                <a:spcPts val="0"/>
              </a:spcAft>
              <a:buClr>
                <a:schemeClr val="dk1"/>
              </a:buClr>
              <a:buSzPts val="1600"/>
              <a:buNone/>
              <a:defRPr sz="1600"/>
            </a:lvl4pPr>
            <a:lvl5pPr lvl="4" rtl="0" algn="ctr">
              <a:lnSpc>
                <a:spcPct val="90000"/>
              </a:lnSpc>
              <a:spcBef>
                <a:spcPts val="500"/>
              </a:spcBef>
              <a:spcAft>
                <a:spcPts val="0"/>
              </a:spcAft>
              <a:buClr>
                <a:schemeClr val="dk1"/>
              </a:buClr>
              <a:buSzPts val="1600"/>
              <a:buNone/>
              <a:defRPr sz="1600"/>
            </a:lvl5pPr>
            <a:lvl6pPr lvl="5" rtl="0" algn="ctr">
              <a:lnSpc>
                <a:spcPct val="90000"/>
              </a:lnSpc>
              <a:spcBef>
                <a:spcPts val="500"/>
              </a:spcBef>
              <a:spcAft>
                <a:spcPts val="0"/>
              </a:spcAft>
              <a:buClr>
                <a:schemeClr val="dk1"/>
              </a:buClr>
              <a:buSzPts val="1600"/>
              <a:buNone/>
              <a:defRPr sz="1600"/>
            </a:lvl6pPr>
            <a:lvl7pPr lvl="6" rtl="0" algn="ctr">
              <a:lnSpc>
                <a:spcPct val="90000"/>
              </a:lnSpc>
              <a:spcBef>
                <a:spcPts val="500"/>
              </a:spcBef>
              <a:spcAft>
                <a:spcPts val="0"/>
              </a:spcAft>
              <a:buClr>
                <a:schemeClr val="dk1"/>
              </a:buClr>
              <a:buSzPts val="1600"/>
              <a:buNone/>
              <a:defRPr sz="1600"/>
            </a:lvl7pPr>
            <a:lvl8pPr lvl="7" rtl="0" algn="ctr">
              <a:lnSpc>
                <a:spcPct val="90000"/>
              </a:lnSpc>
              <a:spcBef>
                <a:spcPts val="500"/>
              </a:spcBef>
              <a:spcAft>
                <a:spcPts val="0"/>
              </a:spcAft>
              <a:buClr>
                <a:schemeClr val="dk1"/>
              </a:buClr>
              <a:buSzPts val="1600"/>
              <a:buNone/>
              <a:defRPr sz="1600"/>
            </a:lvl8pPr>
            <a:lvl9pPr lvl="8" rtl="0" algn="ctr">
              <a:lnSpc>
                <a:spcPct val="90000"/>
              </a:lnSpc>
              <a:spcBef>
                <a:spcPts val="500"/>
              </a:spcBef>
              <a:spcAft>
                <a:spcPts val="0"/>
              </a:spcAft>
              <a:buClr>
                <a:schemeClr val="dk1"/>
              </a:buClr>
              <a:buSzPts val="1600"/>
              <a:buNone/>
              <a:defRPr sz="1600"/>
            </a:lvl9pPr>
          </a:lstStyle>
          <a:p/>
        </p:txBody>
      </p:sp>
      <p:sp>
        <p:nvSpPr>
          <p:cNvPr id="84" name="Google Shape;84;g2410ca9c014_0_76"/>
          <p:cNvSpPr txBox="1"/>
          <p:nvPr>
            <p:ph idx="10" type="dt"/>
          </p:nvPr>
        </p:nvSpPr>
        <p:spPr>
          <a:xfrm>
            <a:off x="628650" y="6356350"/>
            <a:ext cx="20574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85" name="Google Shape;85;g2410ca9c014_0_76"/>
          <p:cNvSpPr txBox="1"/>
          <p:nvPr>
            <p:ph idx="11" type="ftr"/>
          </p:nvPr>
        </p:nvSpPr>
        <p:spPr>
          <a:xfrm>
            <a:off x="3028950" y="6356350"/>
            <a:ext cx="30861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86" name="Google Shape;86;g2410ca9c014_0_76"/>
          <p:cNvSpPr txBox="1"/>
          <p:nvPr>
            <p:ph idx="12" type="sldNum"/>
          </p:nvPr>
        </p:nvSpPr>
        <p:spPr>
          <a:xfrm>
            <a:off x="6457950" y="6356350"/>
            <a:ext cx="20574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1pPr>
            <a:lvl2pPr indent="0" lvl="1"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2pPr>
            <a:lvl3pPr indent="0" lvl="2"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3pPr>
            <a:lvl4pPr indent="0" lvl="3"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4pPr>
            <a:lvl5pPr indent="0" lvl="4"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5pPr>
            <a:lvl6pPr indent="0" lvl="5"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6pPr>
            <a:lvl7pPr indent="0" lvl="6"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7pPr>
            <a:lvl8pPr indent="0" lvl="7"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8pPr>
            <a:lvl9pPr indent="0" lvl="8"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type="title">
  <p:cSld name="TITLE">
    <p:spTree>
      <p:nvGrpSpPr>
        <p:cNvPr id="87" name="Shape 87"/>
        <p:cNvGrpSpPr/>
        <p:nvPr/>
      </p:nvGrpSpPr>
      <p:grpSpPr>
        <a:xfrm>
          <a:off x="0" y="0"/>
          <a:ext cx="0" cy="0"/>
          <a:chOff x="0" y="0"/>
          <a:chExt cx="0" cy="0"/>
        </a:xfrm>
      </p:grpSpPr>
      <p:sp>
        <p:nvSpPr>
          <p:cNvPr id="88" name="Google Shape;88;g2410ca9c014_0_82"/>
          <p:cNvSpPr txBox="1"/>
          <p:nvPr>
            <p:ph type="ctrTitle"/>
          </p:nvPr>
        </p:nvSpPr>
        <p:spPr>
          <a:xfrm>
            <a:off x="685800" y="2130425"/>
            <a:ext cx="7772400" cy="1470000"/>
          </a:xfrm>
          <a:prstGeom prst="rect">
            <a:avLst/>
          </a:prstGeom>
          <a:noFill/>
          <a:ln>
            <a:noFill/>
          </a:ln>
        </p:spPr>
        <p:txBody>
          <a:bodyPr anchorCtr="0" anchor="ctr" bIns="45700" lIns="91425" spcFirstLastPara="1" rIns="91425" wrap="square" tIns="45700">
            <a:normAutofit/>
          </a:bodyPr>
          <a:lstStyle>
            <a:lvl1pPr lvl="0" rtl="0" algn="ctr">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89" name="Google Shape;89;g2410ca9c014_0_82"/>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rtl="0" algn="ctr">
              <a:spcBef>
                <a:spcPts val="640"/>
              </a:spcBef>
              <a:spcAft>
                <a:spcPts val="0"/>
              </a:spcAft>
              <a:buClr>
                <a:srgbClr val="888888"/>
              </a:buClr>
              <a:buSzPts val="3200"/>
              <a:buNone/>
              <a:defRPr>
                <a:solidFill>
                  <a:srgbClr val="888888"/>
                </a:solidFill>
              </a:defRPr>
            </a:lvl1pPr>
            <a:lvl2pPr lvl="1" rtl="0" algn="ctr">
              <a:spcBef>
                <a:spcPts val="560"/>
              </a:spcBef>
              <a:spcAft>
                <a:spcPts val="0"/>
              </a:spcAft>
              <a:buClr>
                <a:srgbClr val="888888"/>
              </a:buClr>
              <a:buSzPts val="2800"/>
              <a:buNone/>
              <a:defRPr>
                <a:solidFill>
                  <a:srgbClr val="888888"/>
                </a:solidFill>
              </a:defRPr>
            </a:lvl2pPr>
            <a:lvl3pPr lvl="2" rtl="0" algn="ctr">
              <a:spcBef>
                <a:spcPts val="480"/>
              </a:spcBef>
              <a:spcAft>
                <a:spcPts val="0"/>
              </a:spcAft>
              <a:buClr>
                <a:srgbClr val="888888"/>
              </a:buClr>
              <a:buSzPts val="2400"/>
              <a:buNone/>
              <a:defRPr>
                <a:solidFill>
                  <a:srgbClr val="888888"/>
                </a:solidFill>
              </a:defRPr>
            </a:lvl3pPr>
            <a:lvl4pPr lvl="3" rtl="0" algn="ctr">
              <a:spcBef>
                <a:spcPts val="400"/>
              </a:spcBef>
              <a:spcAft>
                <a:spcPts val="0"/>
              </a:spcAft>
              <a:buClr>
                <a:srgbClr val="888888"/>
              </a:buClr>
              <a:buSzPts val="2000"/>
              <a:buNone/>
              <a:defRPr>
                <a:solidFill>
                  <a:srgbClr val="888888"/>
                </a:solidFill>
              </a:defRPr>
            </a:lvl4pPr>
            <a:lvl5pPr lvl="4" rtl="0" algn="ctr">
              <a:spcBef>
                <a:spcPts val="400"/>
              </a:spcBef>
              <a:spcAft>
                <a:spcPts val="0"/>
              </a:spcAft>
              <a:buClr>
                <a:srgbClr val="888888"/>
              </a:buClr>
              <a:buSzPts val="2000"/>
              <a:buNone/>
              <a:defRPr>
                <a:solidFill>
                  <a:srgbClr val="888888"/>
                </a:solidFill>
              </a:defRPr>
            </a:lvl5pPr>
            <a:lvl6pPr lvl="5" rtl="0" algn="ctr">
              <a:spcBef>
                <a:spcPts val="400"/>
              </a:spcBef>
              <a:spcAft>
                <a:spcPts val="0"/>
              </a:spcAft>
              <a:buClr>
                <a:srgbClr val="888888"/>
              </a:buClr>
              <a:buSzPts val="2000"/>
              <a:buNone/>
              <a:defRPr>
                <a:solidFill>
                  <a:srgbClr val="888888"/>
                </a:solidFill>
              </a:defRPr>
            </a:lvl6pPr>
            <a:lvl7pPr lvl="6" rtl="0" algn="ctr">
              <a:spcBef>
                <a:spcPts val="400"/>
              </a:spcBef>
              <a:spcAft>
                <a:spcPts val="0"/>
              </a:spcAft>
              <a:buClr>
                <a:srgbClr val="888888"/>
              </a:buClr>
              <a:buSzPts val="2000"/>
              <a:buNone/>
              <a:defRPr>
                <a:solidFill>
                  <a:srgbClr val="888888"/>
                </a:solidFill>
              </a:defRPr>
            </a:lvl7pPr>
            <a:lvl8pPr lvl="7" rtl="0" algn="ctr">
              <a:spcBef>
                <a:spcPts val="400"/>
              </a:spcBef>
              <a:spcAft>
                <a:spcPts val="0"/>
              </a:spcAft>
              <a:buClr>
                <a:srgbClr val="888888"/>
              </a:buClr>
              <a:buSzPts val="2000"/>
              <a:buNone/>
              <a:defRPr>
                <a:solidFill>
                  <a:srgbClr val="888888"/>
                </a:solidFill>
              </a:defRPr>
            </a:lvl8pPr>
            <a:lvl9pPr lvl="8" rtl="0" algn="ctr">
              <a:spcBef>
                <a:spcPts val="400"/>
              </a:spcBef>
              <a:spcAft>
                <a:spcPts val="0"/>
              </a:spcAft>
              <a:buClr>
                <a:srgbClr val="888888"/>
              </a:buClr>
              <a:buSzPts val="2000"/>
              <a:buNone/>
              <a:defRPr>
                <a:solidFill>
                  <a:srgbClr val="888888"/>
                </a:solidFill>
              </a:defRPr>
            </a:lvl9pPr>
          </a:lstStyle>
          <a:p/>
        </p:txBody>
      </p:sp>
      <p:sp>
        <p:nvSpPr>
          <p:cNvPr id="90" name="Google Shape;90;g2410ca9c014_0_82"/>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91" name="Google Shape;91;g2410ca9c014_0_82"/>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92" name="Google Shape;92;g2410ca9c014_0_82"/>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8" name="Shape 18"/>
        <p:cNvGrpSpPr/>
        <p:nvPr/>
      </p:nvGrpSpPr>
      <p:grpSpPr>
        <a:xfrm>
          <a:off x="0" y="0"/>
          <a:ext cx="0" cy="0"/>
          <a:chOff x="0" y="0"/>
          <a:chExt cx="0" cy="0"/>
        </a:xfrm>
      </p:grpSpPr>
      <p:sp>
        <p:nvSpPr>
          <p:cNvPr id="19" name="Google Shape;19;g2410ca9c014_0_13"/>
          <p:cNvSpPr txBox="1"/>
          <p:nvPr>
            <p:ph idx="10" type="dt"/>
          </p:nvPr>
        </p:nvSpPr>
        <p:spPr>
          <a:xfrm>
            <a:off x="628650" y="6356350"/>
            <a:ext cx="20574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0" name="Google Shape;20;g2410ca9c014_0_13"/>
          <p:cNvSpPr txBox="1"/>
          <p:nvPr>
            <p:ph idx="11" type="ftr"/>
          </p:nvPr>
        </p:nvSpPr>
        <p:spPr>
          <a:xfrm>
            <a:off x="3028950" y="6356350"/>
            <a:ext cx="30861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1" name="Google Shape;21;g2410ca9c014_0_13"/>
          <p:cNvSpPr txBox="1"/>
          <p:nvPr>
            <p:ph idx="12" type="sldNum"/>
          </p:nvPr>
        </p:nvSpPr>
        <p:spPr>
          <a:xfrm>
            <a:off x="6457950" y="6356350"/>
            <a:ext cx="20574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1pPr>
            <a:lvl2pPr indent="0" lvl="1"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2pPr>
            <a:lvl3pPr indent="0" lvl="2"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3pPr>
            <a:lvl4pPr indent="0" lvl="3"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4pPr>
            <a:lvl5pPr indent="0" lvl="4"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5pPr>
            <a:lvl6pPr indent="0" lvl="5"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6pPr>
            <a:lvl7pPr indent="0" lvl="6"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7pPr>
            <a:lvl8pPr indent="0" lvl="7"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8pPr>
            <a:lvl9pPr indent="0" lvl="8"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2" name="Shape 22"/>
        <p:cNvGrpSpPr/>
        <p:nvPr/>
      </p:nvGrpSpPr>
      <p:grpSpPr>
        <a:xfrm>
          <a:off x="0" y="0"/>
          <a:ext cx="0" cy="0"/>
          <a:chOff x="0" y="0"/>
          <a:chExt cx="0" cy="0"/>
        </a:xfrm>
      </p:grpSpPr>
      <p:sp>
        <p:nvSpPr>
          <p:cNvPr id="23" name="Google Shape;23;g2410ca9c014_0_17"/>
          <p:cNvSpPr txBox="1"/>
          <p:nvPr>
            <p:ph type="title"/>
          </p:nvPr>
        </p:nvSpPr>
        <p:spPr>
          <a:xfrm>
            <a:off x="623888" y="1709738"/>
            <a:ext cx="7886700" cy="2852700"/>
          </a:xfrm>
          <a:prstGeom prst="rect">
            <a:avLst/>
          </a:prstGeom>
          <a:noFill/>
          <a:ln>
            <a:noFill/>
          </a:ln>
        </p:spPr>
        <p:txBody>
          <a:bodyPr anchorCtr="0" anchor="b" bIns="45700" lIns="91425" spcFirstLastPara="1" rIns="91425" wrap="square" tIns="45700">
            <a:normAutofit/>
          </a:bodyPr>
          <a:lstStyle>
            <a:lvl1pPr lvl="0" rtl="0" algn="l">
              <a:lnSpc>
                <a:spcPct val="90000"/>
              </a:lnSpc>
              <a:spcBef>
                <a:spcPts val="0"/>
              </a:spcBef>
              <a:spcAft>
                <a:spcPts val="0"/>
              </a:spcAft>
              <a:buClr>
                <a:schemeClr val="dk1"/>
              </a:buClr>
              <a:buSzPts val="6000"/>
              <a:buFont typeface="Corbel"/>
              <a:buNone/>
              <a:defRPr b="1" sz="6000"/>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4" name="Google Shape;24;g2410ca9c014_0_17"/>
          <p:cNvSpPr txBox="1"/>
          <p:nvPr>
            <p:ph idx="1" type="body"/>
          </p:nvPr>
        </p:nvSpPr>
        <p:spPr>
          <a:xfrm>
            <a:off x="623888" y="4589463"/>
            <a:ext cx="7886700" cy="1500300"/>
          </a:xfrm>
          <a:prstGeom prst="rect">
            <a:avLst/>
          </a:prstGeom>
          <a:noFill/>
          <a:ln>
            <a:noFill/>
          </a:ln>
        </p:spPr>
        <p:txBody>
          <a:bodyPr anchorCtr="0" anchor="t" bIns="45700" lIns="91425" spcFirstLastPara="1" rIns="91425" wrap="square" tIns="45700">
            <a:normAutofit/>
          </a:bodyPr>
          <a:lstStyle>
            <a:lvl1pPr indent="-228600" lvl="0" marL="457200" rtl="0" algn="l">
              <a:lnSpc>
                <a:spcPct val="90000"/>
              </a:lnSpc>
              <a:spcBef>
                <a:spcPts val="1000"/>
              </a:spcBef>
              <a:spcAft>
                <a:spcPts val="0"/>
              </a:spcAft>
              <a:buClr>
                <a:srgbClr val="888888"/>
              </a:buClr>
              <a:buSzPts val="2400"/>
              <a:buNone/>
              <a:defRPr sz="2400">
                <a:solidFill>
                  <a:srgbClr val="888888"/>
                </a:solidFill>
              </a:defRPr>
            </a:lvl1pPr>
            <a:lvl2pPr indent="-228600" lvl="1" marL="914400" rtl="0" algn="l">
              <a:lnSpc>
                <a:spcPct val="90000"/>
              </a:lnSpc>
              <a:spcBef>
                <a:spcPts val="500"/>
              </a:spcBef>
              <a:spcAft>
                <a:spcPts val="0"/>
              </a:spcAft>
              <a:buClr>
                <a:srgbClr val="888888"/>
              </a:buClr>
              <a:buSzPts val="2000"/>
              <a:buNone/>
              <a:defRPr sz="2000">
                <a:solidFill>
                  <a:srgbClr val="888888"/>
                </a:solidFill>
              </a:defRPr>
            </a:lvl2pPr>
            <a:lvl3pPr indent="-228600" lvl="2" marL="1371600" rtl="0" algn="l">
              <a:lnSpc>
                <a:spcPct val="90000"/>
              </a:lnSpc>
              <a:spcBef>
                <a:spcPts val="500"/>
              </a:spcBef>
              <a:spcAft>
                <a:spcPts val="0"/>
              </a:spcAft>
              <a:buClr>
                <a:srgbClr val="888888"/>
              </a:buClr>
              <a:buSzPts val="1800"/>
              <a:buNone/>
              <a:defRPr sz="1800">
                <a:solidFill>
                  <a:srgbClr val="888888"/>
                </a:solidFill>
              </a:defRPr>
            </a:lvl3pPr>
            <a:lvl4pPr indent="-228600" lvl="3" marL="1828800" rtl="0" algn="l">
              <a:lnSpc>
                <a:spcPct val="90000"/>
              </a:lnSpc>
              <a:spcBef>
                <a:spcPts val="500"/>
              </a:spcBef>
              <a:spcAft>
                <a:spcPts val="0"/>
              </a:spcAft>
              <a:buClr>
                <a:srgbClr val="888888"/>
              </a:buClr>
              <a:buSzPts val="1600"/>
              <a:buNone/>
              <a:defRPr sz="1600">
                <a:solidFill>
                  <a:srgbClr val="888888"/>
                </a:solidFill>
              </a:defRPr>
            </a:lvl4pPr>
            <a:lvl5pPr indent="-228600" lvl="4" marL="2286000" rtl="0" algn="l">
              <a:lnSpc>
                <a:spcPct val="90000"/>
              </a:lnSpc>
              <a:spcBef>
                <a:spcPts val="500"/>
              </a:spcBef>
              <a:spcAft>
                <a:spcPts val="0"/>
              </a:spcAft>
              <a:buClr>
                <a:srgbClr val="888888"/>
              </a:buClr>
              <a:buSzPts val="1600"/>
              <a:buNone/>
              <a:defRPr sz="1600">
                <a:solidFill>
                  <a:srgbClr val="888888"/>
                </a:solidFill>
              </a:defRPr>
            </a:lvl5pPr>
            <a:lvl6pPr indent="-228600" lvl="5" marL="2743200" rtl="0" algn="l">
              <a:lnSpc>
                <a:spcPct val="90000"/>
              </a:lnSpc>
              <a:spcBef>
                <a:spcPts val="500"/>
              </a:spcBef>
              <a:spcAft>
                <a:spcPts val="0"/>
              </a:spcAft>
              <a:buClr>
                <a:srgbClr val="888888"/>
              </a:buClr>
              <a:buSzPts val="1600"/>
              <a:buNone/>
              <a:defRPr sz="1600">
                <a:solidFill>
                  <a:srgbClr val="888888"/>
                </a:solidFill>
              </a:defRPr>
            </a:lvl6pPr>
            <a:lvl7pPr indent="-228600" lvl="6" marL="3200400" rtl="0" algn="l">
              <a:lnSpc>
                <a:spcPct val="90000"/>
              </a:lnSpc>
              <a:spcBef>
                <a:spcPts val="500"/>
              </a:spcBef>
              <a:spcAft>
                <a:spcPts val="0"/>
              </a:spcAft>
              <a:buClr>
                <a:srgbClr val="888888"/>
              </a:buClr>
              <a:buSzPts val="1600"/>
              <a:buNone/>
              <a:defRPr sz="1600">
                <a:solidFill>
                  <a:srgbClr val="888888"/>
                </a:solidFill>
              </a:defRPr>
            </a:lvl7pPr>
            <a:lvl8pPr indent="-228600" lvl="7" marL="3657600" rtl="0" algn="l">
              <a:lnSpc>
                <a:spcPct val="90000"/>
              </a:lnSpc>
              <a:spcBef>
                <a:spcPts val="500"/>
              </a:spcBef>
              <a:spcAft>
                <a:spcPts val="0"/>
              </a:spcAft>
              <a:buClr>
                <a:srgbClr val="888888"/>
              </a:buClr>
              <a:buSzPts val="1600"/>
              <a:buNone/>
              <a:defRPr sz="1600">
                <a:solidFill>
                  <a:srgbClr val="888888"/>
                </a:solidFill>
              </a:defRPr>
            </a:lvl8pPr>
            <a:lvl9pPr indent="-228600" lvl="8" marL="4114800" rtl="0" algn="l">
              <a:lnSpc>
                <a:spcPct val="90000"/>
              </a:lnSpc>
              <a:spcBef>
                <a:spcPts val="500"/>
              </a:spcBef>
              <a:spcAft>
                <a:spcPts val="0"/>
              </a:spcAft>
              <a:buClr>
                <a:srgbClr val="888888"/>
              </a:buClr>
              <a:buSzPts val="1600"/>
              <a:buNone/>
              <a:defRPr sz="1600">
                <a:solidFill>
                  <a:srgbClr val="888888"/>
                </a:solidFill>
              </a:defRPr>
            </a:lvl9pPr>
          </a:lstStyle>
          <a:p/>
        </p:txBody>
      </p:sp>
      <p:sp>
        <p:nvSpPr>
          <p:cNvPr id="25" name="Google Shape;25;g2410ca9c014_0_17"/>
          <p:cNvSpPr txBox="1"/>
          <p:nvPr>
            <p:ph idx="10" type="dt"/>
          </p:nvPr>
        </p:nvSpPr>
        <p:spPr>
          <a:xfrm>
            <a:off x="628650" y="6356350"/>
            <a:ext cx="20574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6" name="Google Shape;26;g2410ca9c014_0_17"/>
          <p:cNvSpPr txBox="1"/>
          <p:nvPr>
            <p:ph idx="11" type="ftr"/>
          </p:nvPr>
        </p:nvSpPr>
        <p:spPr>
          <a:xfrm>
            <a:off x="3028950" y="6356350"/>
            <a:ext cx="30861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7" name="Google Shape;27;g2410ca9c014_0_17"/>
          <p:cNvSpPr txBox="1"/>
          <p:nvPr>
            <p:ph idx="12" type="sldNum"/>
          </p:nvPr>
        </p:nvSpPr>
        <p:spPr>
          <a:xfrm>
            <a:off x="6457950" y="6356350"/>
            <a:ext cx="20574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1pPr>
            <a:lvl2pPr indent="0" lvl="1"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2pPr>
            <a:lvl3pPr indent="0" lvl="2"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3pPr>
            <a:lvl4pPr indent="0" lvl="3"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4pPr>
            <a:lvl5pPr indent="0" lvl="4"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5pPr>
            <a:lvl6pPr indent="0" lvl="5"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6pPr>
            <a:lvl7pPr indent="0" lvl="6"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7pPr>
            <a:lvl8pPr indent="0" lvl="7"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8pPr>
            <a:lvl9pPr indent="0" lvl="8"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8" name="Shape 28"/>
        <p:cNvGrpSpPr/>
        <p:nvPr/>
      </p:nvGrpSpPr>
      <p:grpSpPr>
        <a:xfrm>
          <a:off x="0" y="0"/>
          <a:ext cx="0" cy="0"/>
          <a:chOff x="0" y="0"/>
          <a:chExt cx="0" cy="0"/>
        </a:xfrm>
      </p:grpSpPr>
      <p:sp>
        <p:nvSpPr>
          <p:cNvPr id="29" name="Google Shape;29;g2410ca9c014_0_23"/>
          <p:cNvSpPr txBox="1"/>
          <p:nvPr>
            <p:ph type="title"/>
          </p:nvPr>
        </p:nvSpPr>
        <p:spPr>
          <a:xfrm>
            <a:off x="628650" y="900000"/>
            <a:ext cx="7886700" cy="13257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dk1"/>
              </a:buClr>
              <a:buSzPts val="4400"/>
              <a:buFont typeface="Corbel"/>
              <a:buNone/>
              <a:defRPr b="1"/>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30" name="Google Shape;30;g2410ca9c014_0_23"/>
          <p:cNvSpPr txBox="1"/>
          <p:nvPr>
            <p:ph idx="1" type="body"/>
          </p:nvPr>
        </p:nvSpPr>
        <p:spPr>
          <a:xfrm>
            <a:off x="628650" y="2326248"/>
            <a:ext cx="7886700" cy="43512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31" name="Google Shape;31;g2410ca9c014_0_23"/>
          <p:cNvSpPr txBox="1"/>
          <p:nvPr>
            <p:ph idx="10" type="dt"/>
          </p:nvPr>
        </p:nvSpPr>
        <p:spPr>
          <a:xfrm>
            <a:off x="628650" y="6356350"/>
            <a:ext cx="20574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32" name="Google Shape;32;g2410ca9c014_0_23"/>
          <p:cNvSpPr txBox="1"/>
          <p:nvPr>
            <p:ph idx="11" type="ftr"/>
          </p:nvPr>
        </p:nvSpPr>
        <p:spPr>
          <a:xfrm>
            <a:off x="3028950" y="6356350"/>
            <a:ext cx="30861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33" name="Google Shape;33;g2410ca9c014_0_23"/>
          <p:cNvSpPr txBox="1"/>
          <p:nvPr>
            <p:ph idx="12" type="sldNum"/>
          </p:nvPr>
        </p:nvSpPr>
        <p:spPr>
          <a:xfrm>
            <a:off x="6457950" y="6356350"/>
            <a:ext cx="20574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1pPr>
            <a:lvl2pPr indent="0" lvl="1"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2pPr>
            <a:lvl3pPr indent="0" lvl="2"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3pPr>
            <a:lvl4pPr indent="0" lvl="3"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4pPr>
            <a:lvl5pPr indent="0" lvl="4"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5pPr>
            <a:lvl6pPr indent="0" lvl="5"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6pPr>
            <a:lvl7pPr indent="0" lvl="6"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7pPr>
            <a:lvl8pPr indent="0" lvl="7"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8pPr>
            <a:lvl9pPr indent="0" lvl="8"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4" name="Shape 34"/>
        <p:cNvGrpSpPr/>
        <p:nvPr/>
      </p:nvGrpSpPr>
      <p:grpSpPr>
        <a:xfrm>
          <a:off x="0" y="0"/>
          <a:ext cx="0" cy="0"/>
          <a:chOff x="0" y="0"/>
          <a:chExt cx="0" cy="0"/>
        </a:xfrm>
      </p:grpSpPr>
      <p:sp>
        <p:nvSpPr>
          <p:cNvPr id="35" name="Google Shape;35;g2410ca9c014_0_29"/>
          <p:cNvSpPr txBox="1"/>
          <p:nvPr>
            <p:ph type="title"/>
          </p:nvPr>
        </p:nvSpPr>
        <p:spPr>
          <a:xfrm>
            <a:off x="628650" y="900000"/>
            <a:ext cx="7886700" cy="13257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dk1"/>
              </a:buClr>
              <a:buSzPts val="4400"/>
              <a:buFont typeface="Corbel"/>
              <a:buNone/>
              <a:defRPr b="1"/>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36" name="Google Shape;36;g2410ca9c014_0_29"/>
          <p:cNvSpPr txBox="1"/>
          <p:nvPr>
            <p:ph idx="1" type="body"/>
          </p:nvPr>
        </p:nvSpPr>
        <p:spPr>
          <a:xfrm>
            <a:off x="628650" y="2160000"/>
            <a:ext cx="3886200" cy="43512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37" name="Google Shape;37;g2410ca9c014_0_29"/>
          <p:cNvSpPr txBox="1"/>
          <p:nvPr>
            <p:ph idx="2" type="body"/>
          </p:nvPr>
        </p:nvSpPr>
        <p:spPr>
          <a:xfrm>
            <a:off x="4629150" y="2160000"/>
            <a:ext cx="3886200" cy="43512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38" name="Google Shape;38;g2410ca9c014_0_29"/>
          <p:cNvSpPr txBox="1"/>
          <p:nvPr>
            <p:ph idx="10" type="dt"/>
          </p:nvPr>
        </p:nvSpPr>
        <p:spPr>
          <a:xfrm>
            <a:off x="628650" y="6356350"/>
            <a:ext cx="20574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39" name="Google Shape;39;g2410ca9c014_0_29"/>
          <p:cNvSpPr txBox="1"/>
          <p:nvPr>
            <p:ph idx="11" type="ftr"/>
          </p:nvPr>
        </p:nvSpPr>
        <p:spPr>
          <a:xfrm>
            <a:off x="3028950" y="6356350"/>
            <a:ext cx="30861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40" name="Google Shape;40;g2410ca9c014_0_29"/>
          <p:cNvSpPr txBox="1"/>
          <p:nvPr>
            <p:ph idx="12" type="sldNum"/>
          </p:nvPr>
        </p:nvSpPr>
        <p:spPr>
          <a:xfrm>
            <a:off x="6457950" y="6356350"/>
            <a:ext cx="20574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1pPr>
            <a:lvl2pPr indent="0" lvl="1"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2pPr>
            <a:lvl3pPr indent="0" lvl="2"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3pPr>
            <a:lvl4pPr indent="0" lvl="3"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4pPr>
            <a:lvl5pPr indent="0" lvl="4"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5pPr>
            <a:lvl6pPr indent="0" lvl="5"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6pPr>
            <a:lvl7pPr indent="0" lvl="6"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7pPr>
            <a:lvl8pPr indent="0" lvl="7"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8pPr>
            <a:lvl9pPr indent="0" lvl="8"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1" name="Shape 41"/>
        <p:cNvGrpSpPr/>
        <p:nvPr/>
      </p:nvGrpSpPr>
      <p:grpSpPr>
        <a:xfrm>
          <a:off x="0" y="0"/>
          <a:ext cx="0" cy="0"/>
          <a:chOff x="0" y="0"/>
          <a:chExt cx="0" cy="0"/>
        </a:xfrm>
      </p:grpSpPr>
      <p:sp>
        <p:nvSpPr>
          <p:cNvPr id="42" name="Google Shape;42;g2410ca9c014_0_36"/>
          <p:cNvSpPr txBox="1"/>
          <p:nvPr>
            <p:ph type="title"/>
          </p:nvPr>
        </p:nvSpPr>
        <p:spPr>
          <a:xfrm>
            <a:off x="628650" y="900000"/>
            <a:ext cx="7886700" cy="13257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dk1"/>
              </a:buClr>
              <a:buSzPts val="4400"/>
              <a:buFont typeface="Corbel"/>
              <a:buNone/>
              <a:defRPr b="1"/>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43" name="Google Shape;43;g2410ca9c014_0_36"/>
          <p:cNvSpPr txBox="1"/>
          <p:nvPr>
            <p:ph idx="1" type="body"/>
          </p:nvPr>
        </p:nvSpPr>
        <p:spPr>
          <a:xfrm>
            <a:off x="629841" y="2021671"/>
            <a:ext cx="3868200" cy="823800"/>
          </a:xfrm>
          <a:prstGeom prst="rect">
            <a:avLst/>
          </a:prstGeom>
          <a:noFill/>
          <a:ln>
            <a:noFill/>
          </a:ln>
        </p:spPr>
        <p:txBody>
          <a:bodyPr anchorCtr="0" anchor="b" bIns="45700" lIns="91425" spcFirstLastPara="1" rIns="91425" wrap="square" tIns="45700">
            <a:normAutofit/>
          </a:bodyPr>
          <a:lstStyle>
            <a:lvl1pPr indent="-228600" lvl="0" marL="457200" rtl="0" algn="l">
              <a:lnSpc>
                <a:spcPct val="90000"/>
              </a:lnSpc>
              <a:spcBef>
                <a:spcPts val="1000"/>
              </a:spcBef>
              <a:spcAft>
                <a:spcPts val="0"/>
              </a:spcAft>
              <a:buClr>
                <a:schemeClr val="dk1"/>
              </a:buClr>
              <a:buSzPts val="2400"/>
              <a:buNone/>
              <a:defRPr b="1" sz="2400"/>
            </a:lvl1pPr>
            <a:lvl2pPr indent="-228600" lvl="1" marL="914400" rtl="0" algn="l">
              <a:lnSpc>
                <a:spcPct val="90000"/>
              </a:lnSpc>
              <a:spcBef>
                <a:spcPts val="500"/>
              </a:spcBef>
              <a:spcAft>
                <a:spcPts val="0"/>
              </a:spcAft>
              <a:buClr>
                <a:schemeClr val="dk1"/>
              </a:buClr>
              <a:buSzPts val="2000"/>
              <a:buNone/>
              <a:defRPr b="1" sz="2000"/>
            </a:lvl2pPr>
            <a:lvl3pPr indent="-228600" lvl="2" marL="1371600" rtl="0" algn="l">
              <a:lnSpc>
                <a:spcPct val="90000"/>
              </a:lnSpc>
              <a:spcBef>
                <a:spcPts val="500"/>
              </a:spcBef>
              <a:spcAft>
                <a:spcPts val="0"/>
              </a:spcAft>
              <a:buClr>
                <a:schemeClr val="dk1"/>
              </a:buClr>
              <a:buSzPts val="1800"/>
              <a:buNone/>
              <a:defRPr b="1" sz="1800"/>
            </a:lvl3pPr>
            <a:lvl4pPr indent="-228600" lvl="3" marL="1828800" rtl="0" algn="l">
              <a:lnSpc>
                <a:spcPct val="90000"/>
              </a:lnSpc>
              <a:spcBef>
                <a:spcPts val="500"/>
              </a:spcBef>
              <a:spcAft>
                <a:spcPts val="0"/>
              </a:spcAft>
              <a:buClr>
                <a:schemeClr val="dk1"/>
              </a:buClr>
              <a:buSzPts val="1600"/>
              <a:buNone/>
              <a:defRPr b="1" sz="1600"/>
            </a:lvl4pPr>
            <a:lvl5pPr indent="-228600" lvl="4" marL="2286000" rtl="0" algn="l">
              <a:lnSpc>
                <a:spcPct val="90000"/>
              </a:lnSpc>
              <a:spcBef>
                <a:spcPts val="500"/>
              </a:spcBef>
              <a:spcAft>
                <a:spcPts val="0"/>
              </a:spcAft>
              <a:buClr>
                <a:schemeClr val="dk1"/>
              </a:buClr>
              <a:buSzPts val="1600"/>
              <a:buNone/>
              <a:defRPr b="1" sz="1600"/>
            </a:lvl5pPr>
            <a:lvl6pPr indent="-228600" lvl="5" marL="2743200" rtl="0" algn="l">
              <a:lnSpc>
                <a:spcPct val="90000"/>
              </a:lnSpc>
              <a:spcBef>
                <a:spcPts val="500"/>
              </a:spcBef>
              <a:spcAft>
                <a:spcPts val="0"/>
              </a:spcAft>
              <a:buClr>
                <a:schemeClr val="dk1"/>
              </a:buClr>
              <a:buSzPts val="1600"/>
              <a:buNone/>
              <a:defRPr b="1" sz="1600"/>
            </a:lvl6pPr>
            <a:lvl7pPr indent="-228600" lvl="6" marL="3200400" rtl="0" algn="l">
              <a:lnSpc>
                <a:spcPct val="90000"/>
              </a:lnSpc>
              <a:spcBef>
                <a:spcPts val="500"/>
              </a:spcBef>
              <a:spcAft>
                <a:spcPts val="0"/>
              </a:spcAft>
              <a:buClr>
                <a:schemeClr val="dk1"/>
              </a:buClr>
              <a:buSzPts val="1600"/>
              <a:buNone/>
              <a:defRPr b="1" sz="1600"/>
            </a:lvl7pPr>
            <a:lvl8pPr indent="-228600" lvl="7" marL="3657600" rtl="0" algn="l">
              <a:lnSpc>
                <a:spcPct val="90000"/>
              </a:lnSpc>
              <a:spcBef>
                <a:spcPts val="500"/>
              </a:spcBef>
              <a:spcAft>
                <a:spcPts val="0"/>
              </a:spcAft>
              <a:buClr>
                <a:schemeClr val="dk1"/>
              </a:buClr>
              <a:buSzPts val="1600"/>
              <a:buNone/>
              <a:defRPr b="1" sz="1600"/>
            </a:lvl8pPr>
            <a:lvl9pPr indent="-228600" lvl="8" marL="4114800" rtl="0" algn="l">
              <a:lnSpc>
                <a:spcPct val="90000"/>
              </a:lnSpc>
              <a:spcBef>
                <a:spcPts val="500"/>
              </a:spcBef>
              <a:spcAft>
                <a:spcPts val="0"/>
              </a:spcAft>
              <a:buClr>
                <a:schemeClr val="dk1"/>
              </a:buClr>
              <a:buSzPts val="1600"/>
              <a:buNone/>
              <a:defRPr b="1" sz="1600"/>
            </a:lvl9pPr>
          </a:lstStyle>
          <a:p/>
        </p:txBody>
      </p:sp>
      <p:sp>
        <p:nvSpPr>
          <p:cNvPr id="44" name="Google Shape;44;g2410ca9c014_0_36"/>
          <p:cNvSpPr txBox="1"/>
          <p:nvPr>
            <p:ph idx="2" type="body"/>
          </p:nvPr>
        </p:nvSpPr>
        <p:spPr>
          <a:xfrm>
            <a:off x="629841" y="2921671"/>
            <a:ext cx="3868200" cy="36846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45" name="Google Shape;45;g2410ca9c014_0_36"/>
          <p:cNvSpPr txBox="1"/>
          <p:nvPr>
            <p:ph idx="3" type="body"/>
          </p:nvPr>
        </p:nvSpPr>
        <p:spPr>
          <a:xfrm>
            <a:off x="4629150" y="2021671"/>
            <a:ext cx="3887400" cy="823800"/>
          </a:xfrm>
          <a:prstGeom prst="rect">
            <a:avLst/>
          </a:prstGeom>
          <a:noFill/>
          <a:ln>
            <a:noFill/>
          </a:ln>
        </p:spPr>
        <p:txBody>
          <a:bodyPr anchorCtr="0" anchor="b" bIns="45700" lIns="91425" spcFirstLastPara="1" rIns="91425" wrap="square" tIns="45700">
            <a:normAutofit/>
          </a:bodyPr>
          <a:lstStyle>
            <a:lvl1pPr indent="-228600" lvl="0" marL="457200" rtl="0" algn="l">
              <a:lnSpc>
                <a:spcPct val="90000"/>
              </a:lnSpc>
              <a:spcBef>
                <a:spcPts val="1000"/>
              </a:spcBef>
              <a:spcAft>
                <a:spcPts val="0"/>
              </a:spcAft>
              <a:buClr>
                <a:schemeClr val="dk1"/>
              </a:buClr>
              <a:buSzPts val="2400"/>
              <a:buNone/>
              <a:defRPr b="1" sz="2400"/>
            </a:lvl1pPr>
            <a:lvl2pPr indent="-228600" lvl="1" marL="914400" rtl="0" algn="l">
              <a:lnSpc>
                <a:spcPct val="90000"/>
              </a:lnSpc>
              <a:spcBef>
                <a:spcPts val="500"/>
              </a:spcBef>
              <a:spcAft>
                <a:spcPts val="0"/>
              </a:spcAft>
              <a:buClr>
                <a:schemeClr val="dk1"/>
              </a:buClr>
              <a:buSzPts val="2000"/>
              <a:buNone/>
              <a:defRPr b="1" sz="2000"/>
            </a:lvl2pPr>
            <a:lvl3pPr indent="-228600" lvl="2" marL="1371600" rtl="0" algn="l">
              <a:lnSpc>
                <a:spcPct val="90000"/>
              </a:lnSpc>
              <a:spcBef>
                <a:spcPts val="500"/>
              </a:spcBef>
              <a:spcAft>
                <a:spcPts val="0"/>
              </a:spcAft>
              <a:buClr>
                <a:schemeClr val="dk1"/>
              </a:buClr>
              <a:buSzPts val="1800"/>
              <a:buNone/>
              <a:defRPr b="1" sz="1800"/>
            </a:lvl3pPr>
            <a:lvl4pPr indent="-228600" lvl="3" marL="1828800" rtl="0" algn="l">
              <a:lnSpc>
                <a:spcPct val="90000"/>
              </a:lnSpc>
              <a:spcBef>
                <a:spcPts val="500"/>
              </a:spcBef>
              <a:spcAft>
                <a:spcPts val="0"/>
              </a:spcAft>
              <a:buClr>
                <a:schemeClr val="dk1"/>
              </a:buClr>
              <a:buSzPts val="1600"/>
              <a:buNone/>
              <a:defRPr b="1" sz="1600"/>
            </a:lvl4pPr>
            <a:lvl5pPr indent="-228600" lvl="4" marL="2286000" rtl="0" algn="l">
              <a:lnSpc>
                <a:spcPct val="90000"/>
              </a:lnSpc>
              <a:spcBef>
                <a:spcPts val="500"/>
              </a:spcBef>
              <a:spcAft>
                <a:spcPts val="0"/>
              </a:spcAft>
              <a:buClr>
                <a:schemeClr val="dk1"/>
              </a:buClr>
              <a:buSzPts val="1600"/>
              <a:buNone/>
              <a:defRPr b="1" sz="1600"/>
            </a:lvl5pPr>
            <a:lvl6pPr indent="-228600" lvl="5" marL="2743200" rtl="0" algn="l">
              <a:lnSpc>
                <a:spcPct val="90000"/>
              </a:lnSpc>
              <a:spcBef>
                <a:spcPts val="500"/>
              </a:spcBef>
              <a:spcAft>
                <a:spcPts val="0"/>
              </a:spcAft>
              <a:buClr>
                <a:schemeClr val="dk1"/>
              </a:buClr>
              <a:buSzPts val="1600"/>
              <a:buNone/>
              <a:defRPr b="1" sz="1600"/>
            </a:lvl6pPr>
            <a:lvl7pPr indent="-228600" lvl="6" marL="3200400" rtl="0" algn="l">
              <a:lnSpc>
                <a:spcPct val="90000"/>
              </a:lnSpc>
              <a:spcBef>
                <a:spcPts val="500"/>
              </a:spcBef>
              <a:spcAft>
                <a:spcPts val="0"/>
              </a:spcAft>
              <a:buClr>
                <a:schemeClr val="dk1"/>
              </a:buClr>
              <a:buSzPts val="1600"/>
              <a:buNone/>
              <a:defRPr b="1" sz="1600"/>
            </a:lvl7pPr>
            <a:lvl8pPr indent="-228600" lvl="7" marL="3657600" rtl="0" algn="l">
              <a:lnSpc>
                <a:spcPct val="90000"/>
              </a:lnSpc>
              <a:spcBef>
                <a:spcPts val="500"/>
              </a:spcBef>
              <a:spcAft>
                <a:spcPts val="0"/>
              </a:spcAft>
              <a:buClr>
                <a:schemeClr val="dk1"/>
              </a:buClr>
              <a:buSzPts val="1600"/>
              <a:buNone/>
              <a:defRPr b="1" sz="1600"/>
            </a:lvl8pPr>
            <a:lvl9pPr indent="-228600" lvl="8" marL="4114800" rtl="0" algn="l">
              <a:lnSpc>
                <a:spcPct val="90000"/>
              </a:lnSpc>
              <a:spcBef>
                <a:spcPts val="500"/>
              </a:spcBef>
              <a:spcAft>
                <a:spcPts val="0"/>
              </a:spcAft>
              <a:buClr>
                <a:schemeClr val="dk1"/>
              </a:buClr>
              <a:buSzPts val="1600"/>
              <a:buNone/>
              <a:defRPr b="1" sz="1600"/>
            </a:lvl9pPr>
          </a:lstStyle>
          <a:p/>
        </p:txBody>
      </p:sp>
      <p:sp>
        <p:nvSpPr>
          <p:cNvPr id="46" name="Google Shape;46;g2410ca9c014_0_36"/>
          <p:cNvSpPr txBox="1"/>
          <p:nvPr>
            <p:ph idx="4" type="body"/>
          </p:nvPr>
        </p:nvSpPr>
        <p:spPr>
          <a:xfrm>
            <a:off x="4629150" y="2921671"/>
            <a:ext cx="3887400" cy="36846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47" name="Google Shape;47;g2410ca9c014_0_36"/>
          <p:cNvSpPr txBox="1"/>
          <p:nvPr>
            <p:ph idx="10" type="dt"/>
          </p:nvPr>
        </p:nvSpPr>
        <p:spPr>
          <a:xfrm>
            <a:off x="628650" y="6356350"/>
            <a:ext cx="20574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48" name="Google Shape;48;g2410ca9c014_0_36"/>
          <p:cNvSpPr txBox="1"/>
          <p:nvPr>
            <p:ph idx="11" type="ftr"/>
          </p:nvPr>
        </p:nvSpPr>
        <p:spPr>
          <a:xfrm>
            <a:off x="3028950" y="6356350"/>
            <a:ext cx="30861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49" name="Google Shape;49;g2410ca9c014_0_36"/>
          <p:cNvSpPr txBox="1"/>
          <p:nvPr>
            <p:ph idx="12" type="sldNum"/>
          </p:nvPr>
        </p:nvSpPr>
        <p:spPr>
          <a:xfrm>
            <a:off x="6457950" y="6356350"/>
            <a:ext cx="20574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1pPr>
            <a:lvl2pPr indent="0" lvl="1"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2pPr>
            <a:lvl3pPr indent="0" lvl="2"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3pPr>
            <a:lvl4pPr indent="0" lvl="3"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4pPr>
            <a:lvl5pPr indent="0" lvl="4"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5pPr>
            <a:lvl6pPr indent="0" lvl="5"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6pPr>
            <a:lvl7pPr indent="0" lvl="6"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7pPr>
            <a:lvl8pPr indent="0" lvl="7"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8pPr>
            <a:lvl9pPr indent="0" lvl="8"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0" name="Shape 50"/>
        <p:cNvGrpSpPr/>
        <p:nvPr/>
      </p:nvGrpSpPr>
      <p:grpSpPr>
        <a:xfrm>
          <a:off x="0" y="0"/>
          <a:ext cx="0" cy="0"/>
          <a:chOff x="0" y="0"/>
          <a:chExt cx="0" cy="0"/>
        </a:xfrm>
      </p:grpSpPr>
      <p:sp>
        <p:nvSpPr>
          <p:cNvPr id="51" name="Google Shape;51;g2410ca9c014_0_45"/>
          <p:cNvSpPr txBox="1"/>
          <p:nvPr>
            <p:ph type="title"/>
          </p:nvPr>
        </p:nvSpPr>
        <p:spPr>
          <a:xfrm>
            <a:off x="628650" y="900000"/>
            <a:ext cx="7886700" cy="13257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dk1"/>
              </a:buClr>
              <a:buSzPts val="4400"/>
              <a:buFont typeface="Corbel"/>
              <a:buNone/>
              <a:defRPr b="1"/>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52" name="Google Shape;52;g2410ca9c014_0_45"/>
          <p:cNvSpPr txBox="1"/>
          <p:nvPr>
            <p:ph idx="10" type="dt"/>
          </p:nvPr>
        </p:nvSpPr>
        <p:spPr>
          <a:xfrm>
            <a:off x="628650" y="6356350"/>
            <a:ext cx="20574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53" name="Google Shape;53;g2410ca9c014_0_45"/>
          <p:cNvSpPr txBox="1"/>
          <p:nvPr>
            <p:ph idx="11" type="ftr"/>
          </p:nvPr>
        </p:nvSpPr>
        <p:spPr>
          <a:xfrm>
            <a:off x="3028950" y="6356350"/>
            <a:ext cx="30861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54" name="Google Shape;54;g2410ca9c014_0_45"/>
          <p:cNvSpPr txBox="1"/>
          <p:nvPr>
            <p:ph idx="12" type="sldNum"/>
          </p:nvPr>
        </p:nvSpPr>
        <p:spPr>
          <a:xfrm>
            <a:off x="6457950" y="6356350"/>
            <a:ext cx="20574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1pPr>
            <a:lvl2pPr indent="0" lvl="1"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2pPr>
            <a:lvl3pPr indent="0" lvl="2"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3pPr>
            <a:lvl4pPr indent="0" lvl="3"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4pPr>
            <a:lvl5pPr indent="0" lvl="4"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5pPr>
            <a:lvl6pPr indent="0" lvl="5"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6pPr>
            <a:lvl7pPr indent="0" lvl="6"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7pPr>
            <a:lvl8pPr indent="0" lvl="7"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8pPr>
            <a:lvl9pPr indent="0" lvl="8"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5" name="Shape 55"/>
        <p:cNvGrpSpPr/>
        <p:nvPr/>
      </p:nvGrpSpPr>
      <p:grpSpPr>
        <a:xfrm>
          <a:off x="0" y="0"/>
          <a:ext cx="0" cy="0"/>
          <a:chOff x="0" y="0"/>
          <a:chExt cx="0" cy="0"/>
        </a:xfrm>
      </p:grpSpPr>
      <p:sp>
        <p:nvSpPr>
          <p:cNvPr id="56" name="Google Shape;56;g2410ca9c014_0_50"/>
          <p:cNvSpPr txBox="1"/>
          <p:nvPr>
            <p:ph type="title"/>
          </p:nvPr>
        </p:nvSpPr>
        <p:spPr>
          <a:xfrm>
            <a:off x="629841" y="900000"/>
            <a:ext cx="2949300" cy="1600200"/>
          </a:xfrm>
          <a:prstGeom prst="rect">
            <a:avLst/>
          </a:prstGeom>
          <a:noFill/>
          <a:ln>
            <a:noFill/>
          </a:ln>
        </p:spPr>
        <p:txBody>
          <a:bodyPr anchorCtr="0" anchor="b" bIns="45700" lIns="91425" spcFirstLastPara="1" rIns="91425" wrap="square" tIns="45700">
            <a:normAutofit/>
          </a:bodyPr>
          <a:lstStyle>
            <a:lvl1pPr lvl="0" rtl="0" algn="l">
              <a:lnSpc>
                <a:spcPct val="90000"/>
              </a:lnSpc>
              <a:spcBef>
                <a:spcPts val="0"/>
              </a:spcBef>
              <a:spcAft>
                <a:spcPts val="0"/>
              </a:spcAft>
              <a:buClr>
                <a:schemeClr val="dk1"/>
              </a:buClr>
              <a:buSzPts val="3200"/>
              <a:buFont typeface="Corbel"/>
              <a:buNone/>
              <a:defRPr sz="3200"/>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57" name="Google Shape;57;g2410ca9c014_0_50"/>
          <p:cNvSpPr txBox="1"/>
          <p:nvPr>
            <p:ph idx="1" type="body"/>
          </p:nvPr>
        </p:nvSpPr>
        <p:spPr>
          <a:xfrm>
            <a:off x="3887391" y="987425"/>
            <a:ext cx="4629300" cy="4873500"/>
          </a:xfrm>
          <a:prstGeom prst="rect">
            <a:avLst/>
          </a:prstGeom>
          <a:noFill/>
          <a:ln>
            <a:noFill/>
          </a:ln>
        </p:spPr>
        <p:txBody>
          <a:bodyPr anchorCtr="0" anchor="t" bIns="45700" lIns="91425" spcFirstLastPara="1" rIns="91425" wrap="square" tIns="45700">
            <a:normAutofit/>
          </a:bodyPr>
          <a:lstStyle>
            <a:lvl1pPr indent="-431800" lvl="0" marL="457200" rtl="0" algn="l">
              <a:lnSpc>
                <a:spcPct val="90000"/>
              </a:lnSpc>
              <a:spcBef>
                <a:spcPts val="1000"/>
              </a:spcBef>
              <a:spcAft>
                <a:spcPts val="0"/>
              </a:spcAft>
              <a:buClr>
                <a:schemeClr val="dk1"/>
              </a:buClr>
              <a:buSzPts val="3200"/>
              <a:buChar char="•"/>
              <a:defRPr sz="3200"/>
            </a:lvl1pPr>
            <a:lvl2pPr indent="-406400" lvl="1" marL="914400" rtl="0" algn="l">
              <a:lnSpc>
                <a:spcPct val="90000"/>
              </a:lnSpc>
              <a:spcBef>
                <a:spcPts val="500"/>
              </a:spcBef>
              <a:spcAft>
                <a:spcPts val="0"/>
              </a:spcAft>
              <a:buClr>
                <a:schemeClr val="dk1"/>
              </a:buClr>
              <a:buSzPts val="2800"/>
              <a:buChar char="•"/>
              <a:defRPr sz="2800"/>
            </a:lvl2pPr>
            <a:lvl3pPr indent="-381000" lvl="2" marL="1371600" rtl="0" algn="l">
              <a:lnSpc>
                <a:spcPct val="90000"/>
              </a:lnSpc>
              <a:spcBef>
                <a:spcPts val="500"/>
              </a:spcBef>
              <a:spcAft>
                <a:spcPts val="0"/>
              </a:spcAft>
              <a:buClr>
                <a:schemeClr val="dk1"/>
              </a:buClr>
              <a:buSzPts val="2400"/>
              <a:buChar char="•"/>
              <a:defRPr sz="2400"/>
            </a:lvl3pPr>
            <a:lvl4pPr indent="-355600" lvl="3" marL="1828800" rtl="0" algn="l">
              <a:lnSpc>
                <a:spcPct val="90000"/>
              </a:lnSpc>
              <a:spcBef>
                <a:spcPts val="500"/>
              </a:spcBef>
              <a:spcAft>
                <a:spcPts val="0"/>
              </a:spcAft>
              <a:buClr>
                <a:schemeClr val="dk1"/>
              </a:buClr>
              <a:buSzPts val="2000"/>
              <a:buChar char="•"/>
              <a:defRPr sz="2000"/>
            </a:lvl4pPr>
            <a:lvl5pPr indent="-355600" lvl="4" marL="2286000" rtl="0" algn="l">
              <a:lnSpc>
                <a:spcPct val="90000"/>
              </a:lnSpc>
              <a:spcBef>
                <a:spcPts val="500"/>
              </a:spcBef>
              <a:spcAft>
                <a:spcPts val="0"/>
              </a:spcAft>
              <a:buClr>
                <a:schemeClr val="dk1"/>
              </a:buClr>
              <a:buSzPts val="2000"/>
              <a:buChar char="•"/>
              <a:defRPr sz="2000"/>
            </a:lvl5pPr>
            <a:lvl6pPr indent="-355600" lvl="5" marL="2743200" rtl="0" algn="l">
              <a:lnSpc>
                <a:spcPct val="90000"/>
              </a:lnSpc>
              <a:spcBef>
                <a:spcPts val="500"/>
              </a:spcBef>
              <a:spcAft>
                <a:spcPts val="0"/>
              </a:spcAft>
              <a:buClr>
                <a:schemeClr val="dk1"/>
              </a:buClr>
              <a:buSzPts val="2000"/>
              <a:buChar char="•"/>
              <a:defRPr sz="2000"/>
            </a:lvl6pPr>
            <a:lvl7pPr indent="-355600" lvl="6" marL="3200400" rtl="0" algn="l">
              <a:lnSpc>
                <a:spcPct val="90000"/>
              </a:lnSpc>
              <a:spcBef>
                <a:spcPts val="500"/>
              </a:spcBef>
              <a:spcAft>
                <a:spcPts val="0"/>
              </a:spcAft>
              <a:buClr>
                <a:schemeClr val="dk1"/>
              </a:buClr>
              <a:buSzPts val="2000"/>
              <a:buChar char="•"/>
              <a:defRPr sz="2000"/>
            </a:lvl7pPr>
            <a:lvl8pPr indent="-355600" lvl="7" marL="3657600" rtl="0" algn="l">
              <a:lnSpc>
                <a:spcPct val="90000"/>
              </a:lnSpc>
              <a:spcBef>
                <a:spcPts val="500"/>
              </a:spcBef>
              <a:spcAft>
                <a:spcPts val="0"/>
              </a:spcAft>
              <a:buClr>
                <a:schemeClr val="dk1"/>
              </a:buClr>
              <a:buSzPts val="2000"/>
              <a:buChar char="•"/>
              <a:defRPr sz="2000"/>
            </a:lvl8pPr>
            <a:lvl9pPr indent="-355600" lvl="8" marL="4114800" rtl="0" algn="l">
              <a:lnSpc>
                <a:spcPct val="90000"/>
              </a:lnSpc>
              <a:spcBef>
                <a:spcPts val="500"/>
              </a:spcBef>
              <a:spcAft>
                <a:spcPts val="0"/>
              </a:spcAft>
              <a:buClr>
                <a:schemeClr val="dk1"/>
              </a:buClr>
              <a:buSzPts val="2000"/>
              <a:buChar char="•"/>
              <a:defRPr sz="2000"/>
            </a:lvl9pPr>
          </a:lstStyle>
          <a:p/>
        </p:txBody>
      </p:sp>
      <p:sp>
        <p:nvSpPr>
          <p:cNvPr id="58" name="Google Shape;58;g2410ca9c014_0_50"/>
          <p:cNvSpPr txBox="1"/>
          <p:nvPr>
            <p:ph idx="2" type="body"/>
          </p:nvPr>
        </p:nvSpPr>
        <p:spPr>
          <a:xfrm>
            <a:off x="629841" y="2520000"/>
            <a:ext cx="2949300" cy="3811500"/>
          </a:xfrm>
          <a:prstGeom prst="rect">
            <a:avLst/>
          </a:prstGeom>
          <a:noFill/>
          <a:ln>
            <a:noFill/>
          </a:ln>
        </p:spPr>
        <p:txBody>
          <a:bodyPr anchorCtr="0" anchor="t" bIns="45700" lIns="91425" spcFirstLastPara="1" rIns="91425" wrap="square" tIns="45700">
            <a:normAutofit/>
          </a:bodyPr>
          <a:lstStyle>
            <a:lvl1pPr indent="-228600" lvl="0" marL="457200" rtl="0" algn="l">
              <a:lnSpc>
                <a:spcPct val="90000"/>
              </a:lnSpc>
              <a:spcBef>
                <a:spcPts val="1000"/>
              </a:spcBef>
              <a:spcAft>
                <a:spcPts val="0"/>
              </a:spcAft>
              <a:buClr>
                <a:schemeClr val="dk1"/>
              </a:buClr>
              <a:buSzPts val="1600"/>
              <a:buNone/>
              <a:defRPr sz="1600"/>
            </a:lvl1pPr>
            <a:lvl2pPr indent="-228600" lvl="1" marL="914400" rtl="0" algn="l">
              <a:lnSpc>
                <a:spcPct val="90000"/>
              </a:lnSpc>
              <a:spcBef>
                <a:spcPts val="500"/>
              </a:spcBef>
              <a:spcAft>
                <a:spcPts val="0"/>
              </a:spcAft>
              <a:buClr>
                <a:schemeClr val="dk1"/>
              </a:buClr>
              <a:buSzPts val="1400"/>
              <a:buNone/>
              <a:defRPr sz="1400"/>
            </a:lvl2pPr>
            <a:lvl3pPr indent="-228600" lvl="2" marL="1371600" rtl="0" algn="l">
              <a:lnSpc>
                <a:spcPct val="90000"/>
              </a:lnSpc>
              <a:spcBef>
                <a:spcPts val="500"/>
              </a:spcBef>
              <a:spcAft>
                <a:spcPts val="0"/>
              </a:spcAft>
              <a:buClr>
                <a:schemeClr val="dk1"/>
              </a:buClr>
              <a:buSzPts val="1200"/>
              <a:buNone/>
              <a:defRPr sz="1200"/>
            </a:lvl3pPr>
            <a:lvl4pPr indent="-228600" lvl="3" marL="1828800" rtl="0" algn="l">
              <a:lnSpc>
                <a:spcPct val="90000"/>
              </a:lnSpc>
              <a:spcBef>
                <a:spcPts val="500"/>
              </a:spcBef>
              <a:spcAft>
                <a:spcPts val="0"/>
              </a:spcAft>
              <a:buClr>
                <a:schemeClr val="dk1"/>
              </a:buClr>
              <a:buSzPts val="1000"/>
              <a:buNone/>
              <a:defRPr sz="1000"/>
            </a:lvl4pPr>
            <a:lvl5pPr indent="-228600" lvl="4" marL="2286000" rtl="0" algn="l">
              <a:lnSpc>
                <a:spcPct val="90000"/>
              </a:lnSpc>
              <a:spcBef>
                <a:spcPts val="500"/>
              </a:spcBef>
              <a:spcAft>
                <a:spcPts val="0"/>
              </a:spcAft>
              <a:buClr>
                <a:schemeClr val="dk1"/>
              </a:buClr>
              <a:buSzPts val="1000"/>
              <a:buNone/>
              <a:defRPr sz="1000"/>
            </a:lvl5pPr>
            <a:lvl6pPr indent="-228600" lvl="5" marL="2743200" rtl="0" algn="l">
              <a:lnSpc>
                <a:spcPct val="90000"/>
              </a:lnSpc>
              <a:spcBef>
                <a:spcPts val="500"/>
              </a:spcBef>
              <a:spcAft>
                <a:spcPts val="0"/>
              </a:spcAft>
              <a:buClr>
                <a:schemeClr val="dk1"/>
              </a:buClr>
              <a:buSzPts val="1000"/>
              <a:buNone/>
              <a:defRPr sz="1000"/>
            </a:lvl6pPr>
            <a:lvl7pPr indent="-228600" lvl="6" marL="3200400" rtl="0" algn="l">
              <a:lnSpc>
                <a:spcPct val="90000"/>
              </a:lnSpc>
              <a:spcBef>
                <a:spcPts val="500"/>
              </a:spcBef>
              <a:spcAft>
                <a:spcPts val="0"/>
              </a:spcAft>
              <a:buClr>
                <a:schemeClr val="dk1"/>
              </a:buClr>
              <a:buSzPts val="1000"/>
              <a:buNone/>
              <a:defRPr sz="1000"/>
            </a:lvl7pPr>
            <a:lvl8pPr indent="-228600" lvl="7" marL="3657600" rtl="0" algn="l">
              <a:lnSpc>
                <a:spcPct val="90000"/>
              </a:lnSpc>
              <a:spcBef>
                <a:spcPts val="500"/>
              </a:spcBef>
              <a:spcAft>
                <a:spcPts val="0"/>
              </a:spcAft>
              <a:buClr>
                <a:schemeClr val="dk1"/>
              </a:buClr>
              <a:buSzPts val="1000"/>
              <a:buNone/>
              <a:defRPr sz="1000"/>
            </a:lvl8pPr>
            <a:lvl9pPr indent="-228600" lvl="8" marL="4114800" rtl="0" algn="l">
              <a:lnSpc>
                <a:spcPct val="90000"/>
              </a:lnSpc>
              <a:spcBef>
                <a:spcPts val="500"/>
              </a:spcBef>
              <a:spcAft>
                <a:spcPts val="0"/>
              </a:spcAft>
              <a:buClr>
                <a:schemeClr val="dk1"/>
              </a:buClr>
              <a:buSzPts val="1000"/>
              <a:buNone/>
              <a:defRPr sz="1000"/>
            </a:lvl9pPr>
          </a:lstStyle>
          <a:p/>
        </p:txBody>
      </p:sp>
      <p:sp>
        <p:nvSpPr>
          <p:cNvPr id="59" name="Google Shape;59;g2410ca9c014_0_50"/>
          <p:cNvSpPr txBox="1"/>
          <p:nvPr>
            <p:ph idx="10" type="dt"/>
          </p:nvPr>
        </p:nvSpPr>
        <p:spPr>
          <a:xfrm>
            <a:off x="628650" y="6356350"/>
            <a:ext cx="20574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60" name="Google Shape;60;g2410ca9c014_0_50"/>
          <p:cNvSpPr txBox="1"/>
          <p:nvPr>
            <p:ph idx="11" type="ftr"/>
          </p:nvPr>
        </p:nvSpPr>
        <p:spPr>
          <a:xfrm>
            <a:off x="3028950" y="6356350"/>
            <a:ext cx="30861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61" name="Google Shape;61;g2410ca9c014_0_50"/>
          <p:cNvSpPr txBox="1"/>
          <p:nvPr>
            <p:ph idx="12" type="sldNum"/>
          </p:nvPr>
        </p:nvSpPr>
        <p:spPr>
          <a:xfrm>
            <a:off x="6457950" y="6356350"/>
            <a:ext cx="20574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1pPr>
            <a:lvl2pPr indent="0" lvl="1"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2pPr>
            <a:lvl3pPr indent="0" lvl="2"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3pPr>
            <a:lvl4pPr indent="0" lvl="3"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4pPr>
            <a:lvl5pPr indent="0" lvl="4"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5pPr>
            <a:lvl6pPr indent="0" lvl="5"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6pPr>
            <a:lvl7pPr indent="0" lvl="6"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7pPr>
            <a:lvl8pPr indent="0" lvl="7"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8pPr>
            <a:lvl9pPr indent="0" lvl="8"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2" name="Shape 62"/>
        <p:cNvGrpSpPr/>
        <p:nvPr/>
      </p:nvGrpSpPr>
      <p:grpSpPr>
        <a:xfrm>
          <a:off x="0" y="0"/>
          <a:ext cx="0" cy="0"/>
          <a:chOff x="0" y="0"/>
          <a:chExt cx="0" cy="0"/>
        </a:xfrm>
      </p:grpSpPr>
      <p:sp>
        <p:nvSpPr>
          <p:cNvPr id="63" name="Google Shape;63;g2410ca9c014_0_57"/>
          <p:cNvSpPr txBox="1"/>
          <p:nvPr>
            <p:ph type="title"/>
          </p:nvPr>
        </p:nvSpPr>
        <p:spPr>
          <a:xfrm>
            <a:off x="629841" y="900000"/>
            <a:ext cx="2949300" cy="1600200"/>
          </a:xfrm>
          <a:prstGeom prst="rect">
            <a:avLst/>
          </a:prstGeom>
          <a:noFill/>
          <a:ln>
            <a:noFill/>
          </a:ln>
        </p:spPr>
        <p:txBody>
          <a:bodyPr anchorCtr="0" anchor="b" bIns="45700" lIns="91425" spcFirstLastPara="1" rIns="91425" wrap="square" tIns="45700">
            <a:normAutofit/>
          </a:bodyPr>
          <a:lstStyle>
            <a:lvl1pPr lvl="0" rtl="0" algn="l">
              <a:lnSpc>
                <a:spcPct val="90000"/>
              </a:lnSpc>
              <a:spcBef>
                <a:spcPts val="0"/>
              </a:spcBef>
              <a:spcAft>
                <a:spcPts val="0"/>
              </a:spcAft>
              <a:buClr>
                <a:schemeClr val="dk1"/>
              </a:buClr>
              <a:buSzPts val="3200"/>
              <a:buFont typeface="Corbel"/>
              <a:buNone/>
              <a:defRPr b="1" sz="3200"/>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64" name="Google Shape;64;g2410ca9c014_0_57"/>
          <p:cNvSpPr/>
          <p:nvPr>
            <p:ph idx="2" type="pic"/>
          </p:nvPr>
        </p:nvSpPr>
        <p:spPr>
          <a:xfrm>
            <a:off x="3887391" y="987425"/>
            <a:ext cx="4629300" cy="4873500"/>
          </a:xfrm>
          <a:prstGeom prst="rect">
            <a:avLst/>
          </a:prstGeom>
          <a:noFill/>
          <a:ln>
            <a:noFill/>
          </a:ln>
        </p:spPr>
      </p:sp>
      <p:sp>
        <p:nvSpPr>
          <p:cNvPr id="65" name="Google Shape;65;g2410ca9c014_0_57"/>
          <p:cNvSpPr txBox="1"/>
          <p:nvPr>
            <p:ph idx="1" type="body"/>
          </p:nvPr>
        </p:nvSpPr>
        <p:spPr>
          <a:xfrm>
            <a:off x="629841" y="2520000"/>
            <a:ext cx="2949300" cy="3811500"/>
          </a:xfrm>
          <a:prstGeom prst="rect">
            <a:avLst/>
          </a:prstGeom>
          <a:noFill/>
          <a:ln>
            <a:noFill/>
          </a:ln>
        </p:spPr>
        <p:txBody>
          <a:bodyPr anchorCtr="0" anchor="t" bIns="45700" lIns="91425" spcFirstLastPara="1" rIns="91425" wrap="square" tIns="45700">
            <a:normAutofit/>
          </a:bodyPr>
          <a:lstStyle>
            <a:lvl1pPr indent="-228600" lvl="0" marL="457200" rtl="0" algn="l">
              <a:lnSpc>
                <a:spcPct val="90000"/>
              </a:lnSpc>
              <a:spcBef>
                <a:spcPts val="1000"/>
              </a:spcBef>
              <a:spcAft>
                <a:spcPts val="0"/>
              </a:spcAft>
              <a:buClr>
                <a:schemeClr val="dk1"/>
              </a:buClr>
              <a:buSzPts val="1600"/>
              <a:buNone/>
              <a:defRPr sz="1600"/>
            </a:lvl1pPr>
            <a:lvl2pPr indent="-228600" lvl="1" marL="914400" rtl="0" algn="l">
              <a:lnSpc>
                <a:spcPct val="90000"/>
              </a:lnSpc>
              <a:spcBef>
                <a:spcPts val="500"/>
              </a:spcBef>
              <a:spcAft>
                <a:spcPts val="0"/>
              </a:spcAft>
              <a:buClr>
                <a:schemeClr val="dk1"/>
              </a:buClr>
              <a:buSzPts val="1400"/>
              <a:buNone/>
              <a:defRPr sz="1400"/>
            </a:lvl2pPr>
            <a:lvl3pPr indent="-228600" lvl="2" marL="1371600" rtl="0" algn="l">
              <a:lnSpc>
                <a:spcPct val="90000"/>
              </a:lnSpc>
              <a:spcBef>
                <a:spcPts val="500"/>
              </a:spcBef>
              <a:spcAft>
                <a:spcPts val="0"/>
              </a:spcAft>
              <a:buClr>
                <a:schemeClr val="dk1"/>
              </a:buClr>
              <a:buSzPts val="1200"/>
              <a:buNone/>
              <a:defRPr sz="1200"/>
            </a:lvl3pPr>
            <a:lvl4pPr indent="-228600" lvl="3" marL="1828800" rtl="0" algn="l">
              <a:lnSpc>
                <a:spcPct val="90000"/>
              </a:lnSpc>
              <a:spcBef>
                <a:spcPts val="500"/>
              </a:spcBef>
              <a:spcAft>
                <a:spcPts val="0"/>
              </a:spcAft>
              <a:buClr>
                <a:schemeClr val="dk1"/>
              </a:buClr>
              <a:buSzPts val="1000"/>
              <a:buNone/>
              <a:defRPr sz="1000"/>
            </a:lvl4pPr>
            <a:lvl5pPr indent="-228600" lvl="4" marL="2286000" rtl="0" algn="l">
              <a:lnSpc>
                <a:spcPct val="90000"/>
              </a:lnSpc>
              <a:spcBef>
                <a:spcPts val="500"/>
              </a:spcBef>
              <a:spcAft>
                <a:spcPts val="0"/>
              </a:spcAft>
              <a:buClr>
                <a:schemeClr val="dk1"/>
              </a:buClr>
              <a:buSzPts val="1000"/>
              <a:buNone/>
              <a:defRPr sz="1000"/>
            </a:lvl5pPr>
            <a:lvl6pPr indent="-228600" lvl="5" marL="2743200" rtl="0" algn="l">
              <a:lnSpc>
                <a:spcPct val="90000"/>
              </a:lnSpc>
              <a:spcBef>
                <a:spcPts val="500"/>
              </a:spcBef>
              <a:spcAft>
                <a:spcPts val="0"/>
              </a:spcAft>
              <a:buClr>
                <a:schemeClr val="dk1"/>
              </a:buClr>
              <a:buSzPts val="1000"/>
              <a:buNone/>
              <a:defRPr sz="1000"/>
            </a:lvl6pPr>
            <a:lvl7pPr indent="-228600" lvl="6" marL="3200400" rtl="0" algn="l">
              <a:lnSpc>
                <a:spcPct val="90000"/>
              </a:lnSpc>
              <a:spcBef>
                <a:spcPts val="500"/>
              </a:spcBef>
              <a:spcAft>
                <a:spcPts val="0"/>
              </a:spcAft>
              <a:buClr>
                <a:schemeClr val="dk1"/>
              </a:buClr>
              <a:buSzPts val="1000"/>
              <a:buNone/>
              <a:defRPr sz="1000"/>
            </a:lvl7pPr>
            <a:lvl8pPr indent="-228600" lvl="7" marL="3657600" rtl="0" algn="l">
              <a:lnSpc>
                <a:spcPct val="90000"/>
              </a:lnSpc>
              <a:spcBef>
                <a:spcPts val="500"/>
              </a:spcBef>
              <a:spcAft>
                <a:spcPts val="0"/>
              </a:spcAft>
              <a:buClr>
                <a:schemeClr val="dk1"/>
              </a:buClr>
              <a:buSzPts val="1000"/>
              <a:buNone/>
              <a:defRPr sz="1000"/>
            </a:lvl8pPr>
            <a:lvl9pPr indent="-228600" lvl="8" marL="4114800" rtl="0" algn="l">
              <a:lnSpc>
                <a:spcPct val="90000"/>
              </a:lnSpc>
              <a:spcBef>
                <a:spcPts val="500"/>
              </a:spcBef>
              <a:spcAft>
                <a:spcPts val="0"/>
              </a:spcAft>
              <a:buClr>
                <a:schemeClr val="dk1"/>
              </a:buClr>
              <a:buSzPts val="1000"/>
              <a:buNone/>
              <a:defRPr sz="1000"/>
            </a:lvl9pPr>
          </a:lstStyle>
          <a:p/>
        </p:txBody>
      </p:sp>
      <p:sp>
        <p:nvSpPr>
          <p:cNvPr id="66" name="Google Shape;66;g2410ca9c014_0_57"/>
          <p:cNvSpPr txBox="1"/>
          <p:nvPr>
            <p:ph idx="10" type="dt"/>
          </p:nvPr>
        </p:nvSpPr>
        <p:spPr>
          <a:xfrm>
            <a:off x="628650" y="6356350"/>
            <a:ext cx="20574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67" name="Google Shape;67;g2410ca9c014_0_57"/>
          <p:cNvSpPr txBox="1"/>
          <p:nvPr>
            <p:ph idx="11" type="ftr"/>
          </p:nvPr>
        </p:nvSpPr>
        <p:spPr>
          <a:xfrm>
            <a:off x="3028950" y="6356350"/>
            <a:ext cx="30861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68" name="Google Shape;68;g2410ca9c014_0_57"/>
          <p:cNvSpPr txBox="1"/>
          <p:nvPr>
            <p:ph idx="12" type="sldNum"/>
          </p:nvPr>
        </p:nvSpPr>
        <p:spPr>
          <a:xfrm>
            <a:off x="6457950" y="6356350"/>
            <a:ext cx="20574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1pPr>
            <a:lvl2pPr indent="0" lvl="1"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2pPr>
            <a:lvl3pPr indent="0" lvl="2"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3pPr>
            <a:lvl4pPr indent="0" lvl="3"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4pPr>
            <a:lvl5pPr indent="0" lvl="4"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5pPr>
            <a:lvl6pPr indent="0" lvl="5"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6pPr>
            <a:lvl7pPr indent="0" lvl="6"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7pPr>
            <a:lvl8pPr indent="0" lvl="7"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8pPr>
            <a:lvl9pPr indent="0" lvl="8"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9.xml"/><Relationship Id="rId10" Type="http://schemas.openxmlformats.org/officeDocument/2006/relationships/slideLayout" Target="../slideLayouts/slideLayout8.xml"/><Relationship Id="rId13" Type="http://schemas.openxmlformats.org/officeDocument/2006/relationships/slideLayout" Target="../slideLayouts/slideLayout11.xml"/><Relationship Id="rId12" Type="http://schemas.openxmlformats.org/officeDocument/2006/relationships/slideLayout" Target="../slideLayouts/slideLayout10.xml"/><Relationship Id="rId1" Type="http://schemas.openxmlformats.org/officeDocument/2006/relationships/image" Target="../media/image2.png"/><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15" Type="http://schemas.openxmlformats.org/officeDocument/2006/relationships/slideLayout" Target="../slideLayouts/slideLayout13.xml"/><Relationship Id="rId14" Type="http://schemas.openxmlformats.org/officeDocument/2006/relationships/slideLayout" Target="../slideLayouts/slideLayout12.xml"/><Relationship Id="rId16" Type="http://schemas.openxmlformats.org/officeDocument/2006/relationships/theme" Target="../theme/theme1.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g2410ca9c014_0_0"/>
          <p:cNvSpPr txBox="1"/>
          <p:nvPr>
            <p:ph type="title"/>
          </p:nvPr>
        </p:nvSpPr>
        <p:spPr>
          <a:xfrm>
            <a:off x="629100" y="900000"/>
            <a:ext cx="7886700" cy="1325700"/>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orbel"/>
              <a:buNone/>
              <a:defRPr b="1" i="0" sz="4400" u="none" cap="none" strike="noStrike">
                <a:solidFill>
                  <a:schemeClr val="dk1"/>
                </a:solidFill>
                <a:latin typeface="Corbel"/>
                <a:ea typeface="Corbel"/>
                <a:cs typeface="Corbel"/>
                <a:sym typeface="Corbe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g2410ca9c014_0_0"/>
          <p:cNvSpPr txBox="1"/>
          <p:nvPr>
            <p:ph idx="1" type="body"/>
          </p:nvPr>
        </p:nvSpPr>
        <p:spPr>
          <a:xfrm>
            <a:off x="628650" y="2326248"/>
            <a:ext cx="7886700" cy="4351200"/>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orbel"/>
                <a:ea typeface="Corbel"/>
                <a:cs typeface="Corbel"/>
                <a:sym typeface="Corbe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orbel"/>
                <a:ea typeface="Corbel"/>
                <a:cs typeface="Corbel"/>
                <a:sym typeface="Corbe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orbel"/>
                <a:ea typeface="Corbel"/>
                <a:cs typeface="Corbel"/>
                <a:sym typeface="Corbe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orbel"/>
                <a:ea typeface="Corbel"/>
                <a:cs typeface="Corbel"/>
                <a:sym typeface="Corbe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orbel"/>
                <a:ea typeface="Corbel"/>
                <a:cs typeface="Corbel"/>
                <a:sym typeface="Corbe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orbel"/>
                <a:ea typeface="Corbel"/>
                <a:cs typeface="Corbel"/>
                <a:sym typeface="Corbe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orbel"/>
                <a:ea typeface="Corbel"/>
                <a:cs typeface="Corbel"/>
                <a:sym typeface="Corbe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orbel"/>
                <a:ea typeface="Corbel"/>
                <a:cs typeface="Corbel"/>
                <a:sym typeface="Corbe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orbel"/>
                <a:ea typeface="Corbel"/>
                <a:cs typeface="Corbel"/>
                <a:sym typeface="Corbel"/>
              </a:defRPr>
            </a:lvl9pPr>
          </a:lstStyle>
          <a:p/>
        </p:txBody>
      </p:sp>
      <p:sp>
        <p:nvSpPr>
          <p:cNvPr id="8" name="Google Shape;8;g2410ca9c014_0_0"/>
          <p:cNvSpPr txBox="1"/>
          <p:nvPr>
            <p:ph idx="10" type="dt"/>
          </p:nvPr>
        </p:nvSpPr>
        <p:spPr>
          <a:xfrm>
            <a:off x="628650" y="6356350"/>
            <a:ext cx="2057400" cy="3651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orbel"/>
                <a:ea typeface="Corbel"/>
                <a:cs typeface="Corbel"/>
                <a:sym typeface="Corbe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9pPr>
          </a:lstStyle>
          <a:p/>
        </p:txBody>
      </p:sp>
      <p:sp>
        <p:nvSpPr>
          <p:cNvPr id="9" name="Google Shape;9;g2410ca9c014_0_0"/>
          <p:cNvSpPr txBox="1"/>
          <p:nvPr>
            <p:ph idx="11" type="ftr"/>
          </p:nvPr>
        </p:nvSpPr>
        <p:spPr>
          <a:xfrm>
            <a:off x="3028950" y="6356350"/>
            <a:ext cx="3086100" cy="3651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orbel"/>
                <a:ea typeface="Corbel"/>
                <a:cs typeface="Corbel"/>
                <a:sym typeface="Corbe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9pPr>
          </a:lstStyle>
          <a:p/>
        </p:txBody>
      </p:sp>
      <p:sp>
        <p:nvSpPr>
          <p:cNvPr id="10" name="Google Shape;10;g2410ca9c014_0_0"/>
          <p:cNvSpPr txBox="1"/>
          <p:nvPr>
            <p:ph idx="12" type="sldNum"/>
          </p:nvPr>
        </p:nvSpPr>
        <p:spPr>
          <a:xfrm>
            <a:off x="6457950" y="6356350"/>
            <a:ext cx="20574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1pPr>
            <a:lvl2pPr indent="0" lvl="1"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2pPr>
            <a:lvl3pPr indent="0" lvl="2"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3pPr>
            <a:lvl4pPr indent="0" lvl="3"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4pPr>
            <a:lvl5pPr indent="0" lvl="4"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5pPr>
            <a:lvl6pPr indent="0" lvl="5"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6pPr>
            <a:lvl7pPr indent="0" lvl="6"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7pPr>
            <a:lvl8pPr indent="0" lvl="7"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8pPr>
            <a:lvl9pPr indent="0" lvl="8"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pic>
        <p:nvPicPr>
          <p:cNvPr id="11" name="Google Shape;11;g2410ca9c014_0_0"/>
          <p:cNvPicPr preferRelativeResize="0"/>
          <p:nvPr/>
        </p:nvPicPr>
        <p:blipFill rotWithShape="1">
          <a:blip r:embed="rId2">
            <a:alphaModFix/>
          </a:blip>
          <a:srcRect b="0" l="0" r="0" t="0"/>
          <a:stretch/>
        </p:blipFill>
        <p:spPr>
          <a:xfrm>
            <a:off x="0" y="0"/>
            <a:ext cx="3219815" cy="1378718"/>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xml"/><Relationship Id="rId3" Type="http://schemas.openxmlformats.org/officeDocument/2006/relationships/image" Target="../media/image4.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 Id="rId3" Type="http://schemas.openxmlformats.org/officeDocument/2006/relationships/hyperlink" Target="https://youtu.be/g0HrDOkY_Pc"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hyperlink" Target="https://www.electronicshub.org/wp-content/uploads/2015/09/Common-Cathode.jpg"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
          <p:cNvSpPr txBox="1"/>
          <p:nvPr>
            <p:ph type="title"/>
          </p:nvPr>
        </p:nvSpPr>
        <p:spPr>
          <a:xfrm>
            <a:off x="457200" y="1066800"/>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b="1" lang="en-US"/>
              <a:t>Interfacing of 8x8 LED Matrix with Arduino Mega</a:t>
            </a:r>
            <a:endParaRPr/>
          </a:p>
        </p:txBody>
      </p:sp>
      <p:pic>
        <p:nvPicPr>
          <p:cNvPr descr="8x8-LED-Matrix-Module.jpg" id="98" name="Google Shape;98;p1"/>
          <p:cNvPicPr preferRelativeResize="0"/>
          <p:nvPr>
            <p:ph idx="1" type="body"/>
          </p:nvPr>
        </p:nvPicPr>
        <p:blipFill rotWithShape="1">
          <a:blip r:embed="rId3">
            <a:alphaModFix/>
          </a:blip>
          <a:srcRect b="0" l="0" r="0" t="0"/>
          <a:stretch/>
        </p:blipFill>
        <p:spPr>
          <a:xfrm>
            <a:off x="2438400" y="2514600"/>
            <a:ext cx="4286250" cy="3333750"/>
          </a:xfrm>
          <a:prstGeom prst="rect">
            <a:avLst/>
          </a:prstGeom>
          <a:noFill/>
          <a:ln>
            <a:noFill/>
          </a:ln>
        </p:spPr>
      </p:pic>
      <p:sp>
        <p:nvSpPr>
          <p:cNvPr descr="LED Matrix Module" id="99" name="Google Shape;99;p1"/>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descr="LED Matrix Module" id="100" name="Google Shape;100;p1"/>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descr="LED Matrix Module" id="101" name="Google Shape;101;p1"/>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descr="LED Matrix Module" id="102" name="Google Shape;102;p1"/>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3" name="Google Shape;103;p1"/>
          <p:cNvSpPr txBox="1"/>
          <p:nvPr>
            <p:ph idx="11" type="ftr"/>
          </p:nvPr>
        </p:nvSpPr>
        <p:spPr>
          <a:xfrm>
            <a:off x="-3810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www.ableducation.com</a:t>
            </a:r>
            <a:endParaRPr/>
          </a:p>
        </p:txBody>
      </p:sp>
      <p:cxnSp>
        <p:nvCxnSpPr>
          <p:cNvPr id="104" name="Google Shape;104;p1"/>
          <p:cNvCxnSpPr/>
          <p:nvPr/>
        </p:nvCxnSpPr>
        <p:spPr>
          <a:xfrm>
            <a:off x="0" y="6323013"/>
            <a:ext cx="9144000" cy="1587"/>
          </a:xfrm>
          <a:prstGeom prst="straightConnector1">
            <a:avLst/>
          </a:prstGeom>
          <a:noFill/>
          <a:ln cap="flat" cmpd="sng" w="9525">
            <a:solidFill>
              <a:srgbClr val="4A7DBA"/>
            </a:solidFill>
            <a:prstDash val="solid"/>
            <a:round/>
            <a:headEnd len="sm" w="sm" type="none"/>
            <a:tailEnd len="sm" w="sm" type="none"/>
          </a:ln>
        </p:spPr>
      </p:cxnSp>
      <p:sp>
        <p:nvSpPr>
          <p:cNvPr id="105" name="Google Shape;105;p1"/>
          <p:cNvSpPr txBox="1"/>
          <p:nvPr/>
        </p:nvSpPr>
        <p:spPr>
          <a:xfrm>
            <a:off x="6781800" y="640080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rgbClr val="888888"/>
                </a:solidFill>
                <a:latin typeface="Calibri"/>
                <a:ea typeface="Calibri"/>
                <a:cs typeface="Calibri"/>
                <a:sym typeface="Calibri"/>
              </a:rPr>
              <a:t>www.ablkart.com</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10"/>
          <p:cNvSpPr txBox="1"/>
          <p:nvPr>
            <p:ph type="title"/>
          </p:nvPr>
        </p:nvSpPr>
        <p:spPr>
          <a:xfrm>
            <a:off x="457200" y="762000"/>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000"/>
              <a:buFont typeface="Calibri"/>
              <a:buNone/>
            </a:pPr>
            <a:r>
              <a:rPr b="1" lang="en-US" sz="4000"/>
              <a:t>Connection Diagram</a:t>
            </a:r>
            <a:endParaRPr/>
          </a:p>
        </p:txBody>
      </p:sp>
      <p:pic>
        <p:nvPicPr>
          <p:cNvPr descr="images.png" id="179" name="Google Shape;179;p10"/>
          <p:cNvPicPr preferRelativeResize="0"/>
          <p:nvPr>
            <p:ph idx="1" type="body"/>
          </p:nvPr>
        </p:nvPicPr>
        <p:blipFill rotWithShape="1">
          <a:blip r:embed="rId3">
            <a:alphaModFix/>
          </a:blip>
          <a:srcRect b="0" l="0" r="0" t="0"/>
          <a:stretch/>
        </p:blipFill>
        <p:spPr>
          <a:xfrm>
            <a:off x="685800" y="1828800"/>
            <a:ext cx="7467599" cy="4297363"/>
          </a:xfrm>
          <a:prstGeom prst="rect">
            <a:avLst/>
          </a:prstGeom>
          <a:noFill/>
          <a:ln>
            <a:noFill/>
          </a:ln>
        </p:spPr>
      </p:pic>
      <p:sp>
        <p:nvSpPr>
          <p:cNvPr id="180" name="Google Shape;180;p10"/>
          <p:cNvSpPr txBox="1"/>
          <p:nvPr>
            <p:ph idx="11" type="ftr"/>
          </p:nvPr>
        </p:nvSpPr>
        <p:spPr>
          <a:xfrm>
            <a:off x="-3810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www.ableducation.com</a:t>
            </a:r>
            <a:endParaRPr/>
          </a:p>
        </p:txBody>
      </p:sp>
      <p:cxnSp>
        <p:nvCxnSpPr>
          <p:cNvPr id="181" name="Google Shape;181;p10"/>
          <p:cNvCxnSpPr/>
          <p:nvPr/>
        </p:nvCxnSpPr>
        <p:spPr>
          <a:xfrm>
            <a:off x="0" y="6323013"/>
            <a:ext cx="9144000" cy="1587"/>
          </a:xfrm>
          <a:prstGeom prst="straightConnector1">
            <a:avLst/>
          </a:prstGeom>
          <a:noFill/>
          <a:ln cap="flat" cmpd="sng" w="9525">
            <a:solidFill>
              <a:srgbClr val="4A7DBA"/>
            </a:solidFill>
            <a:prstDash val="solid"/>
            <a:round/>
            <a:headEnd len="sm" w="sm" type="none"/>
            <a:tailEnd len="sm" w="sm" type="none"/>
          </a:ln>
        </p:spPr>
      </p:cxnSp>
      <p:sp>
        <p:nvSpPr>
          <p:cNvPr id="182" name="Google Shape;182;p10"/>
          <p:cNvSpPr txBox="1"/>
          <p:nvPr/>
        </p:nvSpPr>
        <p:spPr>
          <a:xfrm>
            <a:off x="6781800" y="640080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rgbClr val="888888"/>
                </a:solidFill>
                <a:latin typeface="Calibri"/>
                <a:ea typeface="Calibri"/>
                <a:cs typeface="Calibri"/>
                <a:sym typeface="Calibri"/>
              </a:rPr>
              <a:t>www.ablkart.com</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11"/>
          <p:cNvSpPr txBox="1"/>
          <p:nvPr>
            <p:ph type="ctrTitle"/>
          </p:nvPr>
        </p:nvSpPr>
        <p:spPr>
          <a:xfrm>
            <a:off x="533400" y="914401"/>
            <a:ext cx="7772400" cy="10668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000"/>
              <a:buFont typeface="Calibri"/>
              <a:buNone/>
            </a:pPr>
            <a:r>
              <a:rPr b="1" lang="en-US" sz="4000"/>
              <a:t>Connections </a:t>
            </a:r>
            <a:endParaRPr/>
          </a:p>
        </p:txBody>
      </p:sp>
      <p:sp>
        <p:nvSpPr>
          <p:cNvPr id="188" name="Google Shape;188;p11"/>
          <p:cNvSpPr txBox="1"/>
          <p:nvPr>
            <p:ph idx="1" type="subTitle"/>
          </p:nvPr>
        </p:nvSpPr>
        <p:spPr>
          <a:xfrm>
            <a:off x="533400" y="2057400"/>
            <a:ext cx="7315200" cy="4038600"/>
          </a:xfrm>
          <a:prstGeom prst="rect">
            <a:avLst/>
          </a:prstGeom>
          <a:noFill/>
          <a:ln>
            <a:noFill/>
          </a:ln>
        </p:spPr>
        <p:txBody>
          <a:bodyPr anchorCtr="0" anchor="t" bIns="45700" lIns="91425" spcFirstLastPara="1" rIns="91425" wrap="square" tIns="45700">
            <a:normAutofit/>
          </a:bodyPr>
          <a:lstStyle/>
          <a:p>
            <a:pPr indent="-514350" lvl="0" marL="514350" rtl="0" algn="just">
              <a:spcBef>
                <a:spcPts val="0"/>
              </a:spcBef>
              <a:spcAft>
                <a:spcPts val="0"/>
              </a:spcAft>
              <a:buClr>
                <a:schemeClr val="dk1"/>
              </a:buClr>
              <a:buSzPts val="2400"/>
              <a:buAutoNum type="arabicPeriod"/>
            </a:pPr>
            <a:r>
              <a:rPr lang="en-US" sz="2400">
                <a:solidFill>
                  <a:schemeClr val="dk1"/>
                </a:solidFill>
              </a:rPr>
              <a:t>Connect Vcc to +5V of Arduino.</a:t>
            </a:r>
            <a:endParaRPr/>
          </a:p>
          <a:p>
            <a:pPr indent="-514350" lvl="0" marL="514350" rtl="0" algn="just">
              <a:spcBef>
                <a:spcPts val="480"/>
              </a:spcBef>
              <a:spcAft>
                <a:spcPts val="0"/>
              </a:spcAft>
              <a:buClr>
                <a:schemeClr val="dk1"/>
              </a:buClr>
              <a:buSzPts val="2400"/>
              <a:buAutoNum type="arabicPeriod"/>
            </a:pPr>
            <a:r>
              <a:rPr lang="en-US" sz="2400">
                <a:solidFill>
                  <a:schemeClr val="dk1"/>
                </a:solidFill>
              </a:rPr>
              <a:t>Connect GND with GND pin of Arduino.</a:t>
            </a:r>
            <a:endParaRPr/>
          </a:p>
          <a:p>
            <a:pPr indent="-514350" lvl="0" marL="514350" rtl="0" algn="just">
              <a:spcBef>
                <a:spcPts val="480"/>
              </a:spcBef>
              <a:spcAft>
                <a:spcPts val="0"/>
              </a:spcAft>
              <a:buClr>
                <a:schemeClr val="dk1"/>
              </a:buClr>
              <a:buSzPts val="2400"/>
              <a:buAutoNum type="arabicPeriod"/>
            </a:pPr>
            <a:r>
              <a:rPr lang="en-US" sz="2400">
                <a:solidFill>
                  <a:schemeClr val="dk1"/>
                </a:solidFill>
              </a:rPr>
              <a:t>Connect DIN with 7 pin of Arduino.</a:t>
            </a:r>
            <a:endParaRPr/>
          </a:p>
          <a:p>
            <a:pPr indent="-514350" lvl="0" marL="514350" rtl="0" algn="just">
              <a:spcBef>
                <a:spcPts val="480"/>
              </a:spcBef>
              <a:spcAft>
                <a:spcPts val="0"/>
              </a:spcAft>
              <a:buClr>
                <a:schemeClr val="dk1"/>
              </a:buClr>
              <a:buSzPts val="2400"/>
              <a:buAutoNum type="arabicPeriod"/>
            </a:pPr>
            <a:r>
              <a:rPr lang="en-US" sz="2400">
                <a:solidFill>
                  <a:schemeClr val="dk1"/>
                </a:solidFill>
              </a:rPr>
              <a:t>Connect CLK with 6 pin of Arduino.</a:t>
            </a:r>
            <a:endParaRPr/>
          </a:p>
          <a:p>
            <a:pPr indent="-514350" lvl="0" marL="514350" rtl="0" algn="just">
              <a:spcBef>
                <a:spcPts val="480"/>
              </a:spcBef>
              <a:spcAft>
                <a:spcPts val="0"/>
              </a:spcAft>
              <a:buClr>
                <a:schemeClr val="dk1"/>
              </a:buClr>
              <a:buSzPts val="2400"/>
              <a:buAutoNum type="arabicPeriod"/>
            </a:pPr>
            <a:r>
              <a:rPr lang="en-US" sz="2400">
                <a:solidFill>
                  <a:schemeClr val="dk1"/>
                </a:solidFill>
              </a:rPr>
              <a:t>Connect CS with 5 pin of Arduino.</a:t>
            </a:r>
            <a:endParaRPr/>
          </a:p>
        </p:txBody>
      </p:sp>
      <p:sp>
        <p:nvSpPr>
          <p:cNvPr id="189" name="Google Shape;189;p11"/>
          <p:cNvSpPr txBox="1"/>
          <p:nvPr>
            <p:ph idx="11" type="ftr"/>
          </p:nvPr>
        </p:nvSpPr>
        <p:spPr>
          <a:xfrm>
            <a:off x="-3810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www.ableducation.com</a:t>
            </a:r>
            <a:endParaRPr/>
          </a:p>
        </p:txBody>
      </p:sp>
      <p:cxnSp>
        <p:nvCxnSpPr>
          <p:cNvPr id="190" name="Google Shape;190;p11"/>
          <p:cNvCxnSpPr/>
          <p:nvPr/>
        </p:nvCxnSpPr>
        <p:spPr>
          <a:xfrm>
            <a:off x="0" y="6323013"/>
            <a:ext cx="9144000" cy="1587"/>
          </a:xfrm>
          <a:prstGeom prst="straightConnector1">
            <a:avLst/>
          </a:prstGeom>
          <a:noFill/>
          <a:ln cap="flat" cmpd="sng" w="9525">
            <a:solidFill>
              <a:srgbClr val="4A7DBA"/>
            </a:solidFill>
            <a:prstDash val="solid"/>
            <a:round/>
            <a:headEnd len="sm" w="sm" type="none"/>
            <a:tailEnd len="sm" w="sm" type="none"/>
          </a:ln>
        </p:spPr>
      </p:cxnSp>
      <p:sp>
        <p:nvSpPr>
          <p:cNvPr id="191" name="Google Shape;191;p11"/>
          <p:cNvSpPr txBox="1"/>
          <p:nvPr/>
        </p:nvSpPr>
        <p:spPr>
          <a:xfrm>
            <a:off x="6781800" y="640080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rgbClr val="888888"/>
                </a:solidFill>
                <a:latin typeface="Calibri"/>
                <a:ea typeface="Calibri"/>
                <a:cs typeface="Calibri"/>
                <a:sym typeface="Calibri"/>
              </a:rPr>
              <a:t>www.ablkart.com</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12"/>
          <p:cNvSpPr txBox="1"/>
          <p:nvPr>
            <p:ph idx="1" type="subTitle"/>
          </p:nvPr>
        </p:nvSpPr>
        <p:spPr>
          <a:xfrm>
            <a:off x="914400" y="2706685"/>
            <a:ext cx="7315200" cy="2422527"/>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chemeClr val="dk1"/>
              </a:buClr>
              <a:buSzPts val="2400"/>
              <a:buNone/>
            </a:pPr>
            <a:r>
              <a:rPr b="1" lang="en-US" sz="2400">
                <a:solidFill>
                  <a:schemeClr val="dk1"/>
                </a:solidFill>
              </a:rPr>
              <a:t>Project  Link :  </a:t>
            </a:r>
            <a:r>
              <a:rPr lang="en-US" sz="2400" u="sng">
                <a:solidFill>
                  <a:schemeClr val="dk1"/>
                </a:solidFill>
                <a:hlinkClick r:id="rId3">
                  <a:extLst>
                    <a:ext uri="{A12FA001-AC4F-418D-AE19-62706E023703}">
                      <ahyp:hlinkClr val="tx"/>
                    </a:ext>
                  </a:extLst>
                </a:hlinkClick>
              </a:rPr>
              <a:t>https://youtu.be/g0HrDOkY_Pc</a:t>
            </a:r>
            <a:endParaRPr sz="2400">
              <a:solidFill>
                <a:schemeClr val="dk1"/>
              </a:solidFill>
            </a:endParaRPr>
          </a:p>
        </p:txBody>
      </p:sp>
      <p:sp>
        <p:nvSpPr>
          <p:cNvPr id="197" name="Google Shape;197;p12"/>
          <p:cNvSpPr txBox="1"/>
          <p:nvPr>
            <p:ph idx="11" type="ftr"/>
          </p:nvPr>
        </p:nvSpPr>
        <p:spPr>
          <a:xfrm>
            <a:off x="-3810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www.ableducation.com</a:t>
            </a:r>
            <a:endParaRPr/>
          </a:p>
        </p:txBody>
      </p:sp>
      <p:cxnSp>
        <p:nvCxnSpPr>
          <p:cNvPr id="198" name="Google Shape;198;p12"/>
          <p:cNvCxnSpPr/>
          <p:nvPr/>
        </p:nvCxnSpPr>
        <p:spPr>
          <a:xfrm>
            <a:off x="0" y="6323013"/>
            <a:ext cx="9144000" cy="1587"/>
          </a:xfrm>
          <a:prstGeom prst="straightConnector1">
            <a:avLst/>
          </a:prstGeom>
          <a:noFill/>
          <a:ln cap="flat" cmpd="sng" w="9525">
            <a:solidFill>
              <a:srgbClr val="4A7DBA"/>
            </a:solidFill>
            <a:prstDash val="solid"/>
            <a:round/>
            <a:headEnd len="sm" w="sm" type="none"/>
            <a:tailEnd len="sm" w="sm" type="none"/>
          </a:ln>
        </p:spPr>
      </p:cxnSp>
      <p:sp>
        <p:nvSpPr>
          <p:cNvPr id="199" name="Google Shape;199;p12"/>
          <p:cNvSpPr txBox="1"/>
          <p:nvPr/>
        </p:nvSpPr>
        <p:spPr>
          <a:xfrm>
            <a:off x="6781800" y="640080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rgbClr val="888888"/>
                </a:solidFill>
                <a:latin typeface="Calibri"/>
                <a:ea typeface="Calibri"/>
                <a:cs typeface="Calibri"/>
                <a:sym typeface="Calibri"/>
              </a:rPr>
              <a:t>www.ablkart.com</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
          <p:cNvSpPr txBox="1"/>
          <p:nvPr>
            <p:ph idx="11" type="ftr"/>
          </p:nvPr>
        </p:nvSpPr>
        <p:spPr>
          <a:xfrm>
            <a:off x="-3810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www.ableducation.com</a:t>
            </a:r>
            <a:endParaRPr/>
          </a:p>
        </p:txBody>
      </p:sp>
      <p:cxnSp>
        <p:nvCxnSpPr>
          <p:cNvPr id="111" name="Google Shape;111;p2"/>
          <p:cNvCxnSpPr/>
          <p:nvPr/>
        </p:nvCxnSpPr>
        <p:spPr>
          <a:xfrm>
            <a:off x="0" y="6323013"/>
            <a:ext cx="9144000" cy="1587"/>
          </a:xfrm>
          <a:prstGeom prst="straightConnector1">
            <a:avLst/>
          </a:prstGeom>
          <a:noFill/>
          <a:ln cap="flat" cmpd="sng" w="9525">
            <a:solidFill>
              <a:srgbClr val="4A7DBA"/>
            </a:solidFill>
            <a:prstDash val="solid"/>
            <a:round/>
            <a:headEnd len="sm" w="sm" type="none"/>
            <a:tailEnd len="sm" w="sm" type="none"/>
          </a:ln>
        </p:spPr>
      </p:cxnSp>
      <p:sp>
        <p:nvSpPr>
          <p:cNvPr id="112" name="Google Shape;112;p2"/>
          <p:cNvSpPr txBox="1"/>
          <p:nvPr/>
        </p:nvSpPr>
        <p:spPr>
          <a:xfrm>
            <a:off x="6781800" y="640080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rgbClr val="888888"/>
                </a:solidFill>
                <a:latin typeface="Calibri"/>
                <a:ea typeface="Calibri"/>
                <a:cs typeface="Calibri"/>
                <a:sym typeface="Calibri"/>
              </a:rPr>
              <a:t>www.ablkart.com</a:t>
            </a:r>
            <a:endParaRPr/>
          </a:p>
        </p:txBody>
      </p:sp>
      <p:sp>
        <p:nvSpPr>
          <p:cNvPr id="113" name="Google Shape;113;p2"/>
          <p:cNvSpPr txBox="1"/>
          <p:nvPr>
            <p:ph type="ctrTitle"/>
          </p:nvPr>
        </p:nvSpPr>
        <p:spPr>
          <a:xfrm>
            <a:off x="609600" y="990600"/>
            <a:ext cx="7772400" cy="762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4000"/>
              <a:buFont typeface="Calibri"/>
              <a:buNone/>
            </a:pPr>
            <a:r>
              <a:rPr b="1" lang="en-US" sz="4000"/>
              <a:t>What is 8x8 LED matrix</a:t>
            </a:r>
            <a:endParaRPr/>
          </a:p>
        </p:txBody>
      </p:sp>
      <p:sp>
        <p:nvSpPr>
          <p:cNvPr id="114" name="Google Shape;114;p2"/>
          <p:cNvSpPr txBox="1"/>
          <p:nvPr>
            <p:ph idx="1" type="subTitle"/>
          </p:nvPr>
        </p:nvSpPr>
        <p:spPr>
          <a:xfrm>
            <a:off x="609600" y="1828800"/>
            <a:ext cx="7924800" cy="4191000"/>
          </a:xfrm>
          <a:prstGeom prst="rect">
            <a:avLst/>
          </a:prstGeom>
          <a:noFill/>
          <a:ln>
            <a:noFill/>
          </a:ln>
        </p:spPr>
        <p:txBody>
          <a:bodyPr anchorCtr="0" anchor="t" bIns="45700" lIns="91425" spcFirstLastPara="1" rIns="91425" wrap="square" tIns="45700">
            <a:normAutofit lnSpcReduction="10000"/>
          </a:bodyPr>
          <a:lstStyle/>
          <a:p>
            <a:pPr indent="-152400" lvl="0" marL="0" rtl="0" algn="just">
              <a:spcBef>
                <a:spcPts val="0"/>
              </a:spcBef>
              <a:spcAft>
                <a:spcPts val="0"/>
              </a:spcAft>
              <a:buClr>
                <a:schemeClr val="dk1"/>
              </a:buClr>
              <a:buSzPts val="2400"/>
              <a:buFont typeface="Arial"/>
              <a:buChar char="•"/>
            </a:pPr>
            <a:r>
              <a:rPr lang="en-US" sz="2400">
                <a:solidFill>
                  <a:schemeClr val="dk1"/>
                </a:solidFill>
              </a:rPr>
              <a:t> An 8 x 8 LED matrix display is used in this project to display the information. LED matrices are available in different styles like single color, dual color, multi-color or RGB LED matrix.</a:t>
            </a:r>
            <a:endParaRPr/>
          </a:p>
          <a:p>
            <a:pPr indent="-152400" lvl="0" marL="0" rtl="0" algn="just">
              <a:spcBef>
                <a:spcPts val="480"/>
              </a:spcBef>
              <a:spcAft>
                <a:spcPts val="0"/>
              </a:spcAft>
              <a:buClr>
                <a:schemeClr val="dk1"/>
              </a:buClr>
              <a:buSzPts val="2400"/>
              <a:buFont typeface="Arial"/>
              <a:buChar char="•"/>
            </a:pPr>
            <a:r>
              <a:rPr lang="en-US" sz="2400">
                <a:solidFill>
                  <a:schemeClr val="dk1"/>
                </a:solidFill>
              </a:rPr>
              <a:t> They are also available in different dimensions like 5 x 7, 8 x 8, 16 x 16, 32 x 32 etc. Based on the arrangement of the LEDs in the matrix, an LED matrix can be either common row anode or common row cathode.</a:t>
            </a:r>
            <a:endParaRPr/>
          </a:p>
          <a:p>
            <a:pPr indent="-152400" lvl="0" marL="0" rtl="0" algn="just">
              <a:spcBef>
                <a:spcPts val="480"/>
              </a:spcBef>
              <a:spcAft>
                <a:spcPts val="0"/>
              </a:spcAft>
              <a:buClr>
                <a:schemeClr val="dk1"/>
              </a:buClr>
              <a:buSzPts val="2400"/>
              <a:buFont typeface="Arial"/>
              <a:buChar char="•"/>
            </a:pPr>
            <a:r>
              <a:rPr lang="en-US" sz="2400">
                <a:solidFill>
                  <a:schemeClr val="dk1"/>
                </a:solidFill>
              </a:rPr>
              <a:t> In case of common row anode type LED matrix, the current sources (high or positive voltage) are given to the rows A-D and the current sinks (low or negative voltage or ground) are given to the columns 1-4.</a:t>
            </a:r>
            <a:endParaRPr/>
          </a:p>
          <a:p>
            <a:pPr indent="0" lvl="0" marL="0" rtl="0" algn="ctr">
              <a:spcBef>
                <a:spcPts val="640"/>
              </a:spcBef>
              <a:spcAft>
                <a:spcPts val="0"/>
              </a:spcAft>
              <a:buClr>
                <a:srgbClr val="888888"/>
              </a:buClr>
              <a:buSzPts val="3200"/>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3"/>
          <p:cNvSpPr txBox="1"/>
          <p:nvPr>
            <p:ph idx="11" type="ftr"/>
          </p:nvPr>
        </p:nvSpPr>
        <p:spPr>
          <a:xfrm>
            <a:off x="-3810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www.ableducation.com</a:t>
            </a:r>
            <a:endParaRPr/>
          </a:p>
        </p:txBody>
      </p:sp>
      <p:cxnSp>
        <p:nvCxnSpPr>
          <p:cNvPr id="120" name="Google Shape;120;p3"/>
          <p:cNvCxnSpPr/>
          <p:nvPr/>
        </p:nvCxnSpPr>
        <p:spPr>
          <a:xfrm>
            <a:off x="0" y="6323013"/>
            <a:ext cx="9144000" cy="1587"/>
          </a:xfrm>
          <a:prstGeom prst="straightConnector1">
            <a:avLst/>
          </a:prstGeom>
          <a:noFill/>
          <a:ln cap="flat" cmpd="sng" w="9525">
            <a:solidFill>
              <a:srgbClr val="4A7DBA"/>
            </a:solidFill>
            <a:prstDash val="solid"/>
            <a:round/>
            <a:headEnd len="sm" w="sm" type="none"/>
            <a:tailEnd len="sm" w="sm" type="none"/>
          </a:ln>
        </p:spPr>
      </p:cxnSp>
      <p:sp>
        <p:nvSpPr>
          <p:cNvPr id="121" name="Google Shape;121;p3"/>
          <p:cNvSpPr txBox="1"/>
          <p:nvPr/>
        </p:nvSpPr>
        <p:spPr>
          <a:xfrm>
            <a:off x="6781800" y="640080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rgbClr val="888888"/>
                </a:solidFill>
                <a:latin typeface="Calibri"/>
                <a:ea typeface="Calibri"/>
                <a:cs typeface="Calibri"/>
                <a:sym typeface="Calibri"/>
              </a:rPr>
              <a:t>www.ablkart.com</a:t>
            </a:r>
            <a:endParaRPr/>
          </a:p>
        </p:txBody>
      </p:sp>
      <p:sp>
        <p:nvSpPr>
          <p:cNvPr id="122" name="Google Shape;122;p3"/>
          <p:cNvSpPr txBox="1"/>
          <p:nvPr>
            <p:ph type="ctrTitle"/>
          </p:nvPr>
        </p:nvSpPr>
        <p:spPr>
          <a:xfrm>
            <a:off x="609600" y="990600"/>
            <a:ext cx="7772400" cy="762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4000"/>
              <a:buFont typeface="Calibri"/>
              <a:buNone/>
            </a:pPr>
            <a:r>
              <a:rPr b="1" lang="en-US" sz="4000"/>
              <a:t>What is 8x8 LED matrix</a:t>
            </a:r>
            <a:endParaRPr/>
          </a:p>
        </p:txBody>
      </p:sp>
      <p:sp>
        <p:nvSpPr>
          <p:cNvPr id="123" name="Google Shape;123;p3"/>
          <p:cNvSpPr txBox="1"/>
          <p:nvPr>
            <p:ph idx="1" type="subTitle"/>
          </p:nvPr>
        </p:nvSpPr>
        <p:spPr>
          <a:xfrm>
            <a:off x="609600" y="1828800"/>
            <a:ext cx="7924800" cy="4191000"/>
          </a:xfrm>
          <a:prstGeom prst="rect">
            <a:avLst/>
          </a:prstGeom>
          <a:noFill/>
          <a:ln>
            <a:noFill/>
          </a:ln>
        </p:spPr>
        <p:txBody>
          <a:bodyPr anchorCtr="0" anchor="t" bIns="45700" lIns="91425" spcFirstLastPara="1" rIns="91425" wrap="square" tIns="45700">
            <a:normAutofit/>
          </a:bodyPr>
          <a:lstStyle/>
          <a:p>
            <a:pPr indent="-152400" lvl="0" marL="0" rtl="0" algn="just">
              <a:spcBef>
                <a:spcPts val="0"/>
              </a:spcBef>
              <a:spcAft>
                <a:spcPts val="0"/>
              </a:spcAft>
              <a:buClr>
                <a:schemeClr val="dk1"/>
              </a:buClr>
              <a:buSzPts val="2400"/>
              <a:buFont typeface="Arial"/>
              <a:buChar char="•"/>
            </a:pPr>
            <a:r>
              <a:rPr lang="en-US" sz="2400">
                <a:solidFill>
                  <a:schemeClr val="dk1"/>
                </a:solidFill>
              </a:rPr>
              <a:t> In case of common row cathode type LED matrix, the current sources (high or positive voltage) are given to the columns 1-4 and the current sinks (low or negative voltage or ground) are given to the rows A-D</a:t>
            </a:r>
            <a:r>
              <a:rPr lang="en-US" sz="2400"/>
              <a: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4"/>
          <p:cNvSpPr txBox="1"/>
          <p:nvPr>
            <p:ph idx="1" type="subTitle"/>
          </p:nvPr>
        </p:nvSpPr>
        <p:spPr>
          <a:xfrm>
            <a:off x="228600" y="990600"/>
            <a:ext cx="8610600" cy="5334000"/>
          </a:xfrm>
          <a:prstGeom prst="rect">
            <a:avLst/>
          </a:prstGeom>
          <a:noFill/>
          <a:ln>
            <a:noFill/>
          </a:ln>
        </p:spPr>
        <p:txBody>
          <a:bodyPr anchorCtr="0" anchor="t" bIns="45700" lIns="91425" spcFirstLastPara="1" rIns="91425" wrap="square" tIns="45700">
            <a:normAutofit fontScale="32500" lnSpcReduction="20000"/>
          </a:bodyPr>
          <a:lstStyle/>
          <a:p>
            <a:pPr indent="0" lvl="0" marL="0" rtl="0" algn="just">
              <a:spcBef>
                <a:spcPts val="0"/>
              </a:spcBef>
              <a:spcAft>
                <a:spcPts val="0"/>
              </a:spcAft>
              <a:buClr>
                <a:srgbClr val="888888"/>
              </a:buClr>
              <a:buSzPct val="100000"/>
              <a:buNone/>
            </a:pPr>
            <a:r>
              <a:t/>
            </a:r>
            <a:endParaRPr sz="5000"/>
          </a:p>
          <a:p>
            <a:pPr indent="0" lvl="0" marL="0" rtl="0" algn="just">
              <a:spcBef>
                <a:spcPts val="799"/>
              </a:spcBef>
              <a:spcAft>
                <a:spcPts val="0"/>
              </a:spcAft>
              <a:buClr>
                <a:schemeClr val="dk1"/>
              </a:buClr>
              <a:buSzPct val="100000"/>
              <a:buNone/>
            </a:pPr>
            <a:r>
              <a:rPr b="1" lang="en-US" sz="12300">
                <a:solidFill>
                  <a:schemeClr val="dk1"/>
                </a:solidFill>
              </a:rPr>
              <a:t>IC MAX 7219</a:t>
            </a:r>
            <a:endParaRPr/>
          </a:p>
          <a:p>
            <a:pPr indent="0" lvl="0" marL="0" rtl="0" algn="just">
              <a:spcBef>
                <a:spcPts val="390"/>
              </a:spcBef>
              <a:spcAft>
                <a:spcPts val="0"/>
              </a:spcAft>
              <a:buClr>
                <a:srgbClr val="888888"/>
              </a:buClr>
              <a:buSzPct val="100000"/>
              <a:buNone/>
            </a:pPr>
            <a:r>
              <a:t/>
            </a:r>
            <a:endParaRPr b="1" sz="6000">
              <a:solidFill>
                <a:schemeClr val="dk1"/>
              </a:solidFill>
            </a:endParaRPr>
          </a:p>
          <a:p>
            <a:pPr indent="-123825" lvl="0" marL="0" rtl="0" algn="just">
              <a:spcBef>
                <a:spcPts val="442"/>
              </a:spcBef>
              <a:spcAft>
                <a:spcPts val="0"/>
              </a:spcAft>
              <a:buClr>
                <a:schemeClr val="dk1"/>
              </a:buClr>
              <a:buSzPct val="100000"/>
              <a:buFont typeface="Arial"/>
              <a:buChar char="•"/>
            </a:pPr>
            <a:r>
              <a:rPr lang="en-US" sz="6000">
                <a:solidFill>
                  <a:schemeClr val="dk1"/>
                </a:solidFill>
              </a:rPr>
              <a:t> </a:t>
            </a:r>
            <a:r>
              <a:rPr lang="en-US" sz="6800">
                <a:solidFill>
                  <a:schemeClr val="dk1"/>
                </a:solidFill>
              </a:rPr>
              <a:t>The LED matrix can be driven in two ways. They are parallel (where each row or column are sent with parallel data) and serial (where the data is sent serially and an IC is used to convert this serial data into parallel data).</a:t>
            </a:r>
            <a:endParaRPr/>
          </a:p>
          <a:p>
            <a:pPr indent="0" lvl="0" marL="0" rtl="0" algn="just">
              <a:spcBef>
                <a:spcPts val="442"/>
              </a:spcBef>
              <a:spcAft>
                <a:spcPts val="0"/>
              </a:spcAft>
              <a:buClr>
                <a:srgbClr val="888888"/>
              </a:buClr>
              <a:buSzPct val="100000"/>
              <a:buFont typeface="Arial"/>
              <a:buNone/>
            </a:pPr>
            <a:r>
              <a:t/>
            </a:r>
            <a:endParaRPr sz="6800">
              <a:solidFill>
                <a:schemeClr val="dk1"/>
              </a:solidFill>
            </a:endParaRPr>
          </a:p>
          <a:p>
            <a:pPr indent="-140335" lvl="0" marL="0" rtl="0" algn="just">
              <a:spcBef>
                <a:spcPts val="442"/>
              </a:spcBef>
              <a:spcAft>
                <a:spcPts val="0"/>
              </a:spcAft>
              <a:buClr>
                <a:schemeClr val="dk1"/>
              </a:buClr>
              <a:buSzPct val="100000"/>
              <a:buFont typeface="Arial"/>
              <a:buChar char="•"/>
            </a:pPr>
            <a:r>
              <a:rPr lang="en-US" sz="6800">
                <a:solidFill>
                  <a:schemeClr val="dk1"/>
                </a:solidFill>
              </a:rPr>
              <a:t> MAX 7219 is a common cathode display driver with serial input and parallel output. It is used to interface microprocessors and microcontrollers with 64 individual LEDs (8 x 8 LED matrix for example has 64 LEDs), seven segment LED displays up to 8 digits or bar graph displays.</a:t>
            </a:r>
            <a:endParaRPr/>
          </a:p>
          <a:p>
            <a:pPr indent="0" lvl="0" marL="0" rtl="0" algn="just">
              <a:spcBef>
                <a:spcPts val="442"/>
              </a:spcBef>
              <a:spcAft>
                <a:spcPts val="0"/>
              </a:spcAft>
              <a:buClr>
                <a:srgbClr val="888888"/>
              </a:buClr>
              <a:buSzPct val="100000"/>
              <a:buNone/>
            </a:pPr>
            <a:r>
              <a:t/>
            </a:r>
            <a:endParaRPr sz="6800">
              <a:solidFill>
                <a:schemeClr val="dk1"/>
              </a:solidFill>
            </a:endParaRPr>
          </a:p>
          <a:p>
            <a:pPr indent="-140335" lvl="0" marL="0" rtl="0" algn="just">
              <a:spcBef>
                <a:spcPts val="442"/>
              </a:spcBef>
              <a:spcAft>
                <a:spcPts val="0"/>
              </a:spcAft>
              <a:buClr>
                <a:schemeClr val="dk1"/>
              </a:buClr>
              <a:buSzPct val="100000"/>
              <a:buFont typeface="Arial"/>
              <a:buChar char="•"/>
            </a:pPr>
            <a:r>
              <a:rPr lang="en-US" sz="6800">
                <a:solidFill>
                  <a:schemeClr val="dk1"/>
                </a:solidFill>
              </a:rPr>
              <a:t> The 8 x 8 LED matrix is connected to the MAX 7219 as shown in the circuit diagram and the data input is received from the Arduino board to the MAX 7219.</a:t>
            </a:r>
            <a:endParaRPr/>
          </a:p>
          <a:p>
            <a:pPr indent="0" lvl="0" marL="0" rtl="0" algn="just">
              <a:spcBef>
                <a:spcPts val="208"/>
              </a:spcBef>
              <a:spcAft>
                <a:spcPts val="0"/>
              </a:spcAft>
              <a:buClr>
                <a:srgbClr val="888888"/>
              </a:buClr>
              <a:buSzPct val="114285"/>
              <a:buFont typeface="Arial"/>
              <a:buNone/>
            </a:pPr>
            <a:r>
              <a:t/>
            </a:r>
            <a:endParaRPr/>
          </a:p>
          <a:p>
            <a:pPr indent="0" lvl="0" marL="0" rtl="0" algn="ctr">
              <a:spcBef>
                <a:spcPts val="208"/>
              </a:spcBef>
              <a:spcAft>
                <a:spcPts val="0"/>
              </a:spcAft>
              <a:buClr>
                <a:srgbClr val="888888"/>
              </a:buClr>
              <a:buSzPct val="114285"/>
              <a:buNone/>
            </a:pPr>
            <a:br>
              <a:rPr lang="en-US" u="sng">
                <a:solidFill>
                  <a:schemeClr val="hlink"/>
                </a:solidFill>
                <a:hlinkClick r:id="rId3"/>
              </a:rPr>
            </a:br>
            <a:endParaRPr/>
          </a:p>
        </p:txBody>
      </p:sp>
      <p:sp>
        <p:nvSpPr>
          <p:cNvPr id="129" name="Google Shape;129;p4"/>
          <p:cNvSpPr txBox="1"/>
          <p:nvPr>
            <p:ph idx="11" type="ftr"/>
          </p:nvPr>
        </p:nvSpPr>
        <p:spPr>
          <a:xfrm>
            <a:off x="-3810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www.ableducation.com</a:t>
            </a:r>
            <a:endParaRPr/>
          </a:p>
        </p:txBody>
      </p:sp>
      <p:cxnSp>
        <p:nvCxnSpPr>
          <p:cNvPr id="130" name="Google Shape;130;p4"/>
          <p:cNvCxnSpPr/>
          <p:nvPr/>
        </p:nvCxnSpPr>
        <p:spPr>
          <a:xfrm>
            <a:off x="0" y="6323013"/>
            <a:ext cx="9144000" cy="1587"/>
          </a:xfrm>
          <a:prstGeom prst="straightConnector1">
            <a:avLst/>
          </a:prstGeom>
          <a:noFill/>
          <a:ln cap="flat" cmpd="sng" w="9525">
            <a:solidFill>
              <a:srgbClr val="4A7DBA"/>
            </a:solidFill>
            <a:prstDash val="solid"/>
            <a:round/>
            <a:headEnd len="sm" w="sm" type="none"/>
            <a:tailEnd len="sm" w="sm" type="none"/>
          </a:ln>
        </p:spPr>
      </p:cxnSp>
      <p:sp>
        <p:nvSpPr>
          <p:cNvPr id="131" name="Google Shape;131;p4"/>
          <p:cNvSpPr txBox="1"/>
          <p:nvPr/>
        </p:nvSpPr>
        <p:spPr>
          <a:xfrm>
            <a:off x="6781800" y="640080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rgbClr val="888888"/>
                </a:solidFill>
                <a:latin typeface="Calibri"/>
                <a:ea typeface="Calibri"/>
                <a:cs typeface="Calibri"/>
                <a:sym typeface="Calibri"/>
              </a:rPr>
              <a:t>www.ablkart.com</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5"/>
          <p:cNvSpPr txBox="1"/>
          <p:nvPr>
            <p:ph type="ctrTitle"/>
          </p:nvPr>
        </p:nvSpPr>
        <p:spPr>
          <a:xfrm>
            <a:off x="609600" y="990600"/>
            <a:ext cx="7772400" cy="838199"/>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4000"/>
              <a:buFont typeface="Calibri"/>
              <a:buNone/>
            </a:pPr>
            <a:r>
              <a:rPr b="1" lang="en-US" sz="4000"/>
              <a:t>Working of 8x8 LED matrix</a:t>
            </a:r>
            <a:endParaRPr b="1" sz="4000"/>
          </a:p>
        </p:txBody>
      </p:sp>
      <p:sp>
        <p:nvSpPr>
          <p:cNvPr id="137" name="Google Shape;137;p5"/>
          <p:cNvSpPr txBox="1"/>
          <p:nvPr>
            <p:ph idx="1" type="subTitle"/>
          </p:nvPr>
        </p:nvSpPr>
        <p:spPr>
          <a:xfrm>
            <a:off x="609600" y="1752600"/>
            <a:ext cx="7924800" cy="4038600"/>
          </a:xfrm>
          <a:prstGeom prst="rect">
            <a:avLst/>
          </a:prstGeom>
          <a:noFill/>
          <a:ln>
            <a:noFill/>
          </a:ln>
        </p:spPr>
        <p:txBody>
          <a:bodyPr anchorCtr="0" anchor="t" bIns="45700" lIns="91425" spcFirstLastPara="1" rIns="91425" wrap="square" tIns="45700">
            <a:normAutofit lnSpcReduction="20000"/>
          </a:bodyPr>
          <a:lstStyle/>
          <a:p>
            <a:pPr indent="-196850" lvl="0" marL="0" rtl="0" algn="just">
              <a:spcBef>
                <a:spcPts val="0"/>
              </a:spcBef>
              <a:spcAft>
                <a:spcPts val="0"/>
              </a:spcAft>
              <a:buClr>
                <a:schemeClr val="dk1"/>
              </a:buClr>
              <a:buSzPts val="3100"/>
              <a:buFont typeface="Arial"/>
              <a:buChar char="•"/>
            </a:pPr>
            <a:r>
              <a:rPr lang="en-US" sz="3100">
                <a:solidFill>
                  <a:schemeClr val="dk1"/>
                </a:solidFill>
              </a:rPr>
              <a:t> </a:t>
            </a:r>
            <a:r>
              <a:rPr lang="en-US" sz="2600">
                <a:solidFill>
                  <a:schemeClr val="dk1"/>
                </a:solidFill>
              </a:rPr>
              <a:t>In this interfacing, there will be a simple interface between Arduino and 8X8 LED Matrix to display information (even scrolling information and images can be displayed).</a:t>
            </a:r>
            <a:endParaRPr/>
          </a:p>
          <a:p>
            <a:pPr indent="0" lvl="0" marL="0" rtl="0" algn="just">
              <a:spcBef>
                <a:spcPts val="520"/>
              </a:spcBef>
              <a:spcAft>
                <a:spcPts val="0"/>
              </a:spcAft>
              <a:buClr>
                <a:srgbClr val="888888"/>
              </a:buClr>
              <a:buSzPts val="2600"/>
              <a:buNone/>
            </a:pPr>
            <a:r>
              <a:t/>
            </a:r>
            <a:endParaRPr sz="2600">
              <a:solidFill>
                <a:schemeClr val="dk1"/>
              </a:solidFill>
            </a:endParaRPr>
          </a:p>
          <a:p>
            <a:pPr indent="-165100" lvl="0" marL="0" rtl="0" algn="just">
              <a:spcBef>
                <a:spcPts val="520"/>
              </a:spcBef>
              <a:spcAft>
                <a:spcPts val="0"/>
              </a:spcAft>
              <a:buClr>
                <a:schemeClr val="dk1"/>
              </a:buClr>
              <a:buSzPts val="2600"/>
              <a:buFont typeface="Arial"/>
              <a:buChar char="•"/>
            </a:pPr>
            <a:r>
              <a:rPr lang="en-US" sz="2600">
                <a:solidFill>
                  <a:schemeClr val="dk1"/>
                </a:solidFill>
              </a:rPr>
              <a:t> Even though a single 8 x 8 LED matrix with corresponding MAX 7219 IC is used in this interfacing, multiple LED matrices can be connected in series for long scrolling display. </a:t>
            </a:r>
            <a:endParaRPr/>
          </a:p>
          <a:p>
            <a:pPr indent="0" lvl="0" marL="0" rtl="0" algn="just">
              <a:spcBef>
                <a:spcPts val="880"/>
              </a:spcBef>
              <a:spcAft>
                <a:spcPts val="0"/>
              </a:spcAft>
              <a:buClr>
                <a:srgbClr val="888888"/>
              </a:buClr>
              <a:buSzPts val="4400"/>
              <a:buFont typeface="Arial"/>
              <a:buNone/>
            </a:pPr>
            <a:r>
              <a:t/>
            </a:r>
            <a:endParaRPr sz="4400">
              <a:solidFill>
                <a:schemeClr val="dk1"/>
              </a:solidFill>
            </a:endParaRPr>
          </a:p>
          <a:p>
            <a:pPr indent="0" lvl="0" marL="0" rtl="0" algn="just">
              <a:spcBef>
                <a:spcPts val="640"/>
              </a:spcBef>
              <a:spcAft>
                <a:spcPts val="0"/>
              </a:spcAft>
              <a:buClr>
                <a:srgbClr val="888888"/>
              </a:buClr>
              <a:buSzPts val="3200"/>
              <a:buFont typeface="Arial"/>
              <a:buNone/>
            </a:pPr>
            <a:r>
              <a:t/>
            </a:r>
            <a:endParaRPr/>
          </a:p>
        </p:txBody>
      </p:sp>
      <p:sp>
        <p:nvSpPr>
          <p:cNvPr id="138" name="Google Shape;138;p5"/>
          <p:cNvSpPr txBox="1"/>
          <p:nvPr>
            <p:ph idx="11" type="ftr"/>
          </p:nvPr>
        </p:nvSpPr>
        <p:spPr>
          <a:xfrm>
            <a:off x="-3810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www.ableducation.com</a:t>
            </a:r>
            <a:endParaRPr/>
          </a:p>
        </p:txBody>
      </p:sp>
      <p:cxnSp>
        <p:nvCxnSpPr>
          <p:cNvPr id="139" name="Google Shape;139;p5"/>
          <p:cNvCxnSpPr/>
          <p:nvPr/>
        </p:nvCxnSpPr>
        <p:spPr>
          <a:xfrm>
            <a:off x="0" y="6323013"/>
            <a:ext cx="9144000" cy="1587"/>
          </a:xfrm>
          <a:prstGeom prst="straightConnector1">
            <a:avLst/>
          </a:prstGeom>
          <a:noFill/>
          <a:ln cap="flat" cmpd="sng" w="9525">
            <a:solidFill>
              <a:srgbClr val="4A7DBA"/>
            </a:solidFill>
            <a:prstDash val="solid"/>
            <a:round/>
            <a:headEnd len="sm" w="sm" type="none"/>
            <a:tailEnd len="sm" w="sm" type="none"/>
          </a:ln>
        </p:spPr>
      </p:cxnSp>
      <p:sp>
        <p:nvSpPr>
          <p:cNvPr id="140" name="Google Shape;140;p5"/>
          <p:cNvSpPr txBox="1"/>
          <p:nvPr/>
        </p:nvSpPr>
        <p:spPr>
          <a:xfrm>
            <a:off x="6781800" y="640080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rgbClr val="888888"/>
                </a:solidFill>
                <a:latin typeface="Calibri"/>
                <a:ea typeface="Calibri"/>
                <a:cs typeface="Calibri"/>
                <a:sym typeface="Calibri"/>
              </a:rPr>
              <a:t>www.ablkart.com</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6"/>
          <p:cNvSpPr txBox="1"/>
          <p:nvPr>
            <p:ph idx="1" type="subTitle"/>
          </p:nvPr>
        </p:nvSpPr>
        <p:spPr>
          <a:xfrm>
            <a:off x="381000" y="1219200"/>
            <a:ext cx="8382000" cy="4800600"/>
          </a:xfrm>
          <a:prstGeom prst="rect">
            <a:avLst/>
          </a:prstGeom>
          <a:noFill/>
          <a:ln>
            <a:noFill/>
          </a:ln>
        </p:spPr>
        <p:txBody>
          <a:bodyPr anchorCtr="0" anchor="t" bIns="45700" lIns="91425" spcFirstLastPara="1" rIns="91425" wrap="square" tIns="45700">
            <a:normAutofit fontScale="85000" lnSpcReduction="10000"/>
          </a:bodyPr>
          <a:lstStyle/>
          <a:p>
            <a:pPr indent="0" lvl="0" marL="0" rtl="0" algn="just">
              <a:spcBef>
                <a:spcPts val="0"/>
              </a:spcBef>
              <a:spcAft>
                <a:spcPts val="0"/>
              </a:spcAft>
              <a:buClr>
                <a:schemeClr val="dk1"/>
              </a:buClr>
              <a:buSzPct val="100000"/>
              <a:buNone/>
            </a:pPr>
            <a:r>
              <a:rPr lang="en-US" sz="2800">
                <a:solidFill>
                  <a:schemeClr val="dk1"/>
                </a:solidFill>
              </a:rPr>
              <a:t>The working of the system is as follows:-</a:t>
            </a:r>
            <a:endParaRPr/>
          </a:p>
          <a:p>
            <a:pPr indent="0" lvl="0" marL="0" rtl="0" algn="just">
              <a:spcBef>
                <a:spcPts val="518"/>
              </a:spcBef>
              <a:spcAft>
                <a:spcPts val="0"/>
              </a:spcAft>
              <a:buClr>
                <a:srgbClr val="888888"/>
              </a:buClr>
              <a:buSzPct val="100000"/>
              <a:buNone/>
            </a:pPr>
            <a:r>
              <a:t/>
            </a:r>
            <a:endParaRPr sz="2800">
              <a:solidFill>
                <a:schemeClr val="dk1"/>
              </a:solidFill>
            </a:endParaRPr>
          </a:p>
          <a:p>
            <a:pPr indent="-151130" lvl="0" marL="0" rtl="0" algn="just">
              <a:spcBef>
                <a:spcPts val="518"/>
              </a:spcBef>
              <a:spcAft>
                <a:spcPts val="0"/>
              </a:spcAft>
              <a:buClr>
                <a:schemeClr val="dk1"/>
              </a:buClr>
              <a:buSzPct val="100000"/>
              <a:buFont typeface="Arial"/>
              <a:buChar char="•"/>
            </a:pPr>
            <a:r>
              <a:rPr lang="en-US" sz="2800">
                <a:solidFill>
                  <a:schemeClr val="dk1"/>
                </a:solidFill>
              </a:rPr>
              <a:t>  3 of the 14 available digital input / output pins are used to control the display driver IC MAX 7219. The 3 pins on the MAX7219 IC are clock, data in and load (or cs in case of MAX 7221 IC). A maximum clock frequency of 10MHz can be applied. DIN (Data in) accepts the serial data from the microcontroller or Arduino board.</a:t>
            </a:r>
            <a:endParaRPr/>
          </a:p>
          <a:p>
            <a:pPr indent="0" lvl="0" marL="0" rtl="0" algn="just">
              <a:spcBef>
                <a:spcPts val="518"/>
              </a:spcBef>
              <a:spcAft>
                <a:spcPts val="0"/>
              </a:spcAft>
              <a:buClr>
                <a:srgbClr val="888888"/>
              </a:buClr>
              <a:buSzPct val="100000"/>
              <a:buFont typeface="Arial"/>
              <a:buNone/>
            </a:pPr>
            <a:r>
              <a:t/>
            </a:r>
            <a:endParaRPr sz="2800">
              <a:solidFill>
                <a:schemeClr val="dk1"/>
              </a:solidFill>
            </a:endParaRPr>
          </a:p>
          <a:p>
            <a:pPr indent="-151130" lvl="0" marL="0" rtl="0" algn="just">
              <a:spcBef>
                <a:spcPts val="518"/>
              </a:spcBef>
              <a:spcAft>
                <a:spcPts val="0"/>
              </a:spcAft>
              <a:buClr>
                <a:schemeClr val="dk1"/>
              </a:buClr>
              <a:buSzPct val="100000"/>
              <a:buFont typeface="Arial"/>
              <a:buChar char="•"/>
            </a:pPr>
            <a:r>
              <a:rPr lang="en-US" sz="2800">
                <a:solidFill>
                  <a:schemeClr val="dk1"/>
                </a:solidFill>
              </a:rPr>
              <a:t>  It is 16 bit long where the first 8 bits (D0 – D7) are for driving the columns (SEG A-G and DP of the MAX 7219 IC) of the LED matrix and the next 8 bits (D8 – D15) are for driving the (DIG 0-7 of the MAX 7219 IC) rows of the LED matrix.</a:t>
            </a:r>
            <a:endParaRPr/>
          </a:p>
          <a:p>
            <a:pPr indent="0" lvl="0" marL="0" rtl="0" algn="just">
              <a:spcBef>
                <a:spcPts val="814"/>
              </a:spcBef>
              <a:spcAft>
                <a:spcPts val="0"/>
              </a:spcAft>
              <a:buClr>
                <a:srgbClr val="888888"/>
              </a:buClr>
              <a:buSzPct val="100000"/>
              <a:buFont typeface="Arial"/>
              <a:buNone/>
            </a:pPr>
            <a:r>
              <a:t/>
            </a:r>
            <a:endParaRPr sz="4400">
              <a:solidFill>
                <a:schemeClr val="dk1"/>
              </a:solidFill>
            </a:endParaRPr>
          </a:p>
          <a:p>
            <a:pPr indent="0" lvl="0" marL="0" rtl="0" algn="just">
              <a:spcBef>
                <a:spcPts val="592"/>
              </a:spcBef>
              <a:spcAft>
                <a:spcPts val="0"/>
              </a:spcAft>
              <a:buClr>
                <a:srgbClr val="888888"/>
              </a:buClr>
              <a:buSzPct val="114285"/>
              <a:buFont typeface="Arial"/>
              <a:buNone/>
            </a:pPr>
            <a:r>
              <a:t/>
            </a:r>
            <a:endParaRPr/>
          </a:p>
        </p:txBody>
      </p:sp>
      <p:sp>
        <p:nvSpPr>
          <p:cNvPr id="146" name="Google Shape;146;p6"/>
          <p:cNvSpPr txBox="1"/>
          <p:nvPr>
            <p:ph idx="11" type="ftr"/>
          </p:nvPr>
        </p:nvSpPr>
        <p:spPr>
          <a:xfrm>
            <a:off x="-3810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www.ableducation.com</a:t>
            </a:r>
            <a:endParaRPr/>
          </a:p>
        </p:txBody>
      </p:sp>
      <p:cxnSp>
        <p:nvCxnSpPr>
          <p:cNvPr id="147" name="Google Shape;147;p6"/>
          <p:cNvCxnSpPr/>
          <p:nvPr/>
        </p:nvCxnSpPr>
        <p:spPr>
          <a:xfrm>
            <a:off x="0" y="6323013"/>
            <a:ext cx="9144000" cy="1587"/>
          </a:xfrm>
          <a:prstGeom prst="straightConnector1">
            <a:avLst/>
          </a:prstGeom>
          <a:noFill/>
          <a:ln cap="flat" cmpd="sng" w="9525">
            <a:solidFill>
              <a:srgbClr val="4A7DBA"/>
            </a:solidFill>
            <a:prstDash val="solid"/>
            <a:round/>
            <a:headEnd len="sm" w="sm" type="none"/>
            <a:tailEnd len="sm" w="sm" type="none"/>
          </a:ln>
        </p:spPr>
      </p:cxnSp>
      <p:sp>
        <p:nvSpPr>
          <p:cNvPr id="148" name="Google Shape;148;p6"/>
          <p:cNvSpPr txBox="1"/>
          <p:nvPr/>
        </p:nvSpPr>
        <p:spPr>
          <a:xfrm>
            <a:off x="6781800" y="640080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rgbClr val="888888"/>
                </a:solidFill>
                <a:latin typeface="Calibri"/>
                <a:ea typeface="Calibri"/>
                <a:cs typeface="Calibri"/>
                <a:sym typeface="Calibri"/>
              </a:rPr>
              <a:t>www.ablkart.com</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7"/>
          <p:cNvSpPr txBox="1"/>
          <p:nvPr>
            <p:ph idx="1" type="subTitle"/>
          </p:nvPr>
        </p:nvSpPr>
        <p:spPr>
          <a:xfrm>
            <a:off x="457200" y="1219200"/>
            <a:ext cx="8153400" cy="4419600"/>
          </a:xfrm>
          <a:prstGeom prst="rect">
            <a:avLst/>
          </a:prstGeom>
          <a:noFill/>
          <a:ln>
            <a:noFill/>
          </a:ln>
        </p:spPr>
        <p:txBody>
          <a:bodyPr anchorCtr="0" anchor="t" bIns="45700" lIns="91425" spcFirstLastPara="1" rIns="91425" wrap="square" tIns="45700">
            <a:normAutofit fontScale="92500" lnSpcReduction="20000"/>
          </a:bodyPr>
          <a:lstStyle/>
          <a:p>
            <a:pPr indent="-164465" lvl="0" marL="0" rtl="0" algn="just">
              <a:spcBef>
                <a:spcPts val="0"/>
              </a:spcBef>
              <a:spcAft>
                <a:spcPts val="0"/>
              </a:spcAft>
              <a:buClr>
                <a:schemeClr val="dk1"/>
              </a:buClr>
              <a:buSzPct val="100000"/>
              <a:buFont typeface="Arial"/>
              <a:buChar char="•"/>
            </a:pPr>
            <a:r>
              <a:rPr lang="en-US" sz="2800">
                <a:solidFill>
                  <a:schemeClr val="dk1"/>
                </a:solidFill>
              </a:rPr>
              <a:t> The load pin (or CS or chip select pin in case of Max 7221 IC) latches the serial input data on its rising edge.</a:t>
            </a:r>
            <a:endParaRPr/>
          </a:p>
          <a:p>
            <a:pPr indent="0" lvl="0" marL="0" rtl="0" algn="just">
              <a:spcBef>
                <a:spcPts val="476"/>
              </a:spcBef>
              <a:spcAft>
                <a:spcPts val="0"/>
              </a:spcAft>
              <a:buClr>
                <a:srgbClr val="888888"/>
              </a:buClr>
              <a:buSzPct val="100000"/>
              <a:buFont typeface="Arial"/>
              <a:buNone/>
            </a:pPr>
            <a:r>
              <a:t/>
            </a:r>
            <a:endParaRPr sz="2800">
              <a:solidFill>
                <a:schemeClr val="dk1"/>
              </a:solidFill>
            </a:endParaRPr>
          </a:p>
          <a:p>
            <a:pPr indent="-164465" lvl="0" marL="0" rtl="0" algn="just">
              <a:spcBef>
                <a:spcPts val="476"/>
              </a:spcBef>
              <a:spcAft>
                <a:spcPts val="0"/>
              </a:spcAft>
              <a:buClr>
                <a:schemeClr val="dk1"/>
              </a:buClr>
              <a:buSzPct val="100000"/>
              <a:buFont typeface="Arial"/>
              <a:buChar char="•"/>
            </a:pPr>
            <a:r>
              <a:rPr lang="en-US" sz="2800">
                <a:solidFill>
                  <a:schemeClr val="dk1"/>
                </a:solidFill>
              </a:rPr>
              <a:t> Another important pin on MAX 7219 is the ISET, which sets the peak current to the segment to drive all the LEDs. It is connected via a resistor (R1), which is called RSET. The capacitors filters out any noise in the supply.</a:t>
            </a:r>
            <a:endParaRPr/>
          </a:p>
          <a:p>
            <a:pPr indent="0" lvl="0" marL="0" rtl="0" algn="just">
              <a:spcBef>
                <a:spcPts val="476"/>
              </a:spcBef>
              <a:spcAft>
                <a:spcPts val="0"/>
              </a:spcAft>
              <a:buClr>
                <a:srgbClr val="888888"/>
              </a:buClr>
              <a:buSzPct val="100000"/>
              <a:buNone/>
            </a:pPr>
            <a:r>
              <a:t/>
            </a:r>
            <a:endParaRPr sz="2800">
              <a:solidFill>
                <a:schemeClr val="dk1"/>
              </a:solidFill>
            </a:endParaRPr>
          </a:p>
          <a:p>
            <a:pPr indent="-164465" lvl="0" marL="0" rtl="0" algn="just">
              <a:spcBef>
                <a:spcPts val="476"/>
              </a:spcBef>
              <a:spcAft>
                <a:spcPts val="0"/>
              </a:spcAft>
              <a:buClr>
                <a:schemeClr val="dk1"/>
              </a:buClr>
              <a:buSzPct val="100000"/>
              <a:buFont typeface="Arial"/>
              <a:buChar char="•"/>
            </a:pPr>
            <a:r>
              <a:rPr lang="en-US" sz="2800">
                <a:solidFill>
                  <a:schemeClr val="dk1"/>
                </a:solidFill>
              </a:rPr>
              <a:t> When the serial data in is sent using the Arduino (through the program), the serial data is converted into segments and digits to drive columns and rows of the LED matrix. According to the data sent, the corresponding LEDs on the matrix light up and display the message.</a:t>
            </a:r>
            <a:endParaRPr/>
          </a:p>
          <a:p>
            <a:pPr indent="0" lvl="0" marL="0" rtl="0" algn="just">
              <a:spcBef>
                <a:spcPts val="544"/>
              </a:spcBef>
              <a:spcAft>
                <a:spcPts val="0"/>
              </a:spcAft>
              <a:buClr>
                <a:srgbClr val="888888"/>
              </a:buClr>
              <a:buSzPct val="114285"/>
              <a:buFont typeface="Arial"/>
              <a:buNone/>
            </a:pPr>
            <a:r>
              <a:t/>
            </a:r>
            <a:endParaRPr/>
          </a:p>
        </p:txBody>
      </p:sp>
      <p:sp>
        <p:nvSpPr>
          <p:cNvPr id="154" name="Google Shape;154;p7"/>
          <p:cNvSpPr txBox="1"/>
          <p:nvPr>
            <p:ph idx="11" type="ftr"/>
          </p:nvPr>
        </p:nvSpPr>
        <p:spPr>
          <a:xfrm>
            <a:off x="-3810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www.ableducation.com</a:t>
            </a:r>
            <a:endParaRPr/>
          </a:p>
        </p:txBody>
      </p:sp>
      <p:cxnSp>
        <p:nvCxnSpPr>
          <p:cNvPr id="155" name="Google Shape;155;p7"/>
          <p:cNvCxnSpPr/>
          <p:nvPr/>
        </p:nvCxnSpPr>
        <p:spPr>
          <a:xfrm>
            <a:off x="0" y="6323013"/>
            <a:ext cx="9144000" cy="1587"/>
          </a:xfrm>
          <a:prstGeom prst="straightConnector1">
            <a:avLst/>
          </a:prstGeom>
          <a:noFill/>
          <a:ln cap="flat" cmpd="sng" w="9525">
            <a:solidFill>
              <a:srgbClr val="4A7DBA"/>
            </a:solidFill>
            <a:prstDash val="solid"/>
            <a:round/>
            <a:headEnd len="sm" w="sm" type="none"/>
            <a:tailEnd len="sm" w="sm" type="none"/>
          </a:ln>
        </p:spPr>
      </p:cxnSp>
      <p:sp>
        <p:nvSpPr>
          <p:cNvPr id="156" name="Google Shape;156;p7"/>
          <p:cNvSpPr txBox="1"/>
          <p:nvPr/>
        </p:nvSpPr>
        <p:spPr>
          <a:xfrm>
            <a:off x="6781800" y="640080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rgbClr val="888888"/>
                </a:solidFill>
                <a:latin typeface="Calibri"/>
                <a:ea typeface="Calibri"/>
                <a:cs typeface="Calibri"/>
                <a:sym typeface="Calibri"/>
              </a:rPr>
              <a:t>www.ablkart.com</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8"/>
          <p:cNvSpPr txBox="1"/>
          <p:nvPr>
            <p:ph idx="1" type="subTitle"/>
          </p:nvPr>
        </p:nvSpPr>
        <p:spPr>
          <a:xfrm>
            <a:off x="457200" y="1143000"/>
            <a:ext cx="8153400" cy="4267200"/>
          </a:xfrm>
          <a:prstGeom prst="rect">
            <a:avLst/>
          </a:prstGeom>
          <a:noFill/>
          <a:ln>
            <a:noFill/>
          </a:ln>
        </p:spPr>
        <p:txBody>
          <a:bodyPr anchorCtr="0" anchor="t" bIns="45700" lIns="91425" spcFirstLastPara="1" rIns="91425" wrap="square" tIns="45700">
            <a:normAutofit lnSpcReduction="20000"/>
          </a:bodyPr>
          <a:lstStyle/>
          <a:p>
            <a:pPr indent="-165100" lvl="0" marL="0" rtl="0" algn="just">
              <a:spcBef>
                <a:spcPts val="0"/>
              </a:spcBef>
              <a:spcAft>
                <a:spcPts val="0"/>
              </a:spcAft>
              <a:buClr>
                <a:schemeClr val="dk1"/>
              </a:buClr>
              <a:buSzPts val="2600"/>
              <a:buFont typeface="Arial"/>
              <a:buChar char="•"/>
            </a:pPr>
            <a:r>
              <a:rPr lang="en-US" sz="2600">
                <a:solidFill>
                  <a:schemeClr val="dk1"/>
                </a:solidFill>
              </a:rPr>
              <a:t>  The program written here is for scrolling text display. It might be difficult to view long scrolling data on a single 8 x 8 LED matrix. Hence, multiple LED matrices can be chained to form a long matrix.</a:t>
            </a:r>
            <a:endParaRPr/>
          </a:p>
          <a:p>
            <a:pPr indent="-165100" lvl="0" marL="0" rtl="0" algn="just">
              <a:spcBef>
                <a:spcPts val="481"/>
              </a:spcBef>
              <a:spcAft>
                <a:spcPts val="0"/>
              </a:spcAft>
              <a:buClr>
                <a:schemeClr val="dk1"/>
              </a:buClr>
              <a:buSzPts val="2600"/>
              <a:buFont typeface="Arial"/>
              <a:buChar char="•"/>
            </a:pPr>
            <a:r>
              <a:rPr lang="en-US" sz="2600">
                <a:solidFill>
                  <a:schemeClr val="dk1"/>
                </a:solidFill>
              </a:rPr>
              <a:t>  The no. of MAX 7219 ICs are equal to the no. of 8 x 8 LED matrices. In order to extend the display to multiple LED matrices, the Data OUT (DOUT) pin of the first MAX 7219 must be connected to the Data IN (DIN) pin of the second MAX 7219 IC. This process must be continued for multiple LED matrices.</a:t>
            </a:r>
            <a:endParaRPr/>
          </a:p>
          <a:p>
            <a:pPr indent="-165100" lvl="0" marL="0" rtl="0" algn="just">
              <a:spcBef>
                <a:spcPts val="481"/>
              </a:spcBef>
              <a:spcAft>
                <a:spcPts val="0"/>
              </a:spcAft>
              <a:buClr>
                <a:schemeClr val="dk1"/>
              </a:buClr>
              <a:buSzPts val="2600"/>
              <a:buFont typeface="Arial"/>
              <a:buChar char="•"/>
            </a:pPr>
            <a:r>
              <a:rPr lang="en-US" sz="2600">
                <a:solidFill>
                  <a:schemeClr val="dk1"/>
                </a:solidFill>
              </a:rPr>
              <a:t>  (The positioning of the LED Matrix in the chain is important. The first LED matrix must be placed at the right of the chain.)</a:t>
            </a:r>
            <a:endParaRPr/>
          </a:p>
          <a:p>
            <a:pPr indent="0" lvl="0" marL="0" rtl="0" algn="just">
              <a:spcBef>
                <a:spcPts val="592"/>
              </a:spcBef>
              <a:spcAft>
                <a:spcPts val="0"/>
              </a:spcAft>
              <a:buClr>
                <a:srgbClr val="888888"/>
              </a:buClr>
              <a:buSzPts val="3200"/>
              <a:buFont typeface="Arial"/>
              <a:buNone/>
            </a:pPr>
            <a:r>
              <a:t/>
            </a:r>
            <a:endParaRPr/>
          </a:p>
        </p:txBody>
      </p:sp>
      <p:sp>
        <p:nvSpPr>
          <p:cNvPr id="162" name="Google Shape;162;p8"/>
          <p:cNvSpPr txBox="1"/>
          <p:nvPr>
            <p:ph idx="11" type="ftr"/>
          </p:nvPr>
        </p:nvSpPr>
        <p:spPr>
          <a:xfrm>
            <a:off x="-3810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www.ableducation.com</a:t>
            </a:r>
            <a:endParaRPr/>
          </a:p>
        </p:txBody>
      </p:sp>
      <p:cxnSp>
        <p:nvCxnSpPr>
          <p:cNvPr id="163" name="Google Shape;163;p8"/>
          <p:cNvCxnSpPr/>
          <p:nvPr/>
        </p:nvCxnSpPr>
        <p:spPr>
          <a:xfrm>
            <a:off x="0" y="6323013"/>
            <a:ext cx="9144000" cy="1587"/>
          </a:xfrm>
          <a:prstGeom prst="straightConnector1">
            <a:avLst/>
          </a:prstGeom>
          <a:noFill/>
          <a:ln cap="flat" cmpd="sng" w="9525">
            <a:solidFill>
              <a:srgbClr val="4A7DBA"/>
            </a:solidFill>
            <a:prstDash val="solid"/>
            <a:round/>
            <a:headEnd len="sm" w="sm" type="none"/>
            <a:tailEnd len="sm" w="sm" type="none"/>
          </a:ln>
        </p:spPr>
      </p:cxnSp>
      <p:sp>
        <p:nvSpPr>
          <p:cNvPr id="164" name="Google Shape;164;p8"/>
          <p:cNvSpPr txBox="1"/>
          <p:nvPr/>
        </p:nvSpPr>
        <p:spPr>
          <a:xfrm>
            <a:off x="6781800" y="640080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rgbClr val="888888"/>
                </a:solidFill>
                <a:latin typeface="Calibri"/>
                <a:ea typeface="Calibri"/>
                <a:cs typeface="Calibri"/>
                <a:sym typeface="Calibri"/>
              </a:rPr>
              <a:t>www.ablkart.com</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9"/>
          <p:cNvSpPr txBox="1"/>
          <p:nvPr>
            <p:ph type="ctrTitle"/>
          </p:nvPr>
        </p:nvSpPr>
        <p:spPr>
          <a:xfrm>
            <a:off x="609600" y="914400"/>
            <a:ext cx="7848600" cy="936625"/>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4000"/>
              <a:buFont typeface="Calibri"/>
              <a:buNone/>
            </a:pPr>
            <a:r>
              <a:rPr b="1" lang="en-US" sz="4000"/>
              <a:t>Components Required:</a:t>
            </a:r>
            <a:endParaRPr/>
          </a:p>
        </p:txBody>
      </p:sp>
      <p:sp>
        <p:nvSpPr>
          <p:cNvPr id="170" name="Google Shape;170;p9"/>
          <p:cNvSpPr txBox="1"/>
          <p:nvPr>
            <p:ph idx="1" type="subTitle"/>
          </p:nvPr>
        </p:nvSpPr>
        <p:spPr>
          <a:xfrm>
            <a:off x="685800" y="1905000"/>
            <a:ext cx="7467600" cy="4343400"/>
          </a:xfrm>
          <a:prstGeom prst="rect">
            <a:avLst/>
          </a:prstGeom>
          <a:noFill/>
          <a:ln>
            <a:noFill/>
          </a:ln>
        </p:spPr>
        <p:txBody>
          <a:bodyPr anchorCtr="0" anchor="t" bIns="45700" lIns="91425" spcFirstLastPara="1" rIns="91425" wrap="square" tIns="45700">
            <a:normAutofit/>
          </a:bodyPr>
          <a:lstStyle/>
          <a:p>
            <a:pPr indent="-177800" lvl="0" marL="0" rtl="0" algn="l">
              <a:spcBef>
                <a:spcPts val="0"/>
              </a:spcBef>
              <a:spcAft>
                <a:spcPts val="0"/>
              </a:spcAft>
              <a:buClr>
                <a:schemeClr val="dk1"/>
              </a:buClr>
              <a:buSzPts val="2800"/>
              <a:buFont typeface="Arial"/>
              <a:buChar char="•"/>
            </a:pPr>
            <a:r>
              <a:rPr lang="en-US" sz="2800">
                <a:solidFill>
                  <a:schemeClr val="dk1"/>
                </a:solidFill>
              </a:rPr>
              <a:t>  </a:t>
            </a:r>
            <a:r>
              <a:rPr lang="en-US" sz="2400">
                <a:solidFill>
                  <a:schemeClr val="dk1"/>
                </a:solidFill>
              </a:rPr>
              <a:t>Arduino Mega</a:t>
            </a:r>
            <a:endParaRPr/>
          </a:p>
          <a:p>
            <a:pPr indent="-152400" lvl="0" marL="0" rtl="0" algn="l">
              <a:spcBef>
                <a:spcPts val="480"/>
              </a:spcBef>
              <a:spcAft>
                <a:spcPts val="0"/>
              </a:spcAft>
              <a:buClr>
                <a:schemeClr val="dk1"/>
              </a:buClr>
              <a:buSzPts val="2400"/>
              <a:buFont typeface="Arial"/>
              <a:buChar char="•"/>
            </a:pPr>
            <a:r>
              <a:rPr lang="en-US" sz="2400">
                <a:solidFill>
                  <a:schemeClr val="dk1"/>
                </a:solidFill>
              </a:rPr>
              <a:t>  8x8 LED Matrix</a:t>
            </a:r>
            <a:endParaRPr/>
          </a:p>
          <a:p>
            <a:pPr indent="-152400" lvl="0" marL="0" rtl="0" algn="l">
              <a:spcBef>
                <a:spcPts val="480"/>
              </a:spcBef>
              <a:spcAft>
                <a:spcPts val="0"/>
              </a:spcAft>
              <a:buClr>
                <a:schemeClr val="dk1"/>
              </a:buClr>
              <a:buSzPts val="2400"/>
              <a:buFont typeface="Arial"/>
              <a:buChar char="•"/>
            </a:pPr>
            <a:r>
              <a:rPr lang="en-US" sz="2400">
                <a:solidFill>
                  <a:schemeClr val="dk1"/>
                </a:solidFill>
              </a:rPr>
              <a:t>  USB Cable</a:t>
            </a:r>
            <a:endParaRPr/>
          </a:p>
          <a:p>
            <a:pPr indent="-152400" lvl="0" marL="0" rtl="0" algn="l">
              <a:spcBef>
                <a:spcPts val="480"/>
              </a:spcBef>
              <a:spcAft>
                <a:spcPts val="0"/>
              </a:spcAft>
              <a:buClr>
                <a:schemeClr val="dk1"/>
              </a:buClr>
              <a:buSzPts val="2400"/>
              <a:buFont typeface="Arial"/>
              <a:buChar char="•"/>
            </a:pPr>
            <a:r>
              <a:rPr lang="en-US" sz="2400">
                <a:solidFill>
                  <a:schemeClr val="dk1"/>
                </a:solidFill>
              </a:rPr>
              <a:t>  Jumper wires</a:t>
            </a:r>
            <a:endParaRPr/>
          </a:p>
          <a:p>
            <a:pPr indent="-152400" lvl="0" marL="0" rtl="0" algn="l">
              <a:spcBef>
                <a:spcPts val="480"/>
              </a:spcBef>
              <a:spcAft>
                <a:spcPts val="0"/>
              </a:spcAft>
              <a:buClr>
                <a:schemeClr val="dk1"/>
              </a:buClr>
              <a:buSzPts val="2400"/>
              <a:buFont typeface="Arial"/>
              <a:buChar char="•"/>
            </a:pPr>
            <a:r>
              <a:rPr lang="en-US" sz="2400">
                <a:solidFill>
                  <a:schemeClr val="dk1"/>
                </a:solidFill>
              </a:rPr>
              <a:t>  BreadBoard</a:t>
            </a:r>
            <a:endParaRPr sz="2400">
              <a:solidFill>
                <a:schemeClr val="dk1"/>
              </a:solidFill>
            </a:endParaRPr>
          </a:p>
        </p:txBody>
      </p:sp>
      <p:sp>
        <p:nvSpPr>
          <p:cNvPr id="171" name="Google Shape;171;p9"/>
          <p:cNvSpPr txBox="1"/>
          <p:nvPr>
            <p:ph idx="11" type="ftr"/>
          </p:nvPr>
        </p:nvSpPr>
        <p:spPr>
          <a:xfrm>
            <a:off x="-3810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www.ableducation.com</a:t>
            </a:r>
            <a:endParaRPr/>
          </a:p>
        </p:txBody>
      </p:sp>
      <p:cxnSp>
        <p:nvCxnSpPr>
          <p:cNvPr id="172" name="Google Shape;172;p9"/>
          <p:cNvCxnSpPr/>
          <p:nvPr/>
        </p:nvCxnSpPr>
        <p:spPr>
          <a:xfrm>
            <a:off x="0" y="6323013"/>
            <a:ext cx="9144000" cy="1587"/>
          </a:xfrm>
          <a:prstGeom prst="straightConnector1">
            <a:avLst/>
          </a:prstGeom>
          <a:noFill/>
          <a:ln cap="flat" cmpd="sng" w="9525">
            <a:solidFill>
              <a:srgbClr val="4A7DBA"/>
            </a:solidFill>
            <a:prstDash val="solid"/>
            <a:round/>
            <a:headEnd len="sm" w="sm" type="none"/>
            <a:tailEnd len="sm" w="sm" type="none"/>
          </a:ln>
        </p:spPr>
      </p:cxnSp>
      <p:sp>
        <p:nvSpPr>
          <p:cNvPr id="173" name="Google Shape;173;p9"/>
          <p:cNvSpPr txBox="1"/>
          <p:nvPr/>
        </p:nvSpPr>
        <p:spPr>
          <a:xfrm>
            <a:off x="6781800" y="640080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rgbClr val="888888"/>
                </a:solidFill>
                <a:latin typeface="Calibri"/>
                <a:ea typeface="Calibri"/>
                <a:cs typeface="Calibri"/>
                <a:sym typeface="Calibri"/>
              </a:rPr>
              <a:t>www.ablkart.com</a:t>
            </a:r>
            <a:endParaRPr/>
          </a:p>
        </p:txBody>
      </p:sp>
    </p:spTree>
  </p:cSld>
  <p:clrMapOvr>
    <a:masterClrMapping/>
  </p:clrMapOvr>
</p:sld>
</file>

<file path=ppt/theme/theme1.xml><?xml version="1.0" encoding="utf-8"?>
<a:theme xmlns:a="http://schemas.openxmlformats.org/drawingml/2006/main" xmlns:r="http://schemas.openxmlformats.org/officeDocument/2006/relationships" name="ABL_Education_Template_Left_Logo">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2020-01-08T07:56:47Z</dcterms:created>
  <dc:creator>rahul</dc:creator>
</cp:coreProperties>
</file>