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Corbel"/>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gHGbEeXLoP/KYHQIMn+HfcnHZZ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rbel-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italic.fntdata"/><Relationship Id="rId14" Type="http://schemas.openxmlformats.org/officeDocument/2006/relationships/font" Target="fonts/Corbel-bold.fntdata"/><Relationship Id="rId17" Type="http://customschemas.google.com/relationships/presentationmetadata" Target="metadata"/><Relationship Id="rId16"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c159d93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c159d93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c159d93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c159d93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c159d93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c159d93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c159d93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c159d93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c159d93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c159d93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c159d93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c159d93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c159d93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c159d93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c159d93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c159d93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c159d93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c159d93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c159d93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c159d93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c159d93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c159d93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c159d93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c159d93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c159d93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c159d93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c159d93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c159d93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c159d93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c159d93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c159d93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c159d93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c159d93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c159d93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c159d93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c159d93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c159d93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c159d93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c159d93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c159d93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c159d93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c159d93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c159d93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c159d93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c159d93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c159d93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c159d93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c159d93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c159d93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c159d93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c159d93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c159d93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c159d93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c159d93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c159d93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c159d93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c159d93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c159d93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c159d93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c159d93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c159d93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c159d93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c159d93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c159d93_0_57"/>
          <p:cNvSpPr/>
          <p:nvPr>
            <p:ph idx="2" type="pic"/>
          </p:nvPr>
        </p:nvSpPr>
        <p:spPr>
          <a:xfrm>
            <a:off x="3887391" y="987425"/>
            <a:ext cx="4629300" cy="4873500"/>
          </a:xfrm>
          <a:prstGeom prst="rect">
            <a:avLst/>
          </a:prstGeom>
          <a:noFill/>
          <a:ln>
            <a:noFill/>
          </a:ln>
        </p:spPr>
      </p:sp>
      <p:sp>
        <p:nvSpPr>
          <p:cNvPr id="65" name="Google Shape;65;g2410c159d93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c159d93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c159d93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c159d93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c159d93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c159d93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c159d93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c159d93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c159d93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c159d93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youtu.be/W9sV0owZa7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457200" y="990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Interfacing of Flex sensor</a:t>
            </a:r>
            <a:endParaRPr/>
          </a:p>
        </p:txBody>
      </p:sp>
      <p:sp>
        <p:nvSpPr>
          <p:cNvPr descr="Image result for flex sensor" id="98" name="Google Shape;9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
          <p:cNvSpPr txBox="1"/>
          <p:nvPr>
            <p:ph idx="11" type="ftr"/>
          </p:nvPr>
        </p:nvSpPr>
        <p:spPr>
          <a:xfrm>
            <a:off x="0" y="6416675"/>
            <a:ext cx="190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300"/>
              <a:t>ableducation.com</a:t>
            </a:r>
            <a:endParaRPr sz="1300"/>
          </a:p>
        </p:txBody>
      </p:sp>
      <p:cxnSp>
        <p:nvCxnSpPr>
          <p:cNvPr id="100" name="Google Shape;100;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1" name="Google Shape;101;p1"/>
          <p:cNvSpPr txBox="1"/>
          <p:nvPr/>
        </p:nvSpPr>
        <p:spPr>
          <a:xfrm>
            <a:off x="7696200" y="6400800"/>
            <a:ext cx="1524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888888"/>
                </a:solidFill>
                <a:latin typeface="Calibri"/>
                <a:ea typeface="Calibri"/>
                <a:cs typeface="Calibri"/>
                <a:sym typeface="Calibri"/>
              </a:rPr>
              <a:t>ablkart.com</a:t>
            </a:r>
            <a:endParaRPr sz="1300">
              <a:solidFill>
                <a:srgbClr val="888888"/>
              </a:solidFill>
              <a:latin typeface="Calibri"/>
              <a:ea typeface="Calibri"/>
              <a:cs typeface="Calibri"/>
              <a:sym typeface="Calibri"/>
            </a:endParaRPr>
          </a:p>
        </p:txBody>
      </p:sp>
      <p:pic>
        <p:nvPicPr>
          <p:cNvPr descr="10264-01.jpg" id="102" name="Google Shape;102;p1"/>
          <p:cNvPicPr preferRelativeResize="0"/>
          <p:nvPr/>
        </p:nvPicPr>
        <p:blipFill rotWithShape="1">
          <a:blip r:embed="rId3">
            <a:alphaModFix/>
          </a:blip>
          <a:srcRect b="0" l="0" r="0" t="0"/>
          <a:stretch/>
        </p:blipFill>
        <p:spPr>
          <a:xfrm>
            <a:off x="1981200" y="2057400"/>
            <a:ext cx="5105400" cy="419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ctrTitle"/>
          </p:nvPr>
        </p:nvSpPr>
        <p:spPr>
          <a:xfrm>
            <a:off x="533400" y="1066801"/>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Flex sensor</a:t>
            </a:r>
            <a:endParaRPr/>
          </a:p>
        </p:txBody>
      </p:sp>
      <p:sp>
        <p:nvSpPr>
          <p:cNvPr id="108" name="Google Shape;108;p2"/>
          <p:cNvSpPr txBox="1"/>
          <p:nvPr>
            <p:ph idx="1" type="subTitle"/>
          </p:nvPr>
        </p:nvSpPr>
        <p:spPr>
          <a:xfrm>
            <a:off x="381000" y="1981200"/>
            <a:ext cx="7010400" cy="2743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solidFill>
                  <a:schemeClr val="dk1"/>
                </a:solidFill>
              </a:rPr>
              <a:t>A </a:t>
            </a:r>
            <a:r>
              <a:rPr b="1" lang="en-US" sz="2400">
                <a:solidFill>
                  <a:schemeClr val="dk1"/>
                </a:solidFill>
              </a:rPr>
              <a:t>Flex sensor</a:t>
            </a:r>
            <a:r>
              <a:rPr lang="en-US" sz="2400">
                <a:solidFill>
                  <a:schemeClr val="dk1"/>
                </a:solidFill>
              </a:rPr>
              <a:t> or </a:t>
            </a:r>
            <a:r>
              <a:rPr b="1" lang="en-US" sz="2400">
                <a:solidFill>
                  <a:schemeClr val="dk1"/>
                </a:solidFill>
              </a:rPr>
              <a:t>Bend sensor</a:t>
            </a:r>
            <a:r>
              <a:rPr lang="en-US" sz="2400">
                <a:solidFill>
                  <a:schemeClr val="dk1"/>
                </a:solidFill>
              </a:rPr>
              <a:t> is a sensor that measures the amount of deflection or bending . Usually, the sensor is stuck to the surface, and resistance of sensor element is varied by bending the surface. Since the resistance is directly proportional to the amount of bend it is used as goniometer, and often called flexible potentiometer.</a:t>
            </a:r>
            <a:endParaRPr sz="2400">
              <a:solidFill>
                <a:schemeClr val="dk1"/>
              </a:solidFill>
            </a:endParaRPr>
          </a:p>
        </p:txBody>
      </p:sp>
      <p:pic>
        <p:nvPicPr>
          <p:cNvPr descr="Image result for flex sensor" id="109" name="Google Shape;109;p2"/>
          <p:cNvPicPr preferRelativeResize="0"/>
          <p:nvPr/>
        </p:nvPicPr>
        <p:blipFill rotWithShape="1">
          <a:blip r:embed="rId3">
            <a:alphaModFix/>
          </a:blip>
          <a:srcRect b="0" l="0" r="0" t="0"/>
          <a:stretch/>
        </p:blipFill>
        <p:spPr>
          <a:xfrm>
            <a:off x="7315200" y="1752600"/>
            <a:ext cx="1828800" cy="4762500"/>
          </a:xfrm>
          <a:prstGeom prst="rect">
            <a:avLst/>
          </a:prstGeom>
          <a:noFill/>
          <a:ln>
            <a:noFill/>
          </a:ln>
        </p:spPr>
      </p:pic>
      <p:pic>
        <p:nvPicPr>
          <p:cNvPr descr="Image result for flex sensor" id="110" name="Google Shape;110;p2"/>
          <p:cNvPicPr preferRelativeResize="0"/>
          <p:nvPr/>
        </p:nvPicPr>
        <p:blipFill rotWithShape="1">
          <a:blip r:embed="rId4">
            <a:alphaModFix/>
          </a:blip>
          <a:srcRect b="0" l="0" r="0" t="0"/>
          <a:stretch/>
        </p:blipFill>
        <p:spPr>
          <a:xfrm>
            <a:off x="3886200" y="4981574"/>
            <a:ext cx="5257800" cy="1343026"/>
          </a:xfrm>
          <a:prstGeom prst="rect">
            <a:avLst/>
          </a:prstGeom>
          <a:noFill/>
          <a:ln>
            <a:noFill/>
          </a:ln>
        </p:spPr>
      </p:pic>
      <p:cxnSp>
        <p:nvCxnSpPr>
          <p:cNvPr id="111" name="Google Shape;111;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2" name="Google Shape;112;p2"/>
          <p:cNvSpPr txBox="1"/>
          <p:nvPr>
            <p:ph idx="11" type="ftr"/>
          </p:nvPr>
        </p:nvSpPr>
        <p:spPr>
          <a:xfrm>
            <a:off x="0" y="6416675"/>
            <a:ext cx="190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300"/>
              <a:t>ableducation.com</a:t>
            </a:r>
            <a:endParaRPr sz="1300"/>
          </a:p>
        </p:txBody>
      </p:sp>
      <p:sp>
        <p:nvSpPr>
          <p:cNvPr id="113" name="Google Shape;113;p2"/>
          <p:cNvSpPr txBox="1"/>
          <p:nvPr/>
        </p:nvSpPr>
        <p:spPr>
          <a:xfrm>
            <a:off x="7696200" y="6400800"/>
            <a:ext cx="1524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888888"/>
                </a:solidFill>
                <a:latin typeface="Calibri"/>
                <a:ea typeface="Calibri"/>
                <a:cs typeface="Calibri"/>
                <a:sym typeface="Calibri"/>
              </a:rPr>
              <a:t>ablkart.com</a:t>
            </a:r>
            <a:endParaRPr sz="13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ctrTitle"/>
          </p:nvPr>
        </p:nvSpPr>
        <p:spPr>
          <a:xfrm>
            <a:off x="609600" y="9906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Working of Flex sensor</a:t>
            </a:r>
            <a:endParaRPr b="1" sz="4000"/>
          </a:p>
        </p:txBody>
      </p:sp>
      <p:sp>
        <p:nvSpPr>
          <p:cNvPr id="119" name="Google Shape;119;p3"/>
          <p:cNvSpPr txBox="1"/>
          <p:nvPr>
            <p:ph idx="1" type="subTitle"/>
          </p:nvPr>
        </p:nvSpPr>
        <p:spPr>
          <a:xfrm>
            <a:off x="609600" y="1828800"/>
            <a:ext cx="7924800" cy="21336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rPr>
              <a:t>This </a:t>
            </a:r>
            <a:r>
              <a:rPr b="1" lang="en-US" sz="2400">
                <a:solidFill>
                  <a:schemeClr val="dk1"/>
                </a:solidFill>
              </a:rPr>
              <a:t>sensor works</a:t>
            </a:r>
            <a:r>
              <a:rPr lang="en-US" sz="2400">
                <a:solidFill>
                  <a:schemeClr val="dk1"/>
                </a:solidFill>
              </a:rPr>
              <a:t> on the bending strip principle which means whenever the strip is twisted then its resistance will be changed. This can be measured with the help of any controller. This </a:t>
            </a:r>
            <a:r>
              <a:rPr b="1" lang="en-US" sz="2400">
                <a:solidFill>
                  <a:schemeClr val="dk1"/>
                </a:solidFill>
              </a:rPr>
              <a:t>sensor works</a:t>
            </a:r>
            <a:r>
              <a:rPr lang="en-US" sz="2400">
                <a:solidFill>
                  <a:schemeClr val="dk1"/>
                </a:solidFill>
              </a:rPr>
              <a:t> similar to a variable resistance because when it twists then the resistance will be changed.</a:t>
            </a:r>
            <a:endParaRPr/>
          </a:p>
        </p:txBody>
      </p:sp>
      <p:pic>
        <p:nvPicPr>
          <p:cNvPr descr="Flex Sensor Working" id="120" name="Google Shape;120;p3"/>
          <p:cNvPicPr preferRelativeResize="0"/>
          <p:nvPr/>
        </p:nvPicPr>
        <p:blipFill rotWithShape="1">
          <a:blip r:embed="rId3">
            <a:alphaModFix/>
          </a:blip>
          <a:srcRect b="0" l="0" r="0" t="0"/>
          <a:stretch/>
        </p:blipFill>
        <p:spPr>
          <a:xfrm>
            <a:off x="3324225" y="4154591"/>
            <a:ext cx="5667375" cy="2093809"/>
          </a:xfrm>
          <a:prstGeom prst="rect">
            <a:avLst/>
          </a:prstGeom>
          <a:noFill/>
          <a:ln>
            <a:noFill/>
          </a:ln>
        </p:spPr>
      </p:pic>
      <p:cxnSp>
        <p:nvCxnSpPr>
          <p:cNvPr id="121" name="Google Shape;121;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2" name="Google Shape;122;p3"/>
          <p:cNvSpPr txBox="1"/>
          <p:nvPr>
            <p:ph idx="11" type="ftr"/>
          </p:nvPr>
        </p:nvSpPr>
        <p:spPr>
          <a:xfrm>
            <a:off x="0" y="6416675"/>
            <a:ext cx="190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300"/>
              <a:t>ableducation.com</a:t>
            </a:r>
            <a:endParaRPr sz="1300"/>
          </a:p>
        </p:txBody>
      </p:sp>
      <p:sp>
        <p:nvSpPr>
          <p:cNvPr id="123" name="Google Shape;123;p3"/>
          <p:cNvSpPr txBox="1"/>
          <p:nvPr/>
        </p:nvSpPr>
        <p:spPr>
          <a:xfrm>
            <a:off x="7696200" y="6400800"/>
            <a:ext cx="1524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888888"/>
                </a:solidFill>
                <a:latin typeface="Calibri"/>
                <a:ea typeface="Calibri"/>
                <a:cs typeface="Calibri"/>
                <a:sym typeface="Calibri"/>
              </a:rPr>
              <a:t>ablkart.com</a:t>
            </a:r>
            <a:endParaRPr sz="130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ctrTitle"/>
          </p:nvPr>
        </p:nvSpPr>
        <p:spPr>
          <a:xfrm>
            <a:off x="762000" y="10668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Components Required</a:t>
            </a:r>
            <a:endParaRPr/>
          </a:p>
        </p:txBody>
      </p:sp>
      <p:sp>
        <p:nvSpPr>
          <p:cNvPr id="129" name="Google Shape;129;p4"/>
          <p:cNvSpPr txBox="1"/>
          <p:nvPr>
            <p:ph idx="1" type="subTitle"/>
          </p:nvPr>
        </p:nvSpPr>
        <p:spPr>
          <a:xfrm>
            <a:off x="609600" y="1905000"/>
            <a:ext cx="7924800" cy="44196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2400"/>
              <a:buFont typeface="Arial"/>
              <a:buChar char="•"/>
            </a:pPr>
            <a:r>
              <a:rPr lang="en-US" sz="2400">
                <a:solidFill>
                  <a:schemeClr val="dk1"/>
                </a:solidFill>
              </a:rPr>
              <a:t>Arduino Mega</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Flex Sensor</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LED</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BreadBoard</a:t>
            </a:r>
            <a:endParaRPr sz="2400">
              <a:solidFill>
                <a:schemeClr val="dk1"/>
              </a:solidFill>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Resistor 10kohms</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Jumper wires </a:t>
            </a:r>
            <a:endParaRPr/>
          </a:p>
        </p:txBody>
      </p:sp>
      <p:cxnSp>
        <p:nvCxnSpPr>
          <p:cNvPr id="130" name="Google Shape;130;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1" name="Google Shape;131;p4"/>
          <p:cNvSpPr txBox="1"/>
          <p:nvPr>
            <p:ph idx="11" type="ftr"/>
          </p:nvPr>
        </p:nvSpPr>
        <p:spPr>
          <a:xfrm>
            <a:off x="0" y="6416675"/>
            <a:ext cx="190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300"/>
              <a:t>ableducation.com</a:t>
            </a:r>
            <a:endParaRPr sz="1300"/>
          </a:p>
        </p:txBody>
      </p:sp>
      <p:sp>
        <p:nvSpPr>
          <p:cNvPr id="132" name="Google Shape;132;p4"/>
          <p:cNvSpPr txBox="1"/>
          <p:nvPr/>
        </p:nvSpPr>
        <p:spPr>
          <a:xfrm>
            <a:off x="7696200" y="6400800"/>
            <a:ext cx="1524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888888"/>
                </a:solidFill>
                <a:latin typeface="Calibri"/>
                <a:ea typeface="Calibri"/>
                <a:cs typeface="Calibri"/>
                <a:sym typeface="Calibri"/>
              </a:rPr>
              <a:t>ablkart.com</a:t>
            </a:r>
            <a:endParaRPr sz="13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609600" y="9906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cxnSp>
        <p:nvCxnSpPr>
          <p:cNvPr id="138" name="Google Shape;138;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pic>
        <p:nvPicPr>
          <p:cNvPr id="139" name="Google Shape;139;p5"/>
          <p:cNvPicPr preferRelativeResize="0"/>
          <p:nvPr/>
        </p:nvPicPr>
        <p:blipFill rotWithShape="1">
          <a:blip r:embed="rId3">
            <a:alphaModFix/>
          </a:blip>
          <a:srcRect b="0" l="0" r="0" t="0"/>
          <a:stretch/>
        </p:blipFill>
        <p:spPr>
          <a:xfrm>
            <a:off x="1219200" y="1676401"/>
            <a:ext cx="6762750" cy="4572000"/>
          </a:xfrm>
          <a:prstGeom prst="rect">
            <a:avLst/>
          </a:prstGeom>
          <a:noFill/>
          <a:ln>
            <a:noFill/>
          </a:ln>
        </p:spPr>
      </p:pic>
      <p:cxnSp>
        <p:nvCxnSpPr>
          <p:cNvPr id="140" name="Google Shape;140;p5"/>
          <p:cNvCxnSpPr/>
          <p:nvPr/>
        </p:nvCxnSpPr>
        <p:spPr>
          <a:xfrm>
            <a:off x="5029200" y="5562600"/>
            <a:ext cx="228600" cy="1588"/>
          </a:xfrm>
          <a:prstGeom prst="straightConnector1">
            <a:avLst/>
          </a:prstGeom>
          <a:noFill/>
          <a:ln cap="flat" cmpd="sng" w="9525">
            <a:solidFill>
              <a:srgbClr val="4A7DBA"/>
            </a:solidFill>
            <a:prstDash val="solid"/>
            <a:round/>
            <a:headEnd len="sm" w="sm" type="none"/>
            <a:tailEnd len="med" w="med" type="stealth"/>
          </a:ln>
        </p:spPr>
      </p:cxnSp>
      <p:sp>
        <p:nvSpPr>
          <p:cNvPr id="141" name="Google Shape;141;p5"/>
          <p:cNvSpPr txBox="1"/>
          <p:nvPr/>
        </p:nvSpPr>
        <p:spPr>
          <a:xfrm>
            <a:off x="5181600" y="5562600"/>
            <a:ext cx="5609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VCC</a:t>
            </a:r>
            <a:endParaRPr/>
          </a:p>
        </p:txBody>
      </p:sp>
      <p:cxnSp>
        <p:nvCxnSpPr>
          <p:cNvPr id="142" name="Google Shape;142;p5"/>
          <p:cNvCxnSpPr/>
          <p:nvPr/>
        </p:nvCxnSpPr>
        <p:spPr>
          <a:xfrm rot="-5400000">
            <a:off x="4686300" y="4762500"/>
            <a:ext cx="381000" cy="1588"/>
          </a:xfrm>
          <a:prstGeom prst="straightConnector1">
            <a:avLst/>
          </a:prstGeom>
          <a:noFill/>
          <a:ln cap="flat" cmpd="sng" w="9525">
            <a:solidFill>
              <a:srgbClr val="4A7DBA"/>
            </a:solidFill>
            <a:prstDash val="solid"/>
            <a:round/>
            <a:headEnd len="sm" w="sm" type="none"/>
            <a:tailEnd len="med" w="med" type="stealth"/>
          </a:ln>
        </p:spPr>
      </p:cxnSp>
      <p:sp>
        <p:nvSpPr>
          <p:cNvPr id="143" name="Google Shape;143;p5"/>
          <p:cNvSpPr txBox="1"/>
          <p:nvPr/>
        </p:nvSpPr>
        <p:spPr>
          <a:xfrm>
            <a:off x="4648200" y="4267200"/>
            <a:ext cx="8942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Ground</a:t>
            </a:r>
            <a:endParaRPr/>
          </a:p>
        </p:txBody>
      </p:sp>
      <p:cxnSp>
        <p:nvCxnSpPr>
          <p:cNvPr id="144" name="Google Shape;144;p5"/>
          <p:cNvCxnSpPr/>
          <p:nvPr/>
        </p:nvCxnSpPr>
        <p:spPr>
          <a:xfrm rot="-5400000">
            <a:off x="3886200" y="4648200"/>
            <a:ext cx="1066800" cy="1588"/>
          </a:xfrm>
          <a:prstGeom prst="straightConnector1">
            <a:avLst/>
          </a:prstGeom>
          <a:noFill/>
          <a:ln cap="flat" cmpd="sng" w="9525">
            <a:solidFill>
              <a:srgbClr val="4A7DBA"/>
            </a:solidFill>
            <a:prstDash val="solid"/>
            <a:round/>
            <a:headEnd len="sm" w="sm" type="none"/>
            <a:tailEnd len="med" w="med" type="stealth"/>
          </a:ln>
        </p:spPr>
      </p:cxnSp>
      <p:sp>
        <p:nvSpPr>
          <p:cNvPr id="145" name="Google Shape;145;p5"/>
          <p:cNvSpPr txBox="1"/>
          <p:nvPr/>
        </p:nvSpPr>
        <p:spPr>
          <a:xfrm>
            <a:off x="4419600" y="3886200"/>
            <a:ext cx="4347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A0</a:t>
            </a:r>
            <a:endParaRPr/>
          </a:p>
        </p:txBody>
      </p:sp>
      <p:sp>
        <p:nvSpPr>
          <p:cNvPr id="146" name="Google Shape;146;p5"/>
          <p:cNvSpPr txBox="1"/>
          <p:nvPr>
            <p:ph idx="11" type="ftr"/>
          </p:nvPr>
        </p:nvSpPr>
        <p:spPr>
          <a:xfrm>
            <a:off x="0" y="6416675"/>
            <a:ext cx="190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300"/>
              <a:t>ableducation.com</a:t>
            </a:r>
            <a:endParaRPr sz="1300"/>
          </a:p>
        </p:txBody>
      </p:sp>
      <p:sp>
        <p:nvSpPr>
          <p:cNvPr id="147" name="Google Shape;147;p5"/>
          <p:cNvSpPr txBox="1"/>
          <p:nvPr/>
        </p:nvSpPr>
        <p:spPr>
          <a:xfrm>
            <a:off x="7696200" y="6400800"/>
            <a:ext cx="1524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888888"/>
                </a:solidFill>
                <a:latin typeface="Calibri"/>
                <a:ea typeface="Calibri"/>
                <a:cs typeface="Calibri"/>
                <a:sym typeface="Calibri"/>
              </a:rPr>
              <a:t>ablkart.com</a:t>
            </a:r>
            <a:endParaRPr sz="13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ctrTitle"/>
          </p:nvPr>
        </p:nvSpPr>
        <p:spPr>
          <a:xfrm>
            <a:off x="609600" y="914400"/>
            <a:ext cx="77724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Connections</a:t>
            </a:r>
            <a:endParaRPr/>
          </a:p>
        </p:txBody>
      </p:sp>
      <p:sp>
        <p:nvSpPr>
          <p:cNvPr id="153" name="Google Shape;153;p6"/>
          <p:cNvSpPr txBox="1"/>
          <p:nvPr>
            <p:ph idx="1" type="subTitle"/>
          </p:nvPr>
        </p:nvSpPr>
        <p:spPr>
          <a:xfrm>
            <a:off x="609600" y="1752600"/>
            <a:ext cx="7924800" cy="4114800"/>
          </a:xfrm>
          <a:prstGeom prst="rect">
            <a:avLst/>
          </a:prstGeom>
          <a:noFill/>
          <a:ln>
            <a:noFill/>
          </a:ln>
        </p:spPr>
        <p:txBody>
          <a:bodyPr anchorCtr="0" anchor="t" bIns="45700" lIns="91425" spcFirstLastPara="1" rIns="91425" wrap="square" tIns="45700">
            <a:noAutofit/>
          </a:bodyPr>
          <a:lstStyle/>
          <a:p>
            <a:pPr indent="-514350" lvl="0" marL="514350" rtl="0" algn="just">
              <a:spcBef>
                <a:spcPts val="0"/>
              </a:spcBef>
              <a:spcAft>
                <a:spcPts val="0"/>
              </a:spcAft>
              <a:buClr>
                <a:schemeClr val="dk1"/>
              </a:buClr>
              <a:buSzPts val="2400"/>
              <a:buFont typeface="Arial"/>
              <a:buChar char="•"/>
            </a:pPr>
            <a:r>
              <a:rPr lang="en-US" sz="2400">
                <a:solidFill>
                  <a:schemeClr val="dk1"/>
                </a:solidFill>
              </a:rPr>
              <a:t>Connect first pin of flex sensor with A0 of Arduino.</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first pin again with resistor of 10k  and then connect resistor with ground pin of Arduino.</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another pin of flex sensor with Vcc (+5V) of Arduino.</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Now connect positive of LED with 22 pin of Arduino.</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negative of LED with ground of Arduino.</a:t>
            </a:r>
            <a:endParaRPr sz="2400">
              <a:solidFill>
                <a:schemeClr val="dk1"/>
              </a:solidFill>
            </a:endParaRPr>
          </a:p>
        </p:txBody>
      </p:sp>
      <p:cxnSp>
        <p:nvCxnSpPr>
          <p:cNvPr id="154" name="Google Shape;154;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5" name="Google Shape;155;p6"/>
          <p:cNvSpPr txBox="1"/>
          <p:nvPr>
            <p:ph idx="11" type="ftr"/>
          </p:nvPr>
        </p:nvSpPr>
        <p:spPr>
          <a:xfrm>
            <a:off x="0" y="6416675"/>
            <a:ext cx="190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300"/>
              <a:t>ableducation.com</a:t>
            </a:r>
            <a:endParaRPr sz="1300"/>
          </a:p>
        </p:txBody>
      </p:sp>
      <p:sp>
        <p:nvSpPr>
          <p:cNvPr id="156" name="Google Shape;156;p6"/>
          <p:cNvSpPr txBox="1"/>
          <p:nvPr/>
        </p:nvSpPr>
        <p:spPr>
          <a:xfrm>
            <a:off x="7696200" y="6400800"/>
            <a:ext cx="1524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888888"/>
                </a:solidFill>
                <a:latin typeface="Calibri"/>
                <a:ea typeface="Calibri"/>
                <a:cs typeface="Calibri"/>
                <a:sym typeface="Calibri"/>
              </a:rPr>
              <a:t>ablkart.com</a:t>
            </a:r>
            <a:endParaRPr sz="13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idx="1" type="subTitle"/>
          </p:nvPr>
        </p:nvSpPr>
        <p:spPr>
          <a:xfrm>
            <a:off x="838200" y="3206744"/>
            <a:ext cx="7696200" cy="1436693"/>
          </a:xfrm>
          <a:prstGeom prst="rect">
            <a:avLst/>
          </a:prstGeom>
          <a:noFill/>
          <a:ln>
            <a:noFill/>
          </a:ln>
        </p:spPr>
        <p:txBody>
          <a:bodyPr anchorCtr="0" anchor="t" bIns="45700" lIns="91425" spcFirstLastPara="1" rIns="91425" wrap="square" tIns="45700">
            <a:noAutofit/>
          </a:bodyPr>
          <a:lstStyle/>
          <a:p>
            <a:pPr indent="-514350" lvl="0" marL="514350" rtl="0" algn="just">
              <a:spcBef>
                <a:spcPts val="0"/>
              </a:spcBef>
              <a:spcAft>
                <a:spcPts val="0"/>
              </a:spcAft>
              <a:buClr>
                <a:schemeClr val="dk1"/>
              </a:buClr>
              <a:buSzPts val="2400"/>
              <a:buNone/>
            </a:pPr>
            <a:r>
              <a:rPr lang="en-US" sz="2400">
                <a:solidFill>
                  <a:schemeClr val="dk1"/>
                </a:solidFill>
              </a:rPr>
              <a:t>            </a:t>
            </a:r>
            <a:r>
              <a:rPr b="1" lang="en-US" sz="2400">
                <a:solidFill>
                  <a:schemeClr val="dk1"/>
                </a:solidFill>
              </a:rPr>
              <a:t>Project link </a:t>
            </a:r>
            <a:r>
              <a:rPr lang="en-US" sz="2400">
                <a:solidFill>
                  <a:schemeClr val="dk1"/>
                </a:solidFill>
              </a:rPr>
              <a:t>:  </a:t>
            </a:r>
            <a:r>
              <a:rPr lang="en-US" sz="2400" u="sng">
                <a:solidFill>
                  <a:schemeClr val="dk1"/>
                </a:solidFill>
                <a:hlinkClick r:id="rId3">
                  <a:extLst>
                    <a:ext uri="{A12FA001-AC4F-418D-AE19-62706E023703}">
                      <ahyp:hlinkClr val="tx"/>
                    </a:ext>
                  </a:extLst>
                </a:hlinkClick>
              </a:rPr>
              <a:t>https://youtu.be/W9sV0owZa78</a:t>
            </a:r>
            <a:endParaRPr sz="2400">
              <a:solidFill>
                <a:schemeClr val="dk1"/>
              </a:solidFill>
            </a:endParaRPr>
          </a:p>
        </p:txBody>
      </p:sp>
      <p:cxnSp>
        <p:nvCxnSpPr>
          <p:cNvPr id="162" name="Google Shape;162;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3" name="Google Shape;163;p7"/>
          <p:cNvSpPr txBox="1"/>
          <p:nvPr>
            <p:ph idx="11" type="ftr"/>
          </p:nvPr>
        </p:nvSpPr>
        <p:spPr>
          <a:xfrm>
            <a:off x="0" y="6416675"/>
            <a:ext cx="190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300"/>
              <a:t>ableducation.com</a:t>
            </a:r>
            <a:endParaRPr sz="1300"/>
          </a:p>
        </p:txBody>
      </p:sp>
      <p:sp>
        <p:nvSpPr>
          <p:cNvPr id="164" name="Google Shape;164;p7"/>
          <p:cNvSpPr txBox="1"/>
          <p:nvPr/>
        </p:nvSpPr>
        <p:spPr>
          <a:xfrm>
            <a:off x="7696200" y="6400800"/>
            <a:ext cx="1524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888888"/>
                </a:solidFill>
                <a:latin typeface="Calibri"/>
                <a:ea typeface="Calibri"/>
                <a:cs typeface="Calibri"/>
                <a:sym typeface="Calibri"/>
              </a:rPr>
              <a:t>ablkart.com</a:t>
            </a:r>
            <a:endParaRPr sz="13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2020-01-08T09:29:33Z</dcterms:created>
  <dc:creator>rahul</dc:creator>
</cp:coreProperties>
</file>