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Ri3BLZ/cxb8JI0Gbt4KUPn9N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410cca132f_0_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2410cca132f_0_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g2410cca132f_0_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410cca132f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410cca132f_0_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10cca132f_0_64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410cca132f_0_64"/>
          <p:cNvSpPr txBox="1"/>
          <p:nvPr>
            <p:ph idx="1" type="body"/>
          </p:nvPr>
        </p:nvSpPr>
        <p:spPr>
          <a:xfrm rot="5400000">
            <a:off x="2396400" y="558498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g2410cca132f_0_6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410cca132f_0_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2410cca132f_0_6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0cca132f_0_7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410cca132f_0_7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2410cca132f_0_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10cca132f_0_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10cca132f_0_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0cca132f_0_7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>
                <a:latin typeface="Corbel"/>
                <a:ea typeface="Corbel"/>
                <a:cs typeface="Corbel"/>
                <a:sym typeface="Corb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2410cca132f_0_7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410cca132f_0_7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410cca132f_0_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410cca132f_0_7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0cca132f_0_8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10cca132f_0_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10cca132f_0_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410cca132f_0_8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410cca132f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10cca132f_0_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410cca132f_0_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410cca132f_0_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410cca132f_0_1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1"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410cca132f_0_1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g2410cca132f_0_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2410cca132f_0_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2410cca132f_0_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10cca132f_0_23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2410cca132f_0_23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2410cca132f_0_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2410cca132f_0_2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2410cca132f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10cca132f_0_29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2410cca132f_0_29"/>
          <p:cNvSpPr txBox="1"/>
          <p:nvPr>
            <p:ph idx="1" type="body"/>
          </p:nvPr>
        </p:nvSpPr>
        <p:spPr>
          <a:xfrm>
            <a:off x="6286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2410cca132f_0_29"/>
          <p:cNvSpPr txBox="1"/>
          <p:nvPr>
            <p:ph idx="2" type="body"/>
          </p:nvPr>
        </p:nvSpPr>
        <p:spPr>
          <a:xfrm>
            <a:off x="4629150" y="2160000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g2410cca132f_0_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410cca132f_0_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2410cca132f_0_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10cca132f_0_36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410cca132f_0_36"/>
          <p:cNvSpPr txBox="1"/>
          <p:nvPr>
            <p:ph idx="1" type="body"/>
          </p:nvPr>
        </p:nvSpPr>
        <p:spPr>
          <a:xfrm>
            <a:off x="629841" y="2021671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2410cca132f_0_36"/>
          <p:cNvSpPr txBox="1"/>
          <p:nvPr>
            <p:ph idx="2" type="body"/>
          </p:nvPr>
        </p:nvSpPr>
        <p:spPr>
          <a:xfrm>
            <a:off x="629841" y="2921671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2410cca132f_0_36"/>
          <p:cNvSpPr txBox="1"/>
          <p:nvPr>
            <p:ph idx="3" type="body"/>
          </p:nvPr>
        </p:nvSpPr>
        <p:spPr>
          <a:xfrm>
            <a:off x="4629150" y="2021671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g2410cca132f_0_36"/>
          <p:cNvSpPr txBox="1"/>
          <p:nvPr>
            <p:ph idx="4" type="body"/>
          </p:nvPr>
        </p:nvSpPr>
        <p:spPr>
          <a:xfrm>
            <a:off x="4629150" y="2921671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2410cca132f_0_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410cca132f_0_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410cca132f_0_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0cca132f_0_45"/>
          <p:cNvSpPr txBox="1"/>
          <p:nvPr>
            <p:ph type="title"/>
          </p:nvPr>
        </p:nvSpPr>
        <p:spPr>
          <a:xfrm>
            <a:off x="62865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410cca132f_0_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410cca132f_0_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410cca132f_0_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10cca132f_0_50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410cca132f_0_5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g2410cca132f_0_50"/>
          <p:cNvSpPr txBox="1"/>
          <p:nvPr>
            <p:ph idx="2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g2410cca132f_0_5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410cca132f_0_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410cca132f_0_5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0cca132f_0_57"/>
          <p:cNvSpPr txBox="1"/>
          <p:nvPr>
            <p:ph type="title"/>
          </p:nvPr>
        </p:nvSpPr>
        <p:spPr>
          <a:xfrm>
            <a:off x="629841" y="9000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10cca132f_0_5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g2410cca132f_0_57"/>
          <p:cNvSpPr txBox="1"/>
          <p:nvPr>
            <p:ph idx="1" type="body"/>
          </p:nvPr>
        </p:nvSpPr>
        <p:spPr>
          <a:xfrm>
            <a:off x="629841" y="25200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g2410cca132f_0_5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410cca132f_0_5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410cca132f_0_5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10cca132f_0_0"/>
          <p:cNvSpPr txBox="1"/>
          <p:nvPr>
            <p:ph type="title"/>
          </p:nvPr>
        </p:nvSpPr>
        <p:spPr>
          <a:xfrm>
            <a:off x="629100" y="9000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10cca132f_0_0"/>
          <p:cNvSpPr txBox="1"/>
          <p:nvPr>
            <p:ph idx="1" type="body"/>
          </p:nvPr>
        </p:nvSpPr>
        <p:spPr>
          <a:xfrm>
            <a:off x="628650" y="2326248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g2410cca132f_0_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g2410cca132f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g2410cca132f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g2410cca132f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19815" cy="1378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xVdbXf8ST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096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Earthquake Detector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687705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6096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Accelerometer(ADXL345)</a:t>
            </a:r>
            <a:endParaRPr/>
          </a:p>
        </p:txBody>
      </p:sp>
      <p:sp>
        <p:nvSpPr>
          <p:cNvPr id="107" name="Google Shape;107;p2"/>
          <p:cNvSpPr txBox="1"/>
          <p:nvPr>
            <p:ph idx="1" type="subTitle"/>
          </p:nvPr>
        </p:nvSpPr>
        <p:spPr>
          <a:xfrm>
            <a:off x="533400" y="1828800"/>
            <a:ext cx="6400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The ADXL345 is a small, thin, ultralow power, 3-axis accelerometer with high resolution (13-bit) measurement at up to ±16 g.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Digital output data is formatted as 16-bit two’s complement and is accessible through either a SPI (3- or 4-wire) or I2C digital interface.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The ADXL345 is well suited for mobile device applications. It measures the static acceleration of gravity in tilt-sensing applications, as well as dynamic acceleration resulting from motion or shock. </a:t>
            </a:r>
            <a:endParaRPr/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950" y="2286000"/>
            <a:ext cx="23050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ctrTitle"/>
          </p:nvPr>
        </p:nvSpPr>
        <p:spPr>
          <a:xfrm>
            <a:off x="533400" y="7620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Working of Accelerometer</a:t>
            </a:r>
            <a:endParaRPr b="1" sz="4000"/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>
            <a:off x="533400" y="16002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This is a 3-axis accelerometer which can measure both static and dynamic forces of acceleration. 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The unit of measurement for acceleration is meter per second squared (m/s^2). However, accelerometer sensors usually express the measurements in “g” or gravity. One “g” is the value of the earth gravitational force which is equal to 9.8 meters per second squared.</a:t>
            </a:r>
            <a:endParaRPr/>
          </a:p>
          <a:p>
            <a:pPr indent="-15240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So, if we have an accelerometer positioned flat, with its Z-axis pointing upwards, opposite to the gravitational force, the Z-axis output of the sensor will be 1g. On the other hand, the X and Y outputs will be zero, because the gravitational force is perpendicular to these axes and doesn’t affect them at all.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ctrTitle"/>
          </p:nvPr>
        </p:nvSpPr>
        <p:spPr>
          <a:xfrm>
            <a:off x="6858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Working of project</a:t>
            </a:r>
            <a:endParaRPr/>
          </a:p>
        </p:txBody>
      </p:sp>
      <p:sp>
        <p:nvSpPr>
          <p:cNvPr id="126" name="Google Shape;126;p4"/>
          <p:cNvSpPr txBox="1"/>
          <p:nvPr>
            <p:ph idx="1" type="subTitle"/>
          </p:nvPr>
        </p:nvSpPr>
        <p:spPr>
          <a:xfrm>
            <a:off x="685800" y="1905000"/>
            <a:ext cx="762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In this project we will learn how to design Arduino Earthquake Detector Alarm with  ADXL345. We have used ADXL345 3 axis Accelerometer as a sensor for detecting tilting, trembling or any shaking movement of earthquake. We have interfaced ADXL335 Accelerometer with Arduino and buzzer which creates alarm as Arduino Earthquake Detector Alarm .</a:t>
            </a:r>
            <a:endParaRPr/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ctrTitle"/>
          </p:nvPr>
        </p:nvSpPr>
        <p:spPr>
          <a:xfrm>
            <a:off x="304800" y="990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</a:t>
            </a:r>
            <a:r>
              <a:rPr b="1" lang="en-US" sz="4000"/>
              <a:t>Components</a:t>
            </a:r>
            <a:r>
              <a:rPr b="1" lang="en-US"/>
              <a:t> required</a:t>
            </a:r>
            <a:endParaRPr/>
          </a:p>
        </p:txBody>
      </p:sp>
      <p:sp>
        <p:nvSpPr>
          <p:cNvPr id="135" name="Google Shape;135;p5"/>
          <p:cNvSpPr txBox="1"/>
          <p:nvPr>
            <p:ph idx="1" type="subTitle"/>
          </p:nvPr>
        </p:nvSpPr>
        <p:spPr>
          <a:xfrm>
            <a:off x="914400" y="2133600"/>
            <a:ext cx="7239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Arduino mega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ADXL345 Accelerometer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Big buzzer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LED </a:t>
            </a:r>
            <a:endParaRPr sz="2400">
              <a:solidFill>
                <a:schemeClr val="dk1"/>
              </a:solidFill>
            </a:endParaRPr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Bread board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 Jumper wires</a:t>
            </a:r>
            <a:endParaRPr/>
          </a:p>
        </p:txBody>
      </p:sp>
      <p:sp>
        <p:nvSpPr>
          <p:cNvPr id="136" name="Google Shape;136;p5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ctrTitle"/>
          </p:nvPr>
        </p:nvSpPr>
        <p:spPr>
          <a:xfrm>
            <a:off x="5334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Connection Diagram</a:t>
            </a:r>
            <a:endParaRPr/>
          </a:p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8077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ctrTitle"/>
          </p:nvPr>
        </p:nvSpPr>
        <p:spPr>
          <a:xfrm>
            <a:off x="6096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Connections</a:t>
            </a:r>
            <a:endParaRPr/>
          </a:p>
        </p:txBody>
      </p:sp>
      <p:sp>
        <p:nvSpPr>
          <p:cNvPr id="153" name="Google Shape;153;p7"/>
          <p:cNvSpPr txBox="1"/>
          <p:nvPr>
            <p:ph idx="1" type="subTitle"/>
          </p:nvPr>
        </p:nvSpPr>
        <p:spPr>
          <a:xfrm>
            <a:off x="609600" y="1828800"/>
            <a:ext cx="7924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26732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SDA pin of ADXL345 with 20 pin of Arduino.</a:t>
            </a:r>
            <a:endParaRPr/>
          </a:p>
          <a:p>
            <a:pPr indent="-526732" lvl="0" marL="514350" rtl="0" algn="just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SCL pin of ADXL345 with 21 pin of Arduino.</a:t>
            </a:r>
            <a:endParaRPr/>
          </a:p>
          <a:p>
            <a:pPr indent="-526732" lvl="0" marL="514350" rtl="0" algn="just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its Vcc with Arduino (+5V).</a:t>
            </a:r>
            <a:endParaRPr/>
          </a:p>
          <a:p>
            <a:pPr indent="-526732" lvl="0" marL="514350" rtl="0" algn="just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its GND with Arduino GND.</a:t>
            </a:r>
            <a:endParaRPr/>
          </a:p>
          <a:p>
            <a:pPr indent="-526732" lvl="0" marL="514350" rtl="0" algn="just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LED’s positive with 22 pin of Arduino and its negative with GND pin of Arduino.</a:t>
            </a:r>
            <a:endParaRPr/>
          </a:p>
          <a:p>
            <a:pPr indent="-526732" lvl="0" marL="5143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Connect Buzzer’s positive with 24 pin of Arduino and its negative with GND pin of Arduino</a:t>
            </a:r>
            <a:r>
              <a:rPr lang="en-US" sz="2800">
                <a:solidFill>
                  <a:schemeClr val="dk1"/>
                </a:solidFill>
              </a:rPr>
              <a:t>.</a:t>
            </a:r>
            <a:endParaRPr/>
          </a:p>
          <a:p>
            <a:pPr indent="-326390" lvl="0" marL="514350" rtl="0" algn="just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55" name="Google Shape;155;p7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idx="1" type="subTitle"/>
          </p:nvPr>
        </p:nvSpPr>
        <p:spPr>
          <a:xfrm>
            <a:off x="609600" y="2743200"/>
            <a:ext cx="7924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Project Link : 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https://youtu.be/xVdbXf8STaY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-3810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www.ableducation.com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6323013"/>
            <a:ext cx="9144000" cy="15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1800" y="64008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www.ablkart.com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L_Education_Template_Left_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2020-01-09T06:59:31Z</dcterms:created>
  <dc:creator>rahul</dc:creator>
</cp:coreProperties>
</file>