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yd2juWS4i8b2Sefj6CAQvpq9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410b7663be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410b7663be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410b7663be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410b7663be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410b7663be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0b7663be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410b7663be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410b7663be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410b7663be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410b7663be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0b7663be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410b7663be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410b7663be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410b7663be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410b7663be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0b7663be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410b7663be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410b7663be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410b7663be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410b7663be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0b7663be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410b7663be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410b7663be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410b7663be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410b7663be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10b7663be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410b7663be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410b7663be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410b7663be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410b7663be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410b7663be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410b7663be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410b7663be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10b7663be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410b7663be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410b7663be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410b7663be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410b7663be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10b7663be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410b7663be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410b7663be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410b7663be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410b7663be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410b7663be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10b7663be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410b7663be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410b7663be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410b7663be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410b7663be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410b7663be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410b7663be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410b7663be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0b7663be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410b7663be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410b7663be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410b7663be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10b7663be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410b7663be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410b7663be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410b7663be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410b7663be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410b7663be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0b7663be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410b7663be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410b7663be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410b7663be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410b7663be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410b7663be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10b7663be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10b7663be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410b7663be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410b7663be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410b7663be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410b7663be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Cc8CTB25uy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Interfacing of LDR sensor</a:t>
            </a:r>
            <a:endParaRPr/>
          </a:p>
        </p:txBody>
      </p:sp>
      <p:pic>
        <p:nvPicPr>
          <p:cNvPr descr="Image result for ldr sensor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0980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6096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Light Dependent Resistor</a:t>
            </a:r>
            <a:endParaRPr/>
          </a:p>
        </p:txBody>
      </p:sp>
      <p:sp>
        <p:nvSpPr>
          <p:cNvPr id="107" name="Google Shape;107;p2"/>
          <p:cNvSpPr txBox="1"/>
          <p:nvPr>
            <p:ph idx="1" type="subTitle"/>
          </p:nvPr>
        </p:nvSpPr>
        <p:spPr>
          <a:xfrm>
            <a:off x="533400" y="1828800"/>
            <a:ext cx="586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An </a:t>
            </a:r>
            <a:r>
              <a:rPr b="1" lang="en-US" sz="2400">
                <a:solidFill>
                  <a:schemeClr val="dk1"/>
                </a:solidFill>
              </a:rPr>
              <a:t>LDR</a:t>
            </a:r>
            <a:r>
              <a:rPr lang="en-US" sz="2400">
                <a:solidFill>
                  <a:schemeClr val="dk1"/>
                </a:solidFill>
              </a:rPr>
              <a:t> is a component that has a (variable) resistance that changes with the light intensity that falls upon it. This allows them to be used in light </a:t>
            </a:r>
            <a:r>
              <a:rPr b="1" lang="en-US" sz="2400">
                <a:solidFill>
                  <a:schemeClr val="dk1"/>
                </a:solidFill>
              </a:rPr>
              <a:t>sensing</a:t>
            </a:r>
            <a:r>
              <a:rPr lang="en-US" sz="2400">
                <a:solidFill>
                  <a:schemeClr val="dk1"/>
                </a:solidFill>
              </a:rPr>
              <a:t> circuits. A Light Dependent </a:t>
            </a:r>
            <a:r>
              <a:rPr b="1" lang="en-US" sz="2400">
                <a:solidFill>
                  <a:schemeClr val="dk1"/>
                </a:solidFill>
              </a:rPr>
              <a:t>Resistor</a:t>
            </a:r>
            <a:r>
              <a:rPr lang="en-US" sz="2400">
                <a:solidFill>
                  <a:schemeClr val="dk1"/>
                </a:solidFill>
              </a:rPr>
              <a:t> (</a:t>
            </a:r>
            <a:r>
              <a:rPr b="1" lang="en-US" sz="2400">
                <a:solidFill>
                  <a:schemeClr val="dk1"/>
                </a:solidFill>
              </a:rPr>
              <a:t>LDR</a:t>
            </a:r>
            <a:r>
              <a:rPr lang="en-US" sz="2400">
                <a:solidFill>
                  <a:schemeClr val="dk1"/>
                </a:solidFill>
              </a:rPr>
              <a:t>) or a photo </a:t>
            </a:r>
            <a:r>
              <a:rPr b="1" lang="en-US" sz="2400">
                <a:solidFill>
                  <a:schemeClr val="dk1"/>
                </a:solidFill>
              </a:rPr>
              <a:t>resistor</a:t>
            </a:r>
            <a:r>
              <a:rPr lang="en-US" sz="2400">
                <a:solidFill>
                  <a:schemeClr val="dk1"/>
                </a:solidFill>
              </a:rPr>
              <a:t> is a device whose resistivity is a </a:t>
            </a:r>
            <a:r>
              <a:rPr b="1" lang="en-US" sz="2400">
                <a:solidFill>
                  <a:schemeClr val="dk1"/>
                </a:solidFill>
              </a:rPr>
              <a:t>function</a:t>
            </a:r>
            <a:r>
              <a:rPr lang="en-US" sz="2400">
                <a:solidFill>
                  <a:schemeClr val="dk1"/>
                </a:solidFill>
              </a:rPr>
              <a:t> of the incident electromagnetic radiation. Hence, they are light sensitive devices. They are also called as photo conductors, photo conductive cells or simply photocells.</a:t>
            </a:r>
            <a:endParaRPr/>
          </a:p>
        </p:txBody>
      </p:sp>
      <p:pic>
        <p:nvPicPr>
          <p:cNvPr descr="Image result for ldr sensor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6220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ctrTitle"/>
          </p:nvPr>
        </p:nvSpPr>
        <p:spPr>
          <a:xfrm>
            <a:off x="609600" y="914400"/>
            <a:ext cx="77724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  Working of LDR sensor</a:t>
            </a:r>
            <a:endParaRPr/>
          </a:p>
        </p:txBody>
      </p:sp>
      <p:sp>
        <p:nvSpPr>
          <p:cNvPr id="117" name="Google Shape;117;p3"/>
          <p:cNvSpPr txBox="1"/>
          <p:nvPr>
            <p:ph idx="1" type="subTitle"/>
          </p:nvPr>
        </p:nvSpPr>
        <p:spPr>
          <a:xfrm>
            <a:off x="533400" y="16764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      Reading a photo sensor with the Arduino Mega: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We will use a LDR and a resistor together in series. An LDR is simply a device that changes resistance based on ambient light. The brighter the light, the lower the resistance, the dimmer the light, the higher the resistance.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When there is no light , LDR will offer high resistance and less current flows through the resistor and voltage across resistor will be less near to GND.</a:t>
            </a:r>
            <a:endParaRPr/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When light falls on LDR, its resistance decreases and current flow through it increases. Then voltage across the resistor increases and pin 22  gets a HIGH signal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ctrTitle"/>
          </p:nvPr>
        </p:nvSpPr>
        <p:spPr>
          <a:xfrm>
            <a:off x="609600" y="609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Components required</a:t>
            </a:r>
            <a:endParaRPr/>
          </a:p>
        </p:txBody>
      </p:sp>
      <p:sp>
        <p:nvSpPr>
          <p:cNvPr id="126" name="Google Shape;126;p4"/>
          <p:cNvSpPr txBox="1"/>
          <p:nvPr>
            <p:ph idx="1" type="subTitle"/>
          </p:nvPr>
        </p:nvSpPr>
        <p:spPr>
          <a:xfrm>
            <a:off x="838200" y="1981200"/>
            <a:ext cx="7239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Arduino mega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LDR sensor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LED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Resistor (10k)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Breadboard 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Jumper wires</a:t>
            </a:r>
            <a:endParaRPr/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ctrTitle"/>
          </p:nvPr>
        </p:nvSpPr>
        <p:spPr>
          <a:xfrm>
            <a:off x="5334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 Diagram</a:t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828800"/>
            <a:ext cx="43148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ctrTitle"/>
          </p:nvPr>
        </p:nvSpPr>
        <p:spPr>
          <a:xfrm>
            <a:off x="609600" y="685800"/>
            <a:ext cx="777240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Connections</a:t>
            </a:r>
            <a:endParaRPr/>
          </a:p>
        </p:txBody>
      </p:sp>
      <p:sp>
        <p:nvSpPr>
          <p:cNvPr id="144" name="Google Shape;144;p6"/>
          <p:cNvSpPr txBox="1"/>
          <p:nvPr>
            <p:ph idx="1" type="subTitle"/>
          </p:nvPr>
        </p:nvSpPr>
        <p:spPr>
          <a:xfrm>
            <a:off x="685800" y="1752600"/>
            <a:ext cx="7620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1</a:t>
            </a:r>
            <a:r>
              <a:rPr baseline="30000" lang="en-US" sz="2400">
                <a:solidFill>
                  <a:schemeClr val="dk1"/>
                </a:solidFill>
              </a:rPr>
              <a:t>st</a:t>
            </a:r>
            <a:r>
              <a:rPr lang="en-US" sz="2400">
                <a:solidFill>
                  <a:schemeClr val="dk1"/>
                </a:solidFill>
              </a:rPr>
              <a:t> pin of LDR sensor with A0 pin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resistor(10k) with 1</a:t>
            </a:r>
            <a:r>
              <a:rPr baseline="30000" lang="en-US" sz="2400">
                <a:solidFill>
                  <a:schemeClr val="dk1"/>
                </a:solidFill>
              </a:rPr>
              <a:t>st</a:t>
            </a:r>
            <a:r>
              <a:rPr lang="en-US" sz="2400">
                <a:solidFill>
                  <a:schemeClr val="dk1"/>
                </a:solidFill>
              </a:rPr>
              <a:t> pin of LDR sensor.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Then connect resistor’s another end with  GND pin of Arduino</a:t>
            </a:r>
            <a:endParaRPr sz="2400">
              <a:solidFill>
                <a:schemeClr val="dk1"/>
              </a:solidFill>
            </a:endParaRPr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2</a:t>
            </a:r>
            <a:r>
              <a:rPr baseline="30000" lang="en-US" sz="2400">
                <a:solidFill>
                  <a:schemeClr val="dk1"/>
                </a:solidFill>
              </a:rPr>
              <a:t>nd</a:t>
            </a:r>
            <a:r>
              <a:rPr lang="en-US" sz="2400">
                <a:solidFill>
                  <a:schemeClr val="dk1"/>
                </a:solidFill>
              </a:rPr>
              <a:t> pin of LDR sensor with (+5V) 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LED’s positive to 22 pin of Arduino and LED’s negative with GND of Arduino. 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46" name="Google Shape;146;p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idx="1" type="subTitle"/>
          </p:nvPr>
        </p:nvSpPr>
        <p:spPr>
          <a:xfrm>
            <a:off x="685800" y="2454260"/>
            <a:ext cx="7620000" cy="11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Project Link  :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https://youtu.be/Cc8CTB25uyU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2020-01-09T06:59:31Z</dcterms:created>
  <dc:creator>rahul</dc:creator>
</cp:coreProperties>
</file>