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6858000" cy="9144000"/>
  <p:embeddedFontLst>
    <p:embeddedFont>
      <p:font typeface="Corbel"/>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8" roundtripDataSignature="AMtx7mhOiJH0DLS1K5cxfiMKDgZaboPs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orbel-bold.fntdata"/><Relationship Id="rId14" Type="http://schemas.openxmlformats.org/officeDocument/2006/relationships/font" Target="fonts/Corbel-regular.fntdata"/><Relationship Id="rId17" Type="http://schemas.openxmlformats.org/officeDocument/2006/relationships/font" Target="fonts/Corbel-boldItalic.fntdata"/><Relationship Id="rId16" Type="http://schemas.openxmlformats.org/officeDocument/2006/relationships/font" Target="fonts/Corbel-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 name="Shape 12"/>
        <p:cNvGrpSpPr/>
        <p:nvPr/>
      </p:nvGrpSpPr>
      <p:grpSpPr>
        <a:xfrm>
          <a:off x="0" y="0"/>
          <a:ext cx="0" cy="0"/>
          <a:chOff x="0" y="0"/>
          <a:chExt cx="0" cy="0"/>
        </a:xfrm>
      </p:grpSpPr>
      <p:sp>
        <p:nvSpPr>
          <p:cNvPr id="13" name="Google Shape;13;g27ae395df4f_0_7"/>
          <p:cNvSpPr txBox="1"/>
          <p:nvPr>
            <p:ph type="ctrTitle"/>
          </p:nvPr>
        </p:nvSpPr>
        <p:spPr>
          <a:xfrm>
            <a:off x="1143000" y="1122363"/>
            <a:ext cx="6858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orbel"/>
              <a:buNone/>
              <a:defRPr sz="6000">
                <a:latin typeface="Corbel"/>
                <a:ea typeface="Corbel"/>
                <a:cs typeface="Corbel"/>
                <a:sym typeface="Corbe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 name="Google Shape;14;g27ae395df4f_0_7"/>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5" name="Google Shape;15;g27ae395df4f_0_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 name="Google Shape;16;g27ae395df4f_0_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g27ae395df4f_0_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g27ae395df4f_0_64"/>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g27ae395df4f_0_64"/>
          <p:cNvSpPr txBox="1"/>
          <p:nvPr>
            <p:ph idx="1" type="body"/>
          </p:nvPr>
        </p:nvSpPr>
        <p:spPr>
          <a:xfrm rot="5400000">
            <a:off x="2396400" y="558498"/>
            <a:ext cx="4351200" cy="78867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2" name="Google Shape;72;g27ae395df4f_0_64"/>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g27ae395df4f_0_64"/>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g27ae395df4f_0_64"/>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g27ae395df4f_0_70"/>
          <p:cNvSpPr txBox="1"/>
          <p:nvPr>
            <p:ph type="title"/>
          </p:nvPr>
        </p:nvSpPr>
        <p:spPr>
          <a:xfrm rot="5400000">
            <a:off x="4623600" y="2285275"/>
            <a:ext cx="5811900" cy="1971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g27ae395df4f_0_70"/>
          <p:cNvSpPr txBox="1"/>
          <p:nvPr>
            <p:ph idx="1" type="body"/>
          </p:nvPr>
        </p:nvSpPr>
        <p:spPr>
          <a:xfrm rot="5400000">
            <a:off x="623025" y="370675"/>
            <a:ext cx="5811900" cy="58008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8" name="Google Shape;78;g27ae395df4f_0_7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g27ae395df4f_0_7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g27ae395df4f_0_7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81" name="Shape 81"/>
        <p:cNvGrpSpPr/>
        <p:nvPr/>
      </p:nvGrpSpPr>
      <p:grpSpPr>
        <a:xfrm>
          <a:off x="0" y="0"/>
          <a:ext cx="0" cy="0"/>
          <a:chOff x="0" y="0"/>
          <a:chExt cx="0" cy="0"/>
        </a:xfrm>
      </p:grpSpPr>
      <p:sp>
        <p:nvSpPr>
          <p:cNvPr id="82" name="Google Shape;82;g27ae395df4f_0_76"/>
          <p:cNvSpPr txBox="1"/>
          <p:nvPr>
            <p:ph type="ctrTitle"/>
          </p:nvPr>
        </p:nvSpPr>
        <p:spPr>
          <a:xfrm>
            <a:off x="1143000" y="1122363"/>
            <a:ext cx="6858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orbel"/>
              <a:buNone/>
              <a:defRPr b="1" sz="6000">
                <a:latin typeface="Corbel"/>
                <a:ea typeface="Corbel"/>
                <a:cs typeface="Corbel"/>
                <a:sym typeface="Corbe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g27ae395df4f_0_76"/>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84" name="Google Shape;84;g27ae395df4f_0_76"/>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g27ae395df4f_0_76"/>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g27ae395df4f_0_76"/>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spTree>
      <p:nvGrpSpPr>
        <p:cNvPr id="87" name="Shape 87"/>
        <p:cNvGrpSpPr/>
        <p:nvPr/>
      </p:nvGrpSpPr>
      <p:grpSpPr>
        <a:xfrm>
          <a:off x="0" y="0"/>
          <a:ext cx="0" cy="0"/>
          <a:chOff x="0" y="0"/>
          <a:chExt cx="0" cy="0"/>
        </a:xfrm>
      </p:grpSpPr>
      <p:sp>
        <p:nvSpPr>
          <p:cNvPr id="88" name="Google Shape;88;g27ae395df4f_0_82"/>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9" name="Google Shape;89;g27ae395df4f_0_8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90" name="Google Shape;90;g27ae395df4f_0_8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g27ae395df4f_0_8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g27ae395df4f_0_8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g27ae395df4f_0_13"/>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 name="Google Shape;20;g27ae395df4f_0_13"/>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 name="Google Shape;21;g27ae395df4f_0_13"/>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g27ae395df4f_0_17"/>
          <p:cNvSpPr txBox="1"/>
          <p:nvPr>
            <p:ph type="title"/>
          </p:nvPr>
        </p:nvSpPr>
        <p:spPr>
          <a:xfrm>
            <a:off x="623888" y="1709738"/>
            <a:ext cx="78867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orbel"/>
              <a:buNone/>
              <a:defRPr b="1"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 name="Google Shape;24;g27ae395df4f_0_17"/>
          <p:cNvSpPr txBox="1"/>
          <p:nvPr>
            <p:ph idx="1" type="body"/>
          </p:nvPr>
        </p:nvSpPr>
        <p:spPr>
          <a:xfrm>
            <a:off x="623888" y="4589463"/>
            <a:ext cx="78867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25" name="Google Shape;25;g27ae395df4f_0_1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 name="Google Shape;26;g27ae395df4f_0_1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 name="Google Shape;27;g27ae395df4f_0_1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g27ae395df4f_0_23"/>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 name="Google Shape;30;g27ae395df4f_0_23"/>
          <p:cNvSpPr txBox="1"/>
          <p:nvPr>
            <p:ph idx="1" type="body"/>
          </p:nvPr>
        </p:nvSpPr>
        <p:spPr>
          <a:xfrm>
            <a:off x="628650" y="2326248"/>
            <a:ext cx="78867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1" name="Google Shape;31;g27ae395df4f_0_23"/>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 name="Google Shape;32;g27ae395df4f_0_23"/>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3" name="Google Shape;33;g27ae395df4f_0_23"/>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g27ae395df4f_0_29"/>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6" name="Google Shape;36;g27ae395df4f_0_29"/>
          <p:cNvSpPr txBox="1"/>
          <p:nvPr>
            <p:ph idx="1" type="body"/>
          </p:nvPr>
        </p:nvSpPr>
        <p:spPr>
          <a:xfrm>
            <a:off x="628650" y="2160000"/>
            <a:ext cx="38862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7" name="Google Shape;37;g27ae395df4f_0_29"/>
          <p:cNvSpPr txBox="1"/>
          <p:nvPr>
            <p:ph idx="2" type="body"/>
          </p:nvPr>
        </p:nvSpPr>
        <p:spPr>
          <a:xfrm>
            <a:off x="4629150" y="2160000"/>
            <a:ext cx="38862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8" name="Google Shape;38;g27ae395df4f_0_29"/>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 name="Google Shape;39;g27ae395df4f_0_29"/>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g27ae395df4f_0_29"/>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g27ae395df4f_0_36"/>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 name="Google Shape;43;g27ae395df4f_0_36"/>
          <p:cNvSpPr txBox="1"/>
          <p:nvPr>
            <p:ph idx="1" type="body"/>
          </p:nvPr>
        </p:nvSpPr>
        <p:spPr>
          <a:xfrm>
            <a:off x="629841" y="2021671"/>
            <a:ext cx="38682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4" name="Google Shape;44;g27ae395df4f_0_36"/>
          <p:cNvSpPr txBox="1"/>
          <p:nvPr>
            <p:ph idx="2" type="body"/>
          </p:nvPr>
        </p:nvSpPr>
        <p:spPr>
          <a:xfrm>
            <a:off x="629841" y="2921671"/>
            <a:ext cx="38682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5" name="Google Shape;45;g27ae395df4f_0_36"/>
          <p:cNvSpPr txBox="1"/>
          <p:nvPr>
            <p:ph idx="3" type="body"/>
          </p:nvPr>
        </p:nvSpPr>
        <p:spPr>
          <a:xfrm>
            <a:off x="4629150" y="2021671"/>
            <a:ext cx="38874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6" name="Google Shape;46;g27ae395df4f_0_36"/>
          <p:cNvSpPr txBox="1"/>
          <p:nvPr>
            <p:ph idx="4" type="body"/>
          </p:nvPr>
        </p:nvSpPr>
        <p:spPr>
          <a:xfrm>
            <a:off x="4629150" y="2921671"/>
            <a:ext cx="38874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7" name="Google Shape;47;g27ae395df4f_0_36"/>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g27ae395df4f_0_36"/>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9" name="Google Shape;49;g27ae395df4f_0_36"/>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g27ae395df4f_0_45"/>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2" name="Google Shape;52;g27ae395df4f_0_45"/>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3" name="Google Shape;53;g27ae395df4f_0_45"/>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4" name="Google Shape;54;g27ae395df4f_0_45"/>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g27ae395df4f_0_50"/>
          <p:cNvSpPr txBox="1"/>
          <p:nvPr>
            <p:ph type="title"/>
          </p:nvPr>
        </p:nvSpPr>
        <p:spPr>
          <a:xfrm>
            <a:off x="629841" y="900000"/>
            <a:ext cx="29493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orbel"/>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g27ae395df4f_0_50"/>
          <p:cNvSpPr txBox="1"/>
          <p:nvPr>
            <p:ph idx="1" type="body"/>
          </p:nvPr>
        </p:nvSpPr>
        <p:spPr>
          <a:xfrm>
            <a:off x="3887391" y="987425"/>
            <a:ext cx="46293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58" name="Google Shape;58;g27ae395df4f_0_50"/>
          <p:cNvSpPr txBox="1"/>
          <p:nvPr>
            <p:ph idx="2" type="body"/>
          </p:nvPr>
        </p:nvSpPr>
        <p:spPr>
          <a:xfrm>
            <a:off x="629841" y="2520000"/>
            <a:ext cx="29493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59" name="Google Shape;59;g27ae395df4f_0_5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g27ae395df4f_0_5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g27ae395df4f_0_5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g27ae395df4f_0_57"/>
          <p:cNvSpPr txBox="1"/>
          <p:nvPr>
            <p:ph type="title"/>
          </p:nvPr>
        </p:nvSpPr>
        <p:spPr>
          <a:xfrm>
            <a:off x="629841" y="900000"/>
            <a:ext cx="29493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orbel"/>
              <a:buNone/>
              <a:defRPr b="1"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g27ae395df4f_0_57"/>
          <p:cNvSpPr/>
          <p:nvPr>
            <p:ph idx="2" type="pic"/>
          </p:nvPr>
        </p:nvSpPr>
        <p:spPr>
          <a:xfrm>
            <a:off x="3887391" y="987425"/>
            <a:ext cx="4629300" cy="4873500"/>
          </a:xfrm>
          <a:prstGeom prst="rect">
            <a:avLst/>
          </a:prstGeom>
          <a:noFill/>
          <a:ln>
            <a:noFill/>
          </a:ln>
        </p:spPr>
      </p:sp>
      <p:sp>
        <p:nvSpPr>
          <p:cNvPr id="65" name="Google Shape;65;g27ae395df4f_0_57"/>
          <p:cNvSpPr txBox="1"/>
          <p:nvPr>
            <p:ph idx="1" type="body"/>
          </p:nvPr>
        </p:nvSpPr>
        <p:spPr>
          <a:xfrm>
            <a:off x="629841" y="2520000"/>
            <a:ext cx="29493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6" name="Google Shape;66;g27ae395df4f_0_5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g27ae395df4f_0_5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g27ae395df4f_0_5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g27ae395df4f_0_0"/>
          <p:cNvSpPr txBox="1"/>
          <p:nvPr>
            <p:ph type="title"/>
          </p:nvPr>
        </p:nvSpPr>
        <p:spPr>
          <a:xfrm>
            <a:off x="629100" y="900000"/>
            <a:ext cx="78867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orbel"/>
              <a:buNone/>
              <a:defRPr b="1"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g27ae395df4f_0_0"/>
          <p:cNvSpPr txBox="1"/>
          <p:nvPr>
            <p:ph idx="1" type="body"/>
          </p:nvPr>
        </p:nvSpPr>
        <p:spPr>
          <a:xfrm>
            <a:off x="628650" y="2326248"/>
            <a:ext cx="78867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orbel"/>
                <a:ea typeface="Corbel"/>
                <a:cs typeface="Corbel"/>
                <a:sym typeface="Corbe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orbel"/>
                <a:ea typeface="Corbel"/>
                <a:cs typeface="Corbel"/>
                <a:sym typeface="Corbe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8" name="Google Shape;8;g27ae395df4f_0_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9" name="Google Shape;9;g27ae395df4f_0_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0" name="Google Shape;10;g27ae395df4f_0_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pic>
        <p:nvPicPr>
          <p:cNvPr id="11" name="Google Shape;11;g27ae395df4f_0_0"/>
          <p:cNvPicPr preferRelativeResize="0"/>
          <p:nvPr/>
        </p:nvPicPr>
        <p:blipFill rotWithShape="1">
          <a:blip r:embed="rId2">
            <a:alphaModFix/>
          </a:blip>
          <a:srcRect b="0" l="0" r="0" t="0"/>
          <a:stretch/>
        </p:blipFill>
        <p:spPr>
          <a:xfrm>
            <a:off x="0" y="0"/>
            <a:ext cx="3219815" cy="137871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s://youtu.be/nqSxk2alUu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txBox="1"/>
          <p:nvPr>
            <p:ph type="title"/>
          </p:nvPr>
        </p:nvSpPr>
        <p:spPr>
          <a:xfrm>
            <a:off x="533400" y="1219200"/>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Sound Level and Intensity Measurement </a:t>
            </a:r>
            <a:endParaRPr b="1"/>
          </a:p>
        </p:txBody>
      </p:sp>
      <p:pic>
        <p:nvPicPr>
          <p:cNvPr id="98" name="Google Shape;98;p1"/>
          <p:cNvPicPr preferRelativeResize="0"/>
          <p:nvPr/>
        </p:nvPicPr>
        <p:blipFill rotWithShape="1">
          <a:blip r:embed="rId3">
            <a:alphaModFix/>
          </a:blip>
          <a:srcRect b="0" l="0" r="0" t="0"/>
          <a:stretch/>
        </p:blipFill>
        <p:spPr>
          <a:xfrm>
            <a:off x="1600200" y="2514600"/>
            <a:ext cx="5772150" cy="3152775"/>
          </a:xfrm>
          <a:prstGeom prst="rect">
            <a:avLst/>
          </a:prstGeom>
          <a:noFill/>
          <a:ln>
            <a:noFill/>
          </a:ln>
        </p:spPr>
      </p:pic>
      <p:sp>
        <p:nvSpPr>
          <p:cNvPr id="99" name="Google Shape;99;p1"/>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00" name="Google Shape;100;p1"/>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01" name="Google Shape;101;p1"/>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ctrTitle"/>
          </p:nvPr>
        </p:nvSpPr>
        <p:spPr>
          <a:xfrm>
            <a:off x="685800" y="1066801"/>
            <a:ext cx="7772400" cy="838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US" sz="4000"/>
              <a:t>Sound sensor</a:t>
            </a:r>
            <a:endParaRPr/>
          </a:p>
        </p:txBody>
      </p:sp>
      <p:sp>
        <p:nvSpPr>
          <p:cNvPr id="107" name="Google Shape;107;p2"/>
          <p:cNvSpPr txBox="1"/>
          <p:nvPr>
            <p:ph idx="1" type="subTitle"/>
          </p:nvPr>
        </p:nvSpPr>
        <p:spPr>
          <a:xfrm>
            <a:off x="609600" y="1981200"/>
            <a:ext cx="8077200" cy="3810000"/>
          </a:xfrm>
          <a:prstGeom prst="rect">
            <a:avLst/>
          </a:prstGeom>
          <a:noFill/>
          <a:ln>
            <a:noFill/>
          </a:ln>
        </p:spPr>
        <p:txBody>
          <a:bodyPr anchorCtr="0" anchor="t" bIns="45700" lIns="91425" spcFirstLastPara="1" rIns="91425" wrap="square" tIns="45700">
            <a:normAutofit/>
          </a:bodyPr>
          <a:lstStyle/>
          <a:p>
            <a:pPr indent="-152400" lvl="0" marL="0" rtl="0" algn="just">
              <a:spcBef>
                <a:spcPts val="0"/>
              </a:spcBef>
              <a:spcAft>
                <a:spcPts val="0"/>
              </a:spcAft>
              <a:buClr>
                <a:schemeClr val="dk1"/>
              </a:buClr>
              <a:buSzPts val="2400"/>
              <a:buFont typeface="Arial"/>
              <a:buChar char="•"/>
            </a:pPr>
            <a:r>
              <a:rPr lang="en-US" sz="2400">
                <a:solidFill>
                  <a:schemeClr val="dk1"/>
                </a:solidFill>
              </a:rPr>
              <a:t>  The </a:t>
            </a:r>
            <a:r>
              <a:rPr b="1" lang="en-US" sz="2400">
                <a:solidFill>
                  <a:schemeClr val="dk1"/>
                </a:solidFill>
              </a:rPr>
              <a:t>Sound sensor module</a:t>
            </a:r>
            <a:r>
              <a:rPr lang="en-US" sz="2400">
                <a:solidFill>
                  <a:schemeClr val="dk1"/>
                </a:solidFill>
              </a:rPr>
              <a:t> provides an easy way to detect </a:t>
            </a:r>
            <a:r>
              <a:rPr b="1" lang="en-US" sz="2400">
                <a:solidFill>
                  <a:schemeClr val="dk1"/>
                </a:solidFill>
              </a:rPr>
              <a:t>sound</a:t>
            </a:r>
            <a:r>
              <a:rPr lang="en-US" sz="2400">
                <a:solidFill>
                  <a:schemeClr val="dk1"/>
                </a:solidFill>
              </a:rPr>
              <a:t> and is generally used for detecting </a:t>
            </a:r>
            <a:r>
              <a:rPr b="1" lang="en-US" sz="2400">
                <a:solidFill>
                  <a:schemeClr val="dk1"/>
                </a:solidFill>
              </a:rPr>
              <a:t>sound</a:t>
            </a:r>
            <a:r>
              <a:rPr lang="en-US" sz="2400">
                <a:solidFill>
                  <a:schemeClr val="dk1"/>
                </a:solidFill>
              </a:rPr>
              <a:t> </a:t>
            </a:r>
            <a:r>
              <a:rPr b="1" lang="en-US" sz="2400">
                <a:solidFill>
                  <a:schemeClr val="dk1"/>
                </a:solidFill>
              </a:rPr>
              <a:t>intensity</a:t>
            </a:r>
            <a:r>
              <a:rPr lang="en-US" sz="2400">
                <a:solidFill>
                  <a:schemeClr val="dk1"/>
                </a:solidFill>
              </a:rPr>
              <a:t>. </a:t>
            </a:r>
            <a:endParaRPr/>
          </a:p>
          <a:p>
            <a:pPr indent="-152400" lvl="0" marL="0" rtl="0" algn="just">
              <a:spcBef>
                <a:spcPts val="480"/>
              </a:spcBef>
              <a:spcAft>
                <a:spcPts val="0"/>
              </a:spcAft>
              <a:buClr>
                <a:schemeClr val="dk1"/>
              </a:buClr>
              <a:buSzPts val="2400"/>
              <a:buFont typeface="Arial"/>
              <a:buChar char="•"/>
            </a:pPr>
            <a:r>
              <a:rPr lang="en-US" sz="2400">
                <a:solidFill>
                  <a:schemeClr val="dk1"/>
                </a:solidFill>
              </a:rPr>
              <a:t>  When the </a:t>
            </a:r>
            <a:r>
              <a:rPr b="1" lang="en-US" sz="2400">
                <a:solidFill>
                  <a:schemeClr val="dk1"/>
                </a:solidFill>
              </a:rPr>
              <a:t>sensor</a:t>
            </a:r>
            <a:r>
              <a:rPr lang="en-US" sz="2400">
                <a:solidFill>
                  <a:schemeClr val="dk1"/>
                </a:solidFill>
              </a:rPr>
              <a:t> detects a </a:t>
            </a:r>
            <a:r>
              <a:rPr b="1" lang="en-US" sz="2400">
                <a:solidFill>
                  <a:schemeClr val="dk1"/>
                </a:solidFill>
              </a:rPr>
              <a:t>sound</a:t>
            </a:r>
            <a:r>
              <a:rPr lang="en-US" sz="2400">
                <a:solidFill>
                  <a:schemeClr val="dk1"/>
                </a:solidFill>
              </a:rPr>
              <a:t>, it processes an output signal voltage which is sent to a microcontroller then performs necessary processing.</a:t>
            </a:r>
            <a:endParaRPr/>
          </a:p>
          <a:p>
            <a:pPr indent="-152400" lvl="0" marL="0" rtl="0" algn="just">
              <a:spcBef>
                <a:spcPts val="480"/>
              </a:spcBef>
              <a:spcAft>
                <a:spcPts val="0"/>
              </a:spcAft>
              <a:buClr>
                <a:schemeClr val="dk1"/>
              </a:buClr>
              <a:buSzPts val="2400"/>
              <a:buFont typeface="Arial"/>
              <a:buChar char="•"/>
            </a:pPr>
            <a:r>
              <a:rPr lang="en-US" sz="2400">
                <a:solidFill>
                  <a:schemeClr val="dk1"/>
                </a:solidFill>
              </a:rPr>
              <a:t>  The Sound Detector is a small board that combines a microphone and some processing circuitry. It provides not only an audio output, but also a binary indication of the presence of sound, and an analog representation of it's amplitude.</a:t>
            </a:r>
            <a:endParaRPr/>
          </a:p>
        </p:txBody>
      </p:sp>
      <p:sp>
        <p:nvSpPr>
          <p:cNvPr id="108" name="Google Shape;108;p2"/>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09" name="Google Shape;109;p2"/>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10" name="Google Shape;110;p2"/>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ph type="ctrTitle"/>
          </p:nvPr>
        </p:nvSpPr>
        <p:spPr>
          <a:xfrm>
            <a:off x="762000" y="990600"/>
            <a:ext cx="7772400" cy="1066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US" sz="4000"/>
              <a:t>Working of project</a:t>
            </a:r>
            <a:endParaRPr b="1" sz="4000"/>
          </a:p>
        </p:txBody>
      </p:sp>
      <p:sp>
        <p:nvSpPr>
          <p:cNvPr id="116" name="Google Shape;116;p3"/>
          <p:cNvSpPr/>
          <p:nvPr/>
        </p:nvSpPr>
        <p:spPr>
          <a:xfrm>
            <a:off x="685800" y="1981200"/>
            <a:ext cx="7620000" cy="230832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400" u="none" cap="none" strike="noStrike">
                <a:solidFill>
                  <a:schemeClr val="dk1"/>
                </a:solidFill>
                <a:latin typeface="Calibri"/>
                <a:ea typeface="Calibri"/>
                <a:cs typeface="Calibri"/>
                <a:sym typeface="Calibri"/>
              </a:rPr>
              <a:t>It is using Sound Module &amp; Arduino with LCD Display has been designed specifically for detecting the level of sound produced from any source and its intensity as well. The LCD panel directly displays the information about sound level in numbers. The sound is distinguished as low, medium and high level on the basis of intensity of LED glow.</a:t>
            </a:r>
            <a:endParaRPr/>
          </a:p>
        </p:txBody>
      </p:sp>
      <p:sp>
        <p:nvSpPr>
          <p:cNvPr id="117" name="Google Shape;117;p3"/>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18" name="Google Shape;118;p3"/>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19" name="Google Shape;119;p3"/>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txBox="1"/>
          <p:nvPr>
            <p:ph type="ctrTitle"/>
          </p:nvPr>
        </p:nvSpPr>
        <p:spPr>
          <a:xfrm>
            <a:off x="609600" y="1219201"/>
            <a:ext cx="7772400" cy="6858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r>
              <a:rPr b="1" lang="en-US"/>
              <a:t>Components required  </a:t>
            </a:r>
            <a:endParaRPr/>
          </a:p>
        </p:txBody>
      </p:sp>
      <p:sp>
        <p:nvSpPr>
          <p:cNvPr id="125" name="Google Shape;125;p4"/>
          <p:cNvSpPr txBox="1"/>
          <p:nvPr>
            <p:ph idx="1" type="subTitle"/>
          </p:nvPr>
        </p:nvSpPr>
        <p:spPr>
          <a:xfrm>
            <a:off x="762000" y="2209800"/>
            <a:ext cx="7772400" cy="4038600"/>
          </a:xfrm>
          <a:prstGeom prst="rect">
            <a:avLst/>
          </a:prstGeom>
          <a:noFill/>
          <a:ln>
            <a:noFill/>
          </a:ln>
        </p:spPr>
        <p:txBody>
          <a:bodyPr anchorCtr="0" anchor="t" bIns="45700" lIns="91425" spcFirstLastPara="1" rIns="91425" wrap="square" tIns="45700">
            <a:normAutofit/>
          </a:bodyPr>
          <a:lstStyle/>
          <a:p>
            <a:pPr indent="-514350" lvl="0" marL="514350" rtl="0" algn="just">
              <a:spcBef>
                <a:spcPts val="0"/>
              </a:spcBef>
              <a:spcAft>
                <a:spcPts val="0"/>
              </a:spcAft>
              <a:buClr>
                <a:schemeClr val="dk1"/>
              </a:buClr>
              <a:buSzPts val="2400"/>
              <a:buFont typeface="Calibri"/>
              <a:buAutoNum type="arabicPeriod"/>
            </a:pPr>
            <a:r>
              <a:rPr lang="en-US" sz="2400">
                <a:solidFill>
                  <a:schemeClr val="dk1"/>
                </a:solidFill>
              </a:rPr>
              <a:t>Arduino Mega</a:t>
            </a:r>
            <a:endParaRPr/>
          </a:p>
          <a:p>
            <a:pPr indent="-514350" lvl="0" marL="514350" rtl="0" algn="just">
              <a:spcBef>
                <a:spcPts val="480"/>
              </a:spcBef>
              <a:spcAft>
                <a:spcPts val="0"/>
              </a:spcAft>
              <a:buClr>
                <a:schemeClr val="dk1"/>
              </a:buClr>
              <a:buSzPts val="2400"/>
              <a:buFont typeface="Calibri"/>
              <a:buAutoNum type="arabicPeriod"/>
            </a:pPr>
            <a:r>
              <a:rPr lang="en-US" sz="2400">
                <a:solidFill>
                  <a:schemeClr val="dk1"/>
                </a:solidFill>
              </a:rPr>
              <a:t>Sound sensor module</a:t>
            </a:r>
            <a:endParaRPr sz="2400">
              <a:solidFill>
                <a:schemeClr val="dk1"/>
              </a:solidFill>
            </a:endParaRPr>
          </a:p>
          <a:p>
            <a:pPr indent="-514350" lvl="0" marL="514350" rtl="0" algn="just">
              <a:spcBef>
                <a:spcPts val="480"/>
              </a:spcBef>
              <a:spcAft>
                <a:spcPts val="0"/>
              </a:spcAft>
              <a:buClr>
                <a:schemeClr val="dk1"/>
              </a:buClr>
              <a:buSzPts val="2400"/>
              <a:buFont typeface="Calibri"/>
              <a:buAutoNum type="arabicPeriod"/>
            </a:pPr>
            <a:r>
              <a:rPr lang="en-US" sz="2400">
                <a:solidFill>
                  <a:schemeClr val="dk1"/>
                </a:solidFill>
              </a:rPr>
              <a:t>16x2 LCD display</a:t>
            </a:r>
            <a:endParaRPr/>
          </a:p>
          <a:p>
            <a:pPr indent="-514350" lvl="0" marL="514350" rtl="0" algn="just">
              <a:spcBef>
                <a:spcPts val="480"/>
              </a:spcBef>
              <a:spcAft>
                <a:spcPts val="0"/>
              </a:spcAft>
              <a:buClr>
                <a:schemeClr val="dk1"/>
              </a:buClr>
              <a:buSzPts val="2400"/>
              <a:buFont typeface="Calibri"/>
              <a:buAutoNum type="arabicPeriod"/>
            </a:pPr>
            <a:r>
              <a:rPr lang="en-US" sz="2400">
                <a:solidFill>
                  <a:schemeClr val="dk1"/>
                </a:solidFill>
              </a:rPr>
              <a:t>Potentiometer </a:t>
            </a:r>
            <a:endParaRPr/>
          </a:p>
          <a:p>
            <a:pPr indent="-514350" lvl="0" marL="514350" rtl="0" algn="just">
              <a:spcBef>
                <a:spcPts val="480"/>
              </a:spcBef>
              <a:spcAft>
                <a:spcPts val="0"/>
              </a:spcAft>
              <a:buClr>
                <a:schemeClr val="dk1"/>
              </a:buClr>
              <a:buSzPts val="2400"/>
              <a:buFont typeface="Calibri"/>
              <a:buAutoNum type="arabicPeriod"/>
            </a:pPr>
            <a:r>
              <a:rPr lang="en-US" sz="2400">
                <a:solidFill>
                  <a:schemeClr val="dk1"/>
                </a:solidFill>
              </a:rPr>
              <a:t>USB cable</a:t>
            </a:r>
            <a:endParaRPr/>
          </a:p>
          <a:p>
            <a:pPr indent="-514350" lvl="0" marL="514350" rtl="0" algn="just">
              <a:spcBef>
                <a:spcPts val="480"/>
              </a:spcBef>
              <a:spcAft>
                <a:spcPts val="0"/>
              </a:spcAft>
              <a:buClr>
                <a:schemeClr val="dk1"/>
              </a:buClr>
              <a:buSzPts val="2400"/>
              <a:buFont typeface="Calibri"/>
              <a:buAutoNum type="arabicPeriod"/>
            </a:pPr>
            <a:r>
              <a:rPr lang="en-US" sz="2400">
                <a:solidFill>
                  <a:schemeClr val="dk1"/>
                </a:solidFill>
              </a:rPr>
              <a:t>Breadboard</a:t>
            </a:r>
            <a:endParaRPr/>
          </a:p>
          <a:p>
            <a:pPr indent="-514350" lvl="0" marL="514350" rtl="0" algn="just">
              <a:spcBef>
                <a:spcPts val="480"/>
              </a:spcBef>
              <a:spcAft>
                <a:spcPts val="0"/>
              </a:spcAft>
              <a:buClr>
                <a:schemeClr val="dk1"/>
              </a:buClr>
              <a:buSzPts val="2400"/>
              <a:buFont typeface="Calibri"/>
              <a:buAutoNum type="arabicPeriod"/>
            </a:pPr>
            <a:r>
              <a:rPr lang="en-US" sz="2400">
                <a:solidFill>
                  <a:schemeClr val="dk1"/>
                </a:solidFill>
              </a:rPr>
              <a:t>Jumper wires(male to male)</a:t>
            </a:r>
            <a:endParaRPr/>
          </a:p>
        </p:txBody>
      </p:sp>
      <p:sp>
        <p:nvSpPr>
          <p:cNvPr id="126" name="Google Shape;126;p4"/>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27" name="Google Shape;127;p4"/>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28" name="Google Shape;128;p4"/>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txBox="1"/>
          <p:nvPr>
            <p:ph type="title"/>
          </p:nvPr>
        </p:nvSpPr>
        <p:spPr>
          <a:xfrm>
            <a:off x="228600" y="914400"/>
            <a:ext cx="8229600" cy="762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US" sz="4000"/>
              <a:t>Connection Diagram</a:t>
            </a:r>
            <a:endParaRPr/>
          </a:p>
        </p:txBody>
      </p:sp>
      <p:sp>
        <p:nvSpPr>
          <p:cNvPr id="134" name="Google Shape;134;p5"/>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35" name="Google Shape;135;p5"/>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36" name="Google Shape;136;p5"/>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pic>
        <p:nvPicPr>
          <p:cNvPr id="137" name="Google Shape;137;p5"/>
          <p:cNvPicPr preferRelativeResize="0"/>
          <p:nvPr/>
        </p:nvPicPr>
        <p:blipFill rotWithShape="1">
          <a:blip r:embed="rId3">
            <a:alphaModFix/>
          </a:blip>
          <a:srcRect b="0" l="0" r="0" t="0"/>
          <a:stretch/>
        </p:blipFill>
        <p:spPr>
          <a:xfrm>
            <a:off x="1295400" y="1676400"/>
            <a:ext cx="6457950" cy="4619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ph idx="1" type="subTitle"/>
          </p:nvPr>
        </p:nvSpPr>
        <p:spPr>
          <a:xfrm>
            <a:off x="457200" y="1219200"/>
            <a:ext cx="8001000" cy="5334000"/>
          </a:xfrm>
          <a:prstGeom prst="rect">
            <a:avLst/>
          </a:prstGeom>
          <a:noFill/>
          <a:ln>
            <a:noFill/>
          </a:ln>
        </p:spPr>
        <p:txBody>
          <a:bodyPr anchorCtr="0" anchor="t" bIns="45700" lIns="91425" spcFirstLastPara="1" rIns="91425" wrap="square" tIns="45700">
            <a:normAutofit/>
          </a:bodyPr>
          <a:lstStyle/>
          <a:p>
            <a:pPr indent="-514350" lvl="0" marL="514350" rtl="0" algn="just">
              <a:spcBef>
                <a:spcPts val="0"/>
              </a:spcBef>
              <a:spcAft>
                <a:spcPts val="0"/>
              </a:spcAft>
              <a:buClr>
                <a:schemeClr val="dk1"/>
              </a:buClr>
              <a:buSzPts val="4000"/>
              <a:buNone/>
            </a:pPr>
            <a:r>
              <a:rPr b="1" lang="en-US" sz="4000">
                <a:solidFill>
                  <a:schemeClr val="dk1"/>
                </a:solidFill>
              </a:rPr>
              <a:t>     Sound sensor connections :</a:t>
            </a:r>
            <a:endParaRPr/>
          </a:p>
          <a:p>
            <a:pPr indent="-361950" lvl="0" marL="514350" rtl="0" algn="just">
              <a:spcBef>
                <a:spcPts val="480"/>
              </a:spcBef>
              <a:spcAft>
                <a:spcPts val="0"/>
              </a:spcAft>
              <a:buClr>
                <a:srgbClr val="888888"/>
              </a:buClr>
              <a:buSzPts val="2400"/>
              <a:buFont typeface="Arial"/>
              <a:buNone/>
            </a:pPr>
            <a:r>
              <a:t/>
            </a:r>
            <a:endParaRPr sz="2400">
              <a:solidFill>
                <a:schemeClr val="dk1"/>
              </a:solidFill>
            </a:endParaRPr>
          </a:p>
          <a:p>
            <a:pPr indent="-514350" lvl="0" marL="514350" rtl="0" algn="just">
              <a:spcBef>
                <a:spcPts val="480"/>
              </a:spcBef>
              <a:spcAft>
                <a:spcPts val="0"/>
              </a:spcAft>
              <a:buClr>
                <a:schemeClr val="dk1"/>
              </a:buClr>
              <a:buSzPts val="2400"/>
              <a:buFont typeface="Arial"/>
              <a:buChar char="•"/>
            </a:pPr>
            <a:r>
              <a:rPr lang="en-US" sz="2400">
                <a:solidFill>
                  <a:schemeClr val="dk1"/>
                </a:solidFill>
              </a:rPr>
              <a:t>Connect A0 pin of sound sensor with A0 pin of Arduino Mega.</a:t>
            </a:r>
            <a:endParaRPr/>
          </a:p>
          <a:p>
            <a:pPr indent="-514350" lvl="0" marL="514350" rtl="0" algn="just">
              <a:spcBef>
                <a:spcPts val="480"/>
              </a:spcBef>
              <a:spcAft>
                <a:spcPts val="0"/>
              </a:spcAft>
              <a:buClr>
                <a:schemeClr val="dk1"/>
              </a:buClr>
              <a:buSzPts val="2400"/>
              <a:buFont typeface="Arial"/>
              <a:buChar char="•"/>
            </a:pPr>
            <a:r>
              <a:rPr lang="en-US" sz="2400">
                <a:solidFill>
                  <a:schemeClr val="dk1"/>
                </a:solidFill>
              </a:rPr>
              <a:t>Connect Vcc  pin of sound sensor with Arduino  +5V .</a:t>
            </a:r>
            <a:endParaRPr/>
          </a:p>
          <a:p>
            <a:pPr indent="-514350" lvl="0" marL="514350" rtl="0" algn="just">
              <a:spcBef>
                <a:spcPts val="480"/>
              </a:spcBef>
              <a:spcAft>
                <a:spcPts val="0"/>
              </a:spcAft>
              <a:buClr>
                <a:schemeClr val="dk1"/>
              </a:buClr>
              <a:buSzPts val="2400"/>
              <a:buFont typeface="Arial"/>
              <a:buChar char="•"/>
            </a:pPr>
            <a:r>
              <a:rPr lang="en-US" sz="2400">
                <a:solidFill>
                  <a:schemeClr val="dk1"/>
                </a:solidFill>
              </a:rPr>
              <a:t>Connect GND pin of sound sensor with Arduino GND pin.</a:t>
            </a:r>
            <a:endParaRPr/>
          </a:p>
          <a:p>
            <a:pPr indent="-514350" lvl="0" marL="514350" rtl="0" algn="just">
              <a:spcBef>
                <a:spcPts val="520"/>
              </a:spcBef>
              <a:spcAft>
                <a:spcPts val="0"/>
              </a:spcAft>
              <a:buClr>
                <a:srgbClr val="888888"/>
              </a:buClr>
              <a:buSzPts val="2600"/>
              <a:buNone/>
            </a:pPr>
            <a:r>
              <a:t/>
            </a:r>
            <a:endParaRPr sz="2600">
              <a:solidFill>
                <a:schemeClr val="dk1"/>
              </a:solidFill>
            </a:endParaRPr>
          </a:p>
          <a:p>
            <a:pPr indent="-387350" lvl="0" marL="514350" rtl="0" algn="just">
              <a:spcBef>
                <a:spcPts val="400"/>
              </a:spcBef>
              <a:spcAft>
                <a:spcPts val="0"/>
              </a:spcAft>
              <a:buClr>
                <a:srgbClr val="888888"/>
              </a:buClr>
              <a:buSzPts val="2000"/>
              <a:buFont typeface="Arial"/>
              <a:buNone/>
            </a:pPr>
            <a:r>
              <a:t/>
            </a:r>
            <a:endParaRPr sz="2000">
              <a:solidFill>
                <a:schemeClr val="dk1"/>
              </a:solidFill>
            </a:endParaRPr>
          </a:p>
          <a:p>
            <a:pPr indent="-387350" lvl="0" marL="514350" rtl="0" algn="l">
              <a:spcBef>
                <a:spcPts val="400"/>
              </a:spcBef>
              <a:spcAft>
                <a:spcPts val="0"/>
              </a:spcAft>
              <a:buClr>
                <a:srgbClr val="888888"/>
              </a:buClr>
              <a:buSzPts val="2000"/>
              <a:buFont typeface="Arial"/>
              <a:buNone/>
            </a:pPr>
            <a:r>
              <a:t/>
            </a:r>
            <a:endParaRPr sz="2000">
              <a:solidFill>
                <a:schemeClr val="dk1"/>
              </a:solidFill>
            </a:endParaRPr>
          </a:p>
        </p:txBody>
      </p:sp>
      <p:sp>
        <p:nvSpPr>
          <p:cNvPr id="143" name="Google Shape;143;p6"/>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44" name="Google Shape;144;p6"/>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45" name="Google Shape;145;p6"/>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7"/>
          <p:cNvSpPr txBox="1"/>
          <p:nvPr>
            <p:ph idx="1" type="subTitle"/>
          </p:nvPr>
        </p:nvSpPr>
        <p:spPr>
          <a:xfrm>
            <a:off x="457200" y="1143000"/>
            <a:ext cx="8229600" cy="51816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Clr>
                <a:schemeClr val="dk1"/>
              </a:buClr>
              <a:buSzPct val="100000"/>
              <a:buNone/>
            </a:pPr>
            <a:r>
              <a:rPr b="1" lang="en-US" sz="5700">
                <a:solidFill>
                  <a:schemeClr val="dk1"/>
                </a:solidFill>
              </a:rPr>
              <a:t>    Connections  for LCD :</a:t>
            </a:r>
            <a:endParaRPr/>
          </a:p>
          <a:p>
            <a:pPr indent="-472440" lvl="0" marL="457200" rtl="0" algn="l">
              <a:spcBef>
                <a:spcPts val="448"/>
              </a:spcBef>
              <a:spcAft>
                <a:spcPts val="0"/>
              </a:spcAft>
              <a:buClr>
                <a:schemeClr val="dk1"/>
              </a:buClr>
              <a:buSzPct val="114285"/>
              <a:buFont typeface="Arial"/>
              <a:buChar char="•"/>
            </a:pPr>
            <a:r>
              <a:rPr lang="en-US">
                <a:solidFill>
                  <a:schemeClr val="dk1"/>
                </a:solidFill>
              </a:rPr>
              <a:t>PIN1 or Vss to ground</a:t>
            </a:r>
            <a:endParaRPr/>
          </a:p>
          <a:p>
            <a:pPr indent="-472440" lvl="0" marL="457200" rtl="0" algn="l">
              <a:spcBef>
                <a:spcPts val="448"/>
              </a:spcBef>
              <a:spcAft>
                <a:spcPts val="0"/>
              </a:spcAft>
              <a:buClr>
                <a:schemeClr val="dk1"/>
              </a:buClr>
              <a:buSzPct val="114285"/>
              <a:buFont typeface="Arial"/>
              <a:buChar char="•"/>
            </a:pPr>
            <a:r>
              <a:rPr lang="en-US">
                <a:solidFill>
                  <a:schemeClr val="dk1"/>
                </a:solidFill>
              </a:rPr>
              <a:t>PIN2 or Vdd or Vcc to +5V power</a:t>
            </a:r>
            <a:endParaRPr/>
          </a:p>
          <a:p>
            <a:pPr indent="-472440" lvl="0" marL="457200" rtl="0" algn="l">
              <a:spcBef>
                <a:spcPts val="448"/>
              </a:spcBef>
              <a:spcAft>
                <a:spcPts val="0"/>
              </a:spcAft>
              <a:buClr>
                <a:schemeClr val="dk1"/>
              </a:buClr>
              <a:buSzPct val="114285"/>
              <a:buFont typeface="Arial"/>
              <a:buChar char="•"/>
            </a:pPr>
            <a:r>
              <a:rPr lang="en-US">
                <a:solidFill>
                  <a:schemeClr val="dk1"/>
                </a:solidFill>
              </a:rPr>
              <a:t>PIN3 or Vee to potentiometer (gives maximum contrast best for a beginner)</a:t>
            </a:r>
            <a:endParaRPr/>
          </a:p>
          <a:p>
            <a:pPr indent="-472440" lvl="0" marL="457200" rtl="0" algn="l">
              <a:spcBef>
                <a:spcPts val="448"/>
              </a:spcBef>
              <a:spcAft>
                <a:spcPts val="0"/>
              </a:spcAft>
              <a:buClr>
                <a:schemeClr val="dk1"/>
              </a:buClr>
              <a:buSzPct val="114285"/>
              <a:buFont typeface="Arial"/>
              <a:buChar char="•"/>
            </a:pPr>
            <a:r>
              <a:rPr lang="en-US">
                <a:solidFill>
                  <a:schemeClr val="dk1"/>
                </a:solidFill>
              </a:rPr>
              <a:t>PIN4 or RS (Register Selection) to PIN22 of Arduino       </a:t>
            </a:r>
            <a:endParaRPr>
              <a:solidFill>
                <a:schemeClr val="dk1"/>
              </a:solidFill>
            </a:endParaRPr>
          </a:p>
          <a:p>
            <a:pPr indent="-472440" lvl="0" marL="457200" rtl="0" algn="l">
              <a:spcBef>
                <a:spcPts val="448"/>
              </a:spcBef>
              <a:spcAft>
                <a:spcPts val="0"/>
              </a:spcAft>
              <a:buClr>
                <a:schemeClr val="dk1"/>
              </a:buClr>
              <a:buSzPct val="114285"/>
              <a:buFont typeface="Arial"/>
              <a:buChar char="•"/>
            </a:pPr>
            <a:r>
              <a:rPr lang="en-US">
                <a:solidFill>
                  <a:schemeClr val="dk1"/>
                </a:solidFill>
              </a:rPr>
              <a:t>PIN5 or RW (Read/Write) to ground </a:t>
            </a:r>
            <a:endParaRPr/>
          </a:p>
          <a:p>
            <a:pPr indent="-472440" lvl="0" marL="457200" rtl="0" algn="l">
              <a:spcBef>
                <a:spcPts val="448"/>
              </a:spcBef>
              <a:spcAft>
                <a:spcPts val="0"/>
              </a:spcAft>
              <a:buClr>
                <a:schemeClr val="dk1"/>
              </a:buClr>
              <a:buSzPct val="114285"/>
              <a:buFont typeface="Arial"/>
              <a:buChar char="•"/>
            </a:pPr>
            <a:r>
              <a:rPr lang="en-US">
                <a:solidFill>
                  <a:schemeClr val="dk1"/>
                </a:solidFill>
              </a:rPr>
              <a:t>PIN6 or E (Enable) to PIN24 of Arduino       </a:t>
            </a:r>
            <a:endParaRPr>
              <a:solidFill>
                <a:schemeClr val="dk1"/>
              </a:solidFill>
            </a:endParaRPr>
          </a:p>
          <a:p>
            <a:pPr indent="-472440" lvl="0" marL="457200" rtl="0" algn="l">
              <a:spcBef>
                <a:spcPts val="448"/>
              </a:spcBef>
              <a:spcAft>
                <a:spcPts val="0"/>
              </a:spcAft>
              <a:buClr>
                <a:schemeClr val="dk1"/>
              </a:buClr>
              <a:buSzPct val="114285"/>
              <a:buFont typeface="Arial"/>
              <a:buChar char="•"/>
            </a:pPr>
            <a:r>
              <a:rPr lang="en-US">
                <a:solidFill>
                  <a:schemeClr val="dk1"/>
                </a:solidFill>
              </a:rPr>
              <a:t>PIN11 or D4 to PIN2 of Arduino       </a:t>
            </a:r>
            <a:endParaRPr>
              <a:solidFill>
                <a:schemeClr val="dk1"/>
              </a:solidFill>
            </a:endParaRPr>
          </a:p>
          <a:p>
            <a:pPr indent="-472440" lvl="0" marL="457200" rtl="0" algn="l">
              <a:spcBef>
                <a:spcPts val="448"/>
              </a:spcBef>
              <a:spcAft>
                <a:spcPts val="0"/>
              </a:spcAft>
              <a:buClr>
                <a:schemeClr val="dk1"/>
              </a:buClr>
              <a:buSzPct val="114285"/>
              <a:buFont typeface="Arial"/>
              <a:buChar char="•"/>
            </a:pPr>
            <a:r>
              <a:rPr lang="en-US">
                <a:solidFill>
                  <a:schemeClr val="dk1"/>
                </a:solidFill>
              </a:rPr>
              <a:t>PIN12 or D5 to PIN3 of Arduino       </a:t>
            </a:r>
            <a:endParaRPr>
              <a:solidFill>
                <a:schemeClr val="dk1"/>
              </a:solidFill>
            </a:endParaRPr>
          </a:p>
          <a:p>
            <a:pPr indent="-472440" lvl="0" marL="457200" rtl="0" algn="l">
              <a:spcBef>
                <a:spcPts val="448"/>
              </a:spcBef>
              <a:spcAft>
                <a:spcPts val="0"/>
              </a:spcAft>
              <a:buClr>
                <a:schemeClr val="dk1"/>
              </a:buClr>
              <a:buSzPct val="114285"/>
              <a:buFont typeface="Arial"/>
              <a:buChar char="•"/>
            </a:pPr>
            <a:r>
              <a:rPr lang="en-US">
                <a:solidFill>
                  <a:schemeClr val="dk1"/>
                </a:solidFill>
              </a:rPr>
              <a:t>PIN13 or D6 to PIN28 of Arduino       </a:t>
            </a:r>
            <a:endParaRPr>
              <a:solidFill>
                <a:schemeClr val="dk1"/>
              </a:solidFill>
            </a:endParaRPr>
          </a:p>
          <a:p>
            <a:pPr indent="-472440" lvl="0" marL="457200" rtl="0" algn="l">
              <a:spcBef>
                <a:spcPts val="448"/>
              </a:spcBef>
              <a:spcAft>
                <a:spcPts val="0"/>
              </a:spcAft>
              <a:buClr>
                <a:schemeClr val="dk1"/>
              </a:buClr>
              <a:buSzPct val="114285"/>
              <a:buFont typeface="Arial"/>
              <a:buChar char="•"/>
            </a:pPr>
            <a:r>
              <a:rPr lang="en-US">
                <a:solidFill>
                  <a:schemeClr val="dk1"/>
                </a:solidFill>
              </a:rPr>
              <a:t>PIN14 or D7 to PIN30 of Arduino       </a:t>
            </a:r>
            <a:endParaRPr>
              <a:solidFill>
                <a:schemeClr val="dk1"/>
              </a:solidFill>
            </a:endParaRPr>
          </a:p>
          <a:p>
            <a:pPr indent="-472440" lvl="0" marL="457200" rtl="0" algn="l">
              <a:spcBef>
                <a:spcPts val="448"/>
              </a:spcBef>
              <a:spcAft>
                <a:spcPts val="0"/>
              </a:spcAft>
              <a:buClr>
                <a:schemeClr val="dk1"/>
              </a:buClr>
              <a:buSzPct val="114285"/>
              <a:buFont typeface="Arial"/>
              <a:buChar char="•"/>
            </a:pPr>
            <a:r>
              <a:rPr lang="en-US">
                <a:solidFill>
                  <a:schemeClr val="dk1"/>
                </a:solidFill>
              </a:rPr>
              <a:t>PIN15 or A to +5V of Arduino</a:t>
            </a:r>
            <a:endParaRPr>
              <a:solidFill>
                <a:schemeClr val="dk1"/>
              </a:solidFill>
            </a:endParaRPr>
          </a:p>
          <a:p>
            <a:pPr indent="-472440" lvl="0" marL="457200" rtl="0" algn="l">
              <a:spcBef>
                <a:spcPts val="448"/>
              </a:spcBef>
              <a:spcAft>
                <a:spcPts val="0"/>
              </a:spcAft>
              <a:buClr>
                <a:schemeClr val="dk1"/>
              </a:buClr>
              <a:buSzPct val="114285"/>
              <a:buFont typeface="Arial"/>
              <a:buChar char="•"/>
            </a:pPr>
            <a:r>
              <a:rPr lang="en-US">
                <a:solidFill>
                  <a:schemeClr val="dk1"/>
                </a:solidFill>
              </a:rPr>
              <a:t>PIN16 or K to  GND of Arduino</a:t>
            </a:r>
            <a:endParaRPr>
              <a:solidFill>
                <a:schemeClr val="dk1"/>
              </a:solidFill>
            </a:endParaRPr>
          </a:p>
          <a:p>
            <a:pPr indent="0" lvl="0" marL="0" rtl="0" algn="l">
              <a:spcBef>
                <a:spcPts val="448"/>
              </a:spcBef>
              <a:spcAft>
                <a:spcPts val="0"/>
              </a:spcAft>
              <a:buClr>
                <a:srgbClr val="888888"/>
              </a:buClr>
              <a:buSzPct val="114285"/>
              <a:buNone/>
            </a:pPr>
            <a:r>
              <a:t/>
            </a:r>
            <a:endParaRPr/>
          </a:p>
        </p:txBody>
      </p:sp>
      <p:sp>
        <p:nvSpPr>
          <p:cNvPr id="151" name="Google Shape;151;p7"/>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52" name="Google Shape;152;p7"/>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53" name="Google Shape;153;p7"/>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8"/>
          <p:cNvSpPr txBox="1"/>
          <p:nvPr>
            <p:ph idx="1" type="subTitle"/>
          </p:nvPr>
        </p:nvSpPr>
        <p:spPr>
          <a:xfrm>
            <a:off x="457200" y="2667000"/>
            <a:ext cx="8229600" cy="5181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400"/>
              <a:buNone/>
            </a:pPr>
            <a:r>
              <a:rPr b="1" lang="en-US" sz="2400">
                <a:solidFill>
                  <a:schemeClr val="dk1"/>
                </a:solidFill>
              </a:rPr>
              <a:t>Project Link  :  </a:t>
            </a:r>
            <a:r>
              <a:rPr lang="en-US" sz="2400" u="sng">
                <a:solidFill>
                  <a:schemeClr val="dk1"/>
                </a:solidFill>
                <a:hlinkClick r:id="rId3">
                  <a:extLst>
                    <a:ext uri="{A12FA001-AC4F-418D-AE19-62706E023703}">
                      <ahyp:hlinkClr val="tx"/>
                    </a:ext>
                  </a:extLst>
                </a:hlinkClick>
              </a:rPr>
              <a:t>https://youtu.be/nqSxk2alUuk</a:t>
            </a:r>
            <a:endParaRPr sz="2400">
              <a:solidFill>
                <a:schemeClr val="dk1"/>
              </a:solidFill>
            </a:endParaRPr>
          </a:p>
        </p:txBody>
      </p:sp>
      <p:sp>
        <p:nvSpPr>
          <p:cNvPr id="159" name="Google Shape;159;p8"/>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60" name="Google Shape;160;p8"/>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61" name="Google Shape;161;p8"/>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BL_Education_Template_Left_Logo">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2020-01-08T06:10:47Z</dcterms:created>
  <dc:creator>rahul</dc:creator>
</cp:coreProperties>
</file>