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YcKmLN5U52IMAQdeLWsA144b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410c9dfe84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410c9dfe84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410c9dfe84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410c9dfe84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410c9dfe84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0c9dfe84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410c9dfe84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410c9dfe84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410c9dfe84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410c9dfe84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0c9dfe84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410c9dfe84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410c9dfe84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410c9dfe84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410c9dfe84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0c9dfe84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410c9dfe84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410c9dfe84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410c9dfe84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410c9dfe84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0c9dfe84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410c9dfe84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410c9dfe84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410c9dfe84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410c9dfe84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10c9dfe84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410c9dfe84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410c9dfe84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410c9dfe84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410c9dfe84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410c9dfe84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410c9dfe84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410c9dfe84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10c9dfe84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410c9dfe84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410c9dfe84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410c9dfe84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410c9dfe84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10c9dfe84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410c9dfe84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410c9dfe84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410c9dfe84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410c9dfe84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410c9dfe84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10c9dfe84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410c9dfe84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410c9dfe84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410c9dfe84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410c9dfe84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410c9dfe84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410c9dfe84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410c9dfe84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0c9dfe84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410c9dfe84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410c9dfe84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410c9dfe84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10c9dfe84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410c9dfe84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410c9dfe84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410c9dfe84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410c9dfe84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410c9dfe84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0c9dfe84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410c9dfe84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410c9dfe84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410c9dfe84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410c9dfe84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410c9dfe84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10c9dfe84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10c9dfe84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410c9dfe84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410c9dfe84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410c9dfe84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410c9dfe84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TLrNSPZuTJ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09600" y="1143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Interfacing of ADXL345 Accelerometer</a:t>
            </a:r>
            <a:endParaRPr b="1"/>
          </a:p>
        </p:txBody>
      </p:sp>
      <p:pic>
        <p:nvPicPr>
          <p:cNvPr descr="Image result for adxl345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895600"/>
            <a:ext cx="44386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6096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Accelerometer(ADXL345)</a:t>
            </a:r>
            <a:endParaRPr/>
          </a:p>
        </p:txBody>
      </p:sp>
      <p:sp>
        <p:nvSpPr>
          <p:cNvPr id="107" name="Google Shape;107;p2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533400" y="1828800"/>
            <a:ext cx="6400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ADXL345 is a small, thin, ultralow power, 3-axis accelerometer with high resolution (13-bit) measurement at up to ±16 g. 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Digital output data is formatted as 16-bit two’s complement and is accessible through either a SPI (3- or 4-wire) or I2C digital interface. 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ADXL345 is well suited for mobile device applications. It measures the static acceleration of gravity in tilt-sensing applications, as well as dynamic acceleration resulting from motion or shock. 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8434" y="2362200"/>
            <a:ext cx="2225566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sp>
        <p:nvSpPr>
          <p:cNvPr id="119" name="Google Shape;119;p3"/>
          <p:cNvSpPr txBox="1"/>
          <p:nvPr>
            <p:ph type="ctrTitle"/>
          </p:nvPr>
        </p:nvSpPr>
        <p:spPr>
          <a:xfrm>
            <a:off x="533400" y="7620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Working of Accelerometer</a:t>
            </a:r>
            <a:endParaRPr b="1" sz="4000"/>
          </a:p>
        </p:txBody>
      </p:sp>
      <p:sp>
        <p:nvSpPr>
          <p:cNvPr id="120" name="Google Shape;120;p3"/>
          <p:cNvSpPr txBox="1"/>
          <p:nvPr>
            <p:ph idx="1" type="subTitle"/>
          </p:nvPr>
        </p:nvSpPr>
        <p:spPr>
          <a:xfrm>
            <a:off x="533400" y="16002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This is a 3-axis accelerometer which can measure both static and dynamic forces of acceleration. 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The unit of measurement for acceleration is meter per second squared (m/s^2). However, accelerometer sensors usually express the measurements in “g” or gravity. One “g” is the value of the earth gravitational force which is equal to 9.8 meters per second squared.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So, if we have an accelerometer positioned flat, with its Z-axis pointing upwards, opposite to the gravitational force, the Z-axis output of the sensor will be 1g. On the other hand, the X and Y outputs will be zero, because the gravitational force is perpendicular to these axes and doesn’t affect them at all.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ctrTitle"/>
          </p:nvPr>
        </p:nvSpPr>
        <p:spPr>
          <a:xfrm>
            <a:off x="609600" y="838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Components required</a:t>
            </a:r>
            <a:endParaRPr/>
          </a:p>
        </p:txBody>
      </p:sp>
      <p:sp>
        <p:nvSpPr>
          <p:cNvPr id="126" name="Google Shape;126;p4"/>
          <p:cNvSpPr txBox="1"/>
          <p:nvPr>
            <p:ph idx="1" type="subTitle"/>
          </p:nvPr>
        </p:nvSpPr>
        <p:spPr>
          <a:xfrm>
            <a:off x="914400" y="2133600"/>
            <a:ext cx="7239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Arduino mega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ADXL345 Accelerometer 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Jumper wires</a:t>
            </a:r>
            <a:endParaRPr/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ctrTitle"/>
          </p:nvPr>
        </p:nvSpPr>
        <p:spPr>
          <a:xfrm>
            <a:off x="5334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 Diagram</a:t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68770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ctrTitle"/>
          </p:nvPr>
        </p:nvSpPr>
        <p:spPr>
          <a:xfrm>
            <a:off x="5334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Connections</a:t>
            </a:r>
            <a:endParaRPr/>
          </a:p>
        </p:txBody>
      </p:sp>
      <p:sp>
        <p:nvSpPr>
          <p:cNvPr id="144" name="Google Shape;144;p6"/>
          <p:cNvSpPr txBox="1"/>
          <p:nvPr>
            <p:ph idx="1" type="subTitle"/>
          </p:nvPr>
        </p:nvSpPr>
        <p:spPr>
          <a:xfrm>
            <a:off x="762000" y="1905000"/>
            <a:ext cx="7620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 SDA pin of ADXL345 with 20 pin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 SCL pin of ADXL345 with 21 pin of Arduino.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 its Vcc with Arduino (+5V).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Connect  its GND with Arduino GND.</a:t>
            </a:r>
            <a:endParaRPr sz="2400"/>
          </a:p>
        </p:txBody>
      </p:sp>
      <p:sp>
        <p:nvSpPr>
          <p:cNvPr id="145" name="Google Shape;145;p6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46" name="Google Shape;146;p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idx="1" type="subTitle"/>
          </p:nvPr>
        </p:nvSpPr>
        <p:spPr>
          <a:xfrm>
            <a:off x="762000" y="2686032"/>
            <a:ext cx="7620000" cy="3638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Project Link :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https://youtu.be/TLrNSPZuTJM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2020-01-09T06:59:31Z</dcterms:created>
  <dc:creator>rahul</dc:creator>
</cp:coreProperties>
</file>