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o+Qr9ERFWcXKbdHxRfMar9i1L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customschemas.google.com/relationships/presentationmetadata" Target="meta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410c877647_0_7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g2410c877647_0_7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g2410c877647_0_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2410c877647_0_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2410c877647_0_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10c877647_0_64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2410c877647_0_64"/>
          <p:cNvSpPr txBox="1"/>
          <p:nvPr>
            <p:ph idx="1" type="body"/>
          </p:nvPr>
        </p:nvSpPr>
        <p:spPr>
          <a:xfrm rot="5400000">
            <a:off x="2396400" y="558498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g2410c877647_0_6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2410c877647_0_6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2410c877647_0_6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10c877647_0_70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410c877647_0_70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g2410c877647_0_7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2410c877647_0_7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2410c877647_0_7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10c877647_0_76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2410c877647_0_7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g2410c877647_0_7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2410c877647_0_7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410c877647_0_7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0c877647_0_8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410c877647_0_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g2410c877647_0_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410c877647_0_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410c877647_0_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410c877647_0_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2410c877647_0_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410c877647_0_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410c877647_0_17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2410c877647_0_17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g2410c877647_0_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2410c877647_0_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2410c877647_0_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10c877647_0_23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2410c877647_0_23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g2410c877647_0_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2410c877647_0_2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2410c877647_0_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410c877647_0_29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2410c877647_0_29"/>
          <p:cNvSpPr txBox="1"/>
          <p:nvPr>
            <p:ph idx="1" type="body"/>
          </p:nvPr>
        </p:nvSpPr>
        <p:spPr>
          <a:xfrm>
            <a:off x="6286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2410c877647_0_29"/>
          <p:cNvSpPr txBox="1"/>
          <p:nvPr>
            <p:ph idx="2" type="body"/>
          </p:nvPr>
        </p:nvSpPr>
        <p:spPr>
          <a:xfrm>
            <a:off x="46291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g2410c877647_0_2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2410c877647_0_2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2410c877647_0_2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10c877647_0_36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410c877647_0_36"/>
          <p:cNvSpPr txBox="1"/>
          <p:nvPr>
            <p:ph idx="1" type="body"/>
          </p:nvPr>
        </p:nvSpPr>
        <p:spPr>
          <a:xfrm>
            <a:off x="629841" y="2021671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g2410c877647_0_36"/>
          <p:cNvSpPr txBox="1"/>
          <p:nvPr>
            <p:ph idx="2" type="body"/>
          </p:nvPr>
        </p:nvSpPr>
        <p:spPr>
          <a:xfrm>
            <a:off x="629841" y="2921671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g2410c877647_0_36"/>
          <p:cNvSpPr txBox="1"/>
          <p:nvPr>
            <p:ph idx="3" type="body"/>
          </p:nvPr>
        </p:nvSpPr>
        <p:spPr>
          <a:xfrm>
            <a:off x="4629150" y="2021671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g2410c877647_0_36"/>
          <p:cNvSpPr txBox="1"/>
          <p:nvPr>
            <p:ph idx="4" type="body"/>
          </p:nvPr>
        </p:nvSpPr>
        <p:spPr>
          <a:xfrm>
            <a:off x="4629150" y="2921671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g2410c877647_0_3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410c877647_0_3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410c877647_0_3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10c877647_0_45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410c877647_0_4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410c877647_0_4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410c877647_0_4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10c877647_0_50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410c877647_0_50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g2410c877647_0_50"/>
          <p:cNvSpPr txBox="1"/>
          <p:nvPr>
            <p:ph idx="2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g2410c877647_0_5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410c877647_0_5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410c877647_0_5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10c877647_0_57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410c877647_0_57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g2410c877647_0_57"/>
          <p:cNvSpPr txBox="1"/>
          <p:nvPr>
            <p:ph idx="1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g2410c877647_0_5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410c877647_0_5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410c877647_0_5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10c877647_0_0"/>
          <p:cNvSpPr txBox="1"/>
          <p:nvPr>
            <p:ph type="title"/>
          </p:nvPr>
        </p:nvSpPr>
        <p:spPr>
          <a:xfrm>
            <a:off x="62910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10c877647_0_0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g2410c877647_0_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g2410c877647_0_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g2410c877647_0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g2410c877647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19815" cy="13787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0BnZ33z5Zt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685800" y="1066801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Automatic Rain Alarm Detector</a:t>
            </a:r>
            <a:endParaRPr b="1"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86000"/>
            <a:ext cx="6482219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00" name="Google Shape;100;p1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ctrTitle"/>
          </p:nvPr>
        </p:nvSpPr>
        <p:spPr>
          <a:xfrm>
            <a:off x="609600" y="990600"/>
            <a:ext cx="8153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Raindrop sensor</a:t>
            </a:r>
            <a:endParaRPr/>
          </a:p>
        </p:txBody>
      </p:sp>
      <p:sp>
        <p:nvSpPr>
          <p:cNvPr id="107" name="Google Shape;107;p2"/>
          <p:cNvSpPr txBox="1"/>
          <p:nvPr>
            <p:ph idx="1" type="subTitle"/>
          </p:nvPr>
        </p:nvSpPr>
        <p:spPr>
          <a:xfrm>
            <a:off x="609600" y="1828800"/>
            <a:ext cx="5257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</a:rPr>
              <a:t> The Raindrop sensor module</a:t>
            </a:r>
            <a:r>
              <a:rPr lang="en-US" sz="2400">
                <a:solidFill>
                  <a:schemeClr val="dk1"/>
                </a:solidFill>
              </a:rPr>
              <a:t> is used for rain detection. It is also for measuring rainfall intensity. </a:t>
            </a:r>
            <a:endParaRPr/>
          </a:p>
          <a:p>
            <a:pPr indent="-15240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The module includes a rain board and a control board that are separate for more convenience. It has a power indicator LED and an adjustable sensitivity though a potentiometer.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descr="Image result for raindrop sensor" id="108" name="Google Shape;108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raindrop sensor" id="109" name="Google Shape;109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raindrop sensor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828800"/>
            <a:ext cx="31242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12" name="Google Shape;112;p2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ctrTitle"/>
          </p:nvPr>
        </p:nvSpPr>
        <p:spPr>
          <a:xfrm>
            <a:off x="533400" y="1219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Working of project</a:t>
            </a:r>
            <a:endParaRPr/>
          </a:p>
        </p:txBody>
      </p:sp>
      <p:sp>
        <p:nvSpPr>
          <p:cNvPr id="119" name="Google Shape;119;p3"/>
          <p:cNvSpPr txBox="1"/>
          <p:nvPr>
            <p:ph idx="1" type="subTitle"/>
          </p:nvPr>
        </p:nvSpPr>
        <p:spPr>
          <a:xfrm>
            <a:off x="533400" y="2209800"/>
            <a:ext cx="8077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In this project basically raindrop sensor senses </a:t>
            </a:r>
            <a:r>
              <a:rPr b="1" lang="en-US" sz="2400">
                <a:solidFill>
                  <a:schemeClr val="dk1"/>
                </a:solidFill>
              </a:rPr>
              <a:t>rain</a:t>
            </a:r>
            <a:r>
              <a:rPr lang="en-US" sz="2400">
                <a:solidFill>
                  <a:schemeClr val="dk1"/>
                </a:solidFill>
              </a:rPr>
              <a:t> when comes ,buzzer will create alarm as </a:t>
            </a:r>
            <a:r>
              <a:rPr b="1" lang="en-US" sz="2400">
                <a:solidFill>
                  <a:schemeClr val="dk1"/>
                </a:solidFill>
              </a:rPr>
              <a:t>rain alarm detector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/>
          </a:p>
          <a:p>
            <a:pPr indent="-15240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A </a:t>
            </a:r>
            <a:r>
              <a:rPr b="1" lang="en-US" sz="2400">
                <a:solidFill>
                  <a:schemeClr val="dk1"/>
                </a:solidFill>
              </a:rPr>
              <a:t>Raindrop sensor</a:t>
            </a:r>
            <a:r>
              <a:rPr lang="en-US" sz="2400">
                <a:solidFill>
                  <a:schemeClr val="dk1"/>
                </a:solidFill>
              </a:rPr>
              <a:t> or </a:t>
            </a:r>
            <a:r>
              <a:rPr b="1" lang="en-US" sz="2400">
                <a:solidFill>
                  <a:schemeClr val="dk1"/>
                </a:solidFill>
              </a:rPr>
              <a:t>rain</a:t>
            </a:r>
            <a:r>
              <a:rPr lang="en-US" sz="2400">
                <a:solidFill>
                  <a:schemeClr val="dk1"/>
                </a:solidFill>
              </a:rPr>
              <a:t> switch is a switching device activated by rainfall. </a:t>
            </a:r>
            <a:endParaRPr/>
          </a:p>
          <a:p>
            <a:pPr indent="-15240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As rain drops are collected on the circuit board, they create paths of parallel resistance that are measured via the op amp.</a:t>
            </a:r>
            <a:endParaRPr/>
          </a:p>
        </p:txBody>
      </p:sp>
      <p:sp>
        <p:nvSpPr>
          <p:cNvPr id="120" name="Google Shape;120;p3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3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ctrTitle"/>
          </p:nvPr>
        </p:nvSpPr>
        <p:spPr>
          <a:xfrm>
            <a:off x="457200" y="990601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Components required</a:t>
            </a:r>
            <a:endParaRPr/>
          </a:p>
        </p:txBody>
      </p:sp>
      <p:sp>
        <p:nvSpPr>
          <p:cNvPr id="128" name="Google Shape;128;p4"/>
          <p:cNvSpPr txBox="1"/>
          <p:nvPr>
            <p:ph idx="1" type="subTitle"/>
          </p:nvPr>
        </p:nvSpPr>
        <p:spPr>
          <a:xfrm>
            <a:off x="533400" y="2057400"/>
            <a:ext cx="7848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Arduino Mega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Raindrop sensor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Buzzer</a:t>
            </a:r>
            <a:endParaRPr sz="2400">
              <a:solidFill>
                <a:schemeClr val="dk1"/>
              </a:solidFill>
            </a:endParaRPr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LED</a:t>
            </a:r>
            <a:endParaRPr sz="2400">
              <a:solidFill>
                <a:schemeClr val="dk1"/>
              </a:solidFill>
            </a:endParaRPr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Breadboard</a:t>
            </a:r>
            <a:endParaRPr sz="2400">
              <a:solidFill>
                <a:schemeClr val="dk1"/>
              </a:solidFill>
            </a:endParaRPr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Jumper wires</a:t>
            </a:r>
            <a:endParaRPr/>
          </a:p>
        </p:txBody>
      </p:sp>
      <p:sp>
        <p:nvSpPr>
          <p:cNvPr id="129" name="Google Shape;129;p4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30" name="Google Shape;130;p4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4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ctrTitle"/>
          </p:nvPr>
        </p:nvSpPr>
        <p:spPr>
          <a:xfrm>
            <a:off x="762000" y="990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Connection Diagram</a:t>
            </a:r>
            <a:endParaRPr/>
          </a:p>
        </p:txBody>
      </p:sp>
      <p:sp>
        <p:nvSpPr>
          <p:cNvPr id="137" name="Google Shape;137;p5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38" name="Google Shape;138;p5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5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828800"/>
            <a:ext cx="59340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ctrTitle"/>
          </p:nvPr>
        </p:nvSpPr>
        <p:spPr>
          <a:xfrm>
            <a:off x="533400" y="1066801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  Connections</a:t>
            </a:r>
            <a:endParaRPr/>
          </a:p>
        </p:txBody>
      </p:sp>
      <p:sp>
        <p:nvSpPr>
          <p:cNvPr id="146" name="Google Shape;146;p6"/>
          <p:cNvSpPr txBox="1"/>
          <p:nvPr>
            <p:ph idx="1" type="subTitle"/>
          </p:nvPr>
        </p:nvSpPr>
        <p:spPr>
          <a:xfrm>
            <a:off x="533400" y="2057400"/>
            <a:ext cx="8077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A0 pin of raindrop sensor with A0 pin of Arduino.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Vcc of sensor with +5V of Arduino.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GND of sensor with GND Arduino.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buzzer’s positive pin with 24 pin of Arduino and negative pin with GND pin of Arduino.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LED’s positive with 22 pin of Arduino and negative pin with GND pin of Arduino.</a:t>
            </a:r>
            <a:endParaRPr/>
          </a:p>
        </p:txBody>
      </p:sp>
      <p:sp>
        <p:nvSpPr>
          <p:cNvPr id="147" name="Google Shape;147;p6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48" name="Google Shape;148;p6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6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idx="1" type="subTitle"/>
          </p:nvPr>
        </p:nvSpPr>
        <p:spPr>
          <a:xfrm>
            <a:off x="533400" y="2819400"/>
            <a:ext cx="8077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</a:rPr>
              <a:t>Project Link :  </a:t>
            </a:r>
            <a:r>
              <a:rPr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https://youtu.be/0BnZ33z5ZtI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5" name="Google Shape;155;p7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56" name="Google Shape;156;p7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7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BL_Education_Template_Left_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2020-01-08T11:06:21Z</dcterms:created>
  <dc:creator>rahul</dc:creator>
</cp:coreProperties>
</file>