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14399"/>
            <a:ext cx="3063875" cy="576580"/>
            <a:chOff x="914400" y="914399"/>
            <a:chExt cx="3063875" cy="576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399"/>
              <a:ext cx="2147443" cy="403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2900" y="914399"/>
              <a:ext cx="1095375" cy="4038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1351025"/>
              <a:ext cx="221742" cy="1394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2481" y="1351025"/>
              <a:ext cx="1009942" cy="1394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7361" y="1351025"/>
              <a:ext cx="456056" cy="13944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14400" y="2038603"/>
            <a:ext cx="2016760" cy="342265"/>
            <a:chOff x="914400" y="2038603"/>
            <a:chExt cx="2016760" cy="34226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400" y="2038603"/>
              <a:ext cx="907732" cy="3421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0840" y="2038603"/>
              <a:ext cx="1290065" cy="34213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01700" y="2379929"/>
            <a:ext cx="5692775" cy="91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dirty="0" sz="1100" spc="-20">
                <a:latin typeface="Trebuchet MS"/>
                <a:cs typeface="Trebuchet MS"/>
              </a:rPr>
              <a:t>Medication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reminders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are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needed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to</a:t>
            </a:r>
            <a:r>
              <a:rPr dirty="0" sz="1100" spc="-1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ensure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that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people </a:t>
            </a:r>
            <a:r>
              <a:rPr dirty="0" sz="1100" spc="-40">
                <a:latin typeface="Trebuchet MS"/>
                <a:cs typeface="Trebuchet MS"/>
              </a:rPr>
              <a:t>take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their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medication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35">
                <a:latin typeface="Trebuchet MS"/>
                <a:cs typeface="Trebuchet MS"/>
              </a:rPr>
              <a:t>as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prescribed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by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their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healthcare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provider.</a:t>
            </a:r>
            <a:r>
              <a:rPr dirty="0" sz="1100" spc="-20">
                <a:latin typeface="Trebuchet MS"/>
                <a:cs typeface="Trebuchet MS"/>
              </a:rPr>
              <a:t> This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is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important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because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taking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medication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at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the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right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time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and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in 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the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right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20">
                <a:latin typeface="Trebuchet MS"/>
                <a:cs typeface="Trebuchet MS"/>
              </a:rPr>
              <a:t>dosage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can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help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improve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treatment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outcomes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and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prevent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potential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complications.</a:t>
            </a:r>
            <a:endParaRPr sz="1100">
              <a:latin typeface="Trebuchet MS"/>
              <a:cs typeface="Trebuchet MS"/>
            </a:endParaRPr>
          </a:p>
          <a:p>
            <a:pPr marL="12700" marR="28575">
              <a:lnSpc>
                <a:spcPct val="105900"/>
              </a:lnSpc>
            </a:pPr>
            <a:r>
              <a:rPr dirty="0" sz="1100" spc="-50">
                <a:latin typeface="Trebuchet MS"/>
                <a:cs typeface="Trebuchet MS"/>
              </a:rPr>
              <a:t>Additionally,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this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band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can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be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especially</a:t>
            </a:r>
            <a:r>
              <a:rPr dirty="0" sz="1100" spc="-1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helpful</a:t>
            </a:r>
            <a:r>
              <a:rPr dirty="0" sz="1100" spc="-1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for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individuals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who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have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difficulty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remembering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to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take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their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medication,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20">
                <a:latin typeface="Trebuchet MS"/>
                <a:cs typeface="Trebuchet MS"/>
              </a:rPr>
              <a:t>such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35">
                <a:latin typeface="Trebuchet MS"/>
                <a:cs typeface="Trebuchet MS"/>
              </a:rPr>
              <a:t>as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older</a:t>
            </a:r>
            <a:r>
              <a:rPr dirty="0" sz="1100" spc="-30">
                <a:latin typeface="Trebuchet MS"/>
                <a:cs typeface="Trebuchet MS"/>
              </a:rPr>
              <a:t> adults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or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those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with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cognitive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impairments.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00" y="3955795"/>
            <a:ext cx="768667" cy="34213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01700" y="4398467"/>
            <a:ext cx="5717540" cy="238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265">
              <a:lnSpc>
                <a:spcPct val="105900"/>
              </a:lnSpc>
              <a:spcBef>
                <a:spcPts val="100"/>
              </a:spcBef>
            </a:pPr>
            <a:r>
              <a:rPr dirty="0" sz="1100" spc="40">
                <a:latin typeface="Trebuchet MS"/>
                <a:cs typeface="Trebuchet MS"/>
              </a:rPr>
              <a:t>A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25">
                <a:latin typeface="Trebuchet MS"/>
                <a:cs typeface="Trebuchet MS"/>
              </a:rPr>
              <a:t>Band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with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pressurized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injection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system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that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essentially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injects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medicine</a:t>
            </a:r>
            <a:r>
              <a:rPr dirty="0" sz="1100" spc="-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from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vial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directly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into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the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bloo</a:t>
            </a:r>
            <a:r>
              <a:rPr dirty="0" sz="1100" spc="15">
                <a:latin typeface="Trebuchet MS"/>
                <a:cs typeface="Trebuchet MS"/>
              </a:rPr>
              <a:t>d</a:t>
            </a:r>
            <a:r>
              <a:rPr dirty="0" sz="1100" spc="-25">
                <a:latin typeface="Trebuchet MS"/>
                <a:cs typeface="Trebuchet MS"/>
              </a:rPr>
              <a:t>stream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(m</a:t>
            </a:r>
            <a:r>
              <a:rPr dirty="0" sz="1100" spc="-45">
                <a:latin typeface="Trebuchet MS"/>
                <a:cs typeface="Trebuchet MS"/>
              </a:rPr>
              <a:t>u</a:t>
            </a:r>
            <a:r>
              <a:rPr dirty="0" sz="1100" spc="-80">
                <a:latin typeface="Trebuchet MS"/>
                <a:cs typeface="Trebuchet MS"/>
              </a:rPr>
              <a:t>ltiple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time</a:t>
            </a:r>
            <a:r>
              <a:rPr dirty="0" sz="1100" spc="80">
                <a:latin typeface="Trebuchet MS"/>
                <a:cs typeface="Trebuchet MS"/>
              </a:rPr>
              <a:t>s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20">
                <a:latin typeface="Trebuchet MS"/>
                <a:cs typeface="Trebuchet MS"/>
              </a:rPr>
              <a:t>p</a:t>
            </a:r>
            <a:r>
              <a:rPr dirty="0" sz="1100" spc="-60">
                <a:latin typeface="Trebuchet MS"/>
                <a:cs typeface="Trebuchet MS"/>
              </a:rPr>
              <a:t>er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day</a:t>
            </a:r>
            <a:r>
              <a:rPr dirty="0" sz="1100" spc="-135">
                <a:latin typeface="Trebuchet MS"/>
                <a:cs typeface="Trebuchet MS"/>
              </a:rPr>
              <a:t>)</a:t>
            </a:r>
            <a:r>
              <a:rPr dirty="0" sz="1100" spc="-10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700" marR="27305">
              <a:lnSpc>
                <a:spcPct val="105900"/>
              </a:lnSpc>
              <a:spcBef>
                <a:spcPts val="795"/>
              </a:spcBef>
            </a:pPr>
            <a:r>
              <a:rPr dirty="0" sz="1100" spc="-55">
                <a:latin typeface="Trebuchet MS"/>
                <a:cs typeface="Trebuchet MS"/>
              </a:rPr>
              <a:t>(don’t </a:t>
            </a:r>
            <a:r>
              <a:rPr dirty="0" sz="1100" spc="-70">
                <a:latin typeface="Trebuchet MS"/>
                <a:cs typeface="Trebuchet MS"/>
              </a:rPr>
              <a:t>really </a:t>
            </a:r>
            <a:r>
              <a:rPr dirty="0" sz="1100" spc="-5">
                <a:latin typeface="Trebuchet MS"/>
                <a:cs typeface="Trebuchet MS"/>
              </a:rPr>
              <a:t>know </a:t>
            </a:r>
            <a:r>
              <a:rPr dirty="0" sz="1100" spc="-120">
                <a:latin typeface="Trebuchet MS"/>
                <a:cs typeface="Trebuchet MS"/>
              </a:rPr>
              <a:t>if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this </a:t>
            </a:r>
            <a:r>
              <a:rPr dirty="0" sz="1100" spc="-15">
                <a:latin typeface="Trebuchet MS"/>
                <a:cs typeface="Trebuchet MS"/>
              </a:rPr>
              <a:t>is </a:t>
            </a:r>
            <a:r>
              <a:rPr dirty="0" sz="1100" spc="-50">
                <a:latin typeface="Trebuchet MS"/>
                <a:cs typeface="Trebuchet MS"/>
              </a:rPr>
              <a:t>viable </a:t>
            </a:r>
            <a:r>
              <a:rPr dirty="0" sz="1100" spc="-10">
                <a:latin typeface="Trebuchet MS"/>
                <a:cs typeface="Trebuchet MS"/>
              </a:rPr>
              <a:t>since </a:t>
            </a:r>
            <a:r>
              <a:rPr dirty="0" sz="1100" spc="-20">
                <a:latin typeface="Trebuchet MS"/>
                <a:cs typeface="Trebuchet MS"/>
              </a:rPr>
              <a:t>medicines </a:t>
            </a:r>
            <a:r>
              <a:rPr dirty="0" sz="1100" spc="-15">
                <a:latin typeface="Trebuchet MS"/>
                <a:cs typeface="Trebuchet MS"/>
              </a:rPr>
              <a:t>need </a:t>
            </a:r>
            <a:r>
              <a:rPr dirty="0" sz="1100" spc="-50">
                <a:latin typeface="Trebuchet MS"/>
                <a:cs typeface="Trebuchet MS"/>
              </a:rPr>
              <a:t>to </a:t>
            </a:r>
            <a:r>
              <a:rPr dirty="0" sz="1100" spc="35">
                <a:latin typeface="Trebuchet MS"/>
                <a:cs typeface="Trebuchet MS"/>
              </a:rPr>
              <a:t>go </a:t>
            </a:r>
            <a:r>
              <a:rPr dirty="0" sz="1100" spc="-45">
                <a:latin typeface="Trebuchet MS"/>
                <a:cs typeface="Trebuchet MS"/>
              </a:rPr>
              <a:t>to </a:t>
            </a:r>
            <a:r>
              <a:rPr dirty="0" sz="1100" spc="-30">
                <a:latin typeface="Trebuchet MS"/>
                <a:cs typeface="Trebuchet MS"/>
              </a:rPr>
              <a:t>specific </a:t>
            </a:r>
            <a:r>
              <a:rPr dirty="0" sz="1100" spc="-5">
                <a:latin typeface="Trebuchet MS"/>
                <a:cs typeface="Trebuchet MS"/>
              </a:rPr>
              <a:t>places </a:t>
            </a:r>
            <a:r>
              <a:rPr dirty="0" sz="1100" spc="-65">
                <a:latin typeface="Trebuchet MS"/>
                <a:cs typeface="Trebuchet MS"/>
              </a:rPr>
              <a:t>in </a:t>
            </a:r>
            <a:r>
              <a:rPr dirty="0" sz="1100" spc="-25">
                <a:latin typeface="Trebuchet MS"/>
                <a:cs typeface="Trebuchet MS"/>
              </a:rPr>
              <a:t>our </a:t>
            </a:r>
            <a:r>
              <a:rPr dirty="0" sz="1100" spc="5">
                <a:latin typeface="Trebuchet MS"/>
                <a:cs typeface="Trebuchet MS"/>
              </a:rPr>
              <a:t>body </a:t>
            </a:r>
            <a:r>
              <a:rPr dirty="0" sz="1100" spc="-5">
                <a:latin typeface="Trebuchet MS"/>
                <a:cs typeface="Trebuchet MS"/>
              </a:rPr>
              <a:t>and </a:t>
            </a:r>
            <a:r>
              <a:rPr dirty="0" sz="1100" spc="-32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putting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14">
                <a:latin typeface="Trebuchet MS"/>
                <a:cs typeface="Trebuchet MS"/>
              </a:rPr>
              <a:t>it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in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our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veins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25">
                <a:latin typeface="Trebuchet MS"/>
                <a:cs typeface="Trebuchet MS"/>
              </a:rPr>
              <a:t>sends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14">
                <a:latin typeface="Trebuchet MS"/>
                <a:cs typeface="Trebuchet MS"/>
              </a:rPr>
              <a:t>it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everywhere.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might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have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side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effects.)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rebuchet MS"/>
              <a:cs typeface="Trebuchet MS"/>
            </a:endParaRPr>
          </a:p>
          <a:p>
            <a:pPr marL="12700" marR="14604">
              <a:lnSpc>
                <a:spcPct val="105900"/>
              </a:lnSpc>
              <a:spcBef>
                <a:spcPts val="5"/>
              </a:spcBef>
            </a:pPr>
            <a:r>
              <a:rPr dirty="0" sz="1100" spc="-40">
                <a:latin typeface="Trebuchet MS"/>
                <a:cs typeface="Trebuchet MS"/>
              </a:rPr>
              <a:t>basically,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there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is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0.5ml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container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of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medicine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in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the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band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and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highly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pressurized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nozzle 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system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that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should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be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able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to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15">
                <a:latin typeface="Trebuchet MS"/>
                <a:cs typeface="Trebuchet MS"/>
              </a:rPr>
              <a:t>do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intramuscular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subcutaneous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injections</a:t>
            </a:r>
            <a:r>
              <a:rPr dirty="0" sz="1100" spc="-1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of</a:t>
            </a:r>
            <a:r>
              <a:rPr dirty="0" sz="1100" spc="-20">
                <a:latin typeface="Trebuchet MS"/>
                <a:cs typeface="Trebuchet MS"/>
              </a:rPr>
              <a:t> medicines </a:t>
            </a:r>
            <a:r>
              <a:rPr dirty="0" sz="1100" spc="-35">
                <a:latin typeface="Trebuchet MS"/>
                <a:cs typeface="Trebuchet MS"/>
              </a:rPr>
              <a:t>or 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vaccines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without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needle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by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basically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using</a:t>
            </a:r>
            <a:r>
              <a:rPr dirty="0" sz="1100" spc="-15">
                <a:latin typeface="Trebuchet MS"/>
                <a:cs typeface="Trebuchet MS"/>
              </a:rPr>
              <a:t> pressurized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medicine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(liquid)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to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penetrate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the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skin.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5900"/>
              </a:lnSpc>
              <a:spcBef>
                <a:spcPts val="800"/>
              </a:spcBef>
            </a:pPr>
            <a:r>
              <a:rPr dirty="0" sz="1100" spc="-10">
                <a:latin typeface="Trebuchet MS"/>
                <a:cs typeface="Trebuchet MS"/>
              </a:rPr>
              <a:t>since </a:t>
            </a:r>
            <a:r>
              <a:rPr dirty="0" sz="1100" spc="-114">
                <a:latin typeface="Trebuchet MS"/>
                <a:cs typeface="Trebuchet MS"/>
              </a:rPr>
              <a:t>it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is pressurized </a:t>
            </a:r>
            <a:r>
              <a:rPr dirty="0" sz="1100" spc="-5">
                <a:latin typeface="Trebuchet MS"/>
                <a:cs typeface="Trebuchet MS"/>
              </a:rPr>
              <a:t>and </a:t>
            </a:r>
            <a:r>
              <a:rPr dirty="0" sz="1100" spc="-30">
                <a:latin typeface="Trebuchet MS"/>
                <a:cs typeface="Trebuchet MS"/>
              </a:rPr>
              <a:t>released </a:t>
            </a:r>
            <a:r>
              <a:rPr dirty="0" sz="1100" spc="-60">
                <a:latin typeface="Trebuchet MS"/>
                <a:cs typeface="Trebuchet MS"/>
              </a:rPr>
              <a:t>directly </a:t>
            </a:r>
            <a:r>
              <a:rPr dirty="0" sz="1100" spc="-55">
                <a:latin typeface="Trebuchet MS"/>
                <a:cs typeface="Trebuchet MS"/>
              </a:rPr>
              <a:t>into the </a:t>
            </a:r>
            <a:r>
              <a:rPr dirty="0" sz="1100">
                <a:latin typeface="Trebuchet MS"/>
                <a:cs typeface="Trebuchet MS"/>
              </a:rPr>
              <a:t>subcutaneous </a:t>
            </a:r>
            <a:r>
              <a:rPr dirty="0" sz="1100" spc="-65">
                <a:latin typeface="Trebuchet MS"/>
                <a:cs typeface="Trebuchet MS"/>
              </a:rPr>
              <a:t>layer, </a:t>
            </a:r>
            <a:r>
              <a:rPr dirty="0" sz="1100" spc="-114">
                <a:latin typeface="Trebuchet MS"/>
                <a:cs typeface="Trebuchet MS"/>
              </a:rPr>
              <a:t>it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90">
                <a:latin typeface="Trebuchet MS"/>
                <a:cs typeface="Trebuchet MS"/>
              </a:rPr>
              <a:t>will </a:t>
            </a:r>
            <a:r>
              <a:rPr dirty="0" sz="1100" spc="-40">
                <a:latin typeface="Trebuchet MS"/>
                <a:cs typeface="Trebuchet MS"/>
              </a:rPr>
              <a:t>take </a:t>
            </a:r>
            <a:r>
              <a:rPr dirty="0" sz="1100" spc="-55">
                <a:latin typeface="Trebuchet MS"/>
                <a:cs typeface="Trebuchet MS"/>
              </a:rPr>
              <a:t>the </a:t>
            </a:r>
            <a:r>
              <a:rPr dirty="0" sz="1100" spc="-30">
                <a:latin typeface="Trebuchet MS"/>
                <a:cs typeface="Trebuchet MS"/>
              </a:rPr>
              <a:t>path </a:t>
            </a:r>
            <a:r>
              <a:rPr dirty="0" sz="1100" spc="-55">
                <a:latin typeface="Trebuchet MS"/>
                <a:cs typeface="Trebuchet MS"/>
              </a:rPr>
              <a:t>of 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least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resistance,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distributing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evenly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throughout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the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muscular tissue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unlike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what</a:t>
            </a:r>
            <a:r>
              <a:rPr dirty="0" sz="1100" spc="-20">
                <a:latin typeface="Trebuchet MS"/>
                <a:cs typeface="Trebuchet MS"/>
              </a:rPr>
              <a:t> would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happen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120">
                <a:latin typeface="Trebuchet MS"/>
                <a:cs typeface="Trebuchet MS"/>
              </a:rPr>
              <a:t>if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there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w</a:t>
            </a:r>
            <a:r>
              <a:rPr dirty="0" sz="1100" spc="35">
                <a:latin typeface="Trebuchet MS"/>
                <a:cs typeface="Trebuchet MS"/>
              </a:rPr>
              <a:t>as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normal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inje</a:t>
            </a:r>
            <a:r>
              <a:rPr dirty="0" sz="1100" spc="-70">
                <a:latin typeface="Trebuchet MS"/>
                <a:cs typeface="Trebuchet MS"/>
              </a:rPr>
              <a:t>c</a:t>
            </a:r>
            <a:r>
              <a:rPr dirty="0" sz="1100" spc="-114">
                <a:latin typeface="Trebuchet MS"/>
                <a:cs typeface="Trebuchet MS"/>
              </a:rPr>
              <a:t>t</a:t>
            </a:r>
            <a:r>
              <a:rPr dirty="0" sz="1100" spc="-35">
                <a:latin typeface="Trebuchet MS"/>
                <a:cs typeface="Trebuchet MS"/>
              </a:rPr>
              <a:t>ion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(medi</a:t>
            </a:r>
            <a:r>
              <a:rPr dirty="0" sz="1100" spc="-35">
                <a:latin typeface="Trebuchet MS"/>
                <a:cs typeface="Trebuchet MS"/>
              </a:rPr>
              <a:t>cin</a:t>
            </a:r>
            <a:r>
              <a:rPr dirty="0" sz="1100" spc="-35">
                <a:latin typeface="Trebuchet MS"/>
                <a:cs typeface="Trebuchet MS"/>
              </a:rPr>
              <a:t>e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wo</a:t>
            </a:r>
            <a:r>
              <a:rPr dirty="0" sz="1100" spc="-40">
                <a:latin typeface="Trebuchet MS"/>
                <a:cs typeface="Trebuchet MS"/>
              </a:rPr>
              <a:t>uld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fo</a:t>
            </a:r>
            <a:r>
              <a:rPr dirty="0" sz="1100" spc="-55">
                <a:latin typeface="Trebuchet MS"/>
                <a:cs typeface="Trebuchet MS"/>
              </a:rPr>
              <a:t>r</a:t>
            </a:r>
            <a:r>
              <a:rPr dirty="0" sz="1100">
                <a:latin typeface="Trebuchet MS"/>
                <a:cs typeface="Trebuchet MS"/>
              </a:rPr>
              <a:t>m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pool</a:t>
            </a:r>
            <a:r>
              <a:rPr dirty="0" sz="1100" spc="-75">
                <a:latin typeface="Trebuchet MS"/>
                <a:cs typeface="Trebuchet MS"/>
              </a:rPr>
              <a:t>/bl</a:t>
            </a:r>
            <a:r>
              <a:rPr dirty="0" sz="1100" spc="-80">
                <a:latin typeface="Trebuchet MS"/>
                <a:cs typeface="Trebuchet MS"/>
              </a:rPr>
              <a:t>o</a:t>
            </a:r>
            <a:r>
              <a:rPr dirty="0" sz="1100" spc="15">
                <a:latin typeface="Trebuchet MS"/>
                <a:cs typeface="Trebuchet MS"/>
              </a:rPr>
              <a:t>b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thin</a:t>
            </a:r>
            <a:r>
              <a:rPr dirty="0" sz="1100" spc="-50">
                <a:latin typeface="Trebuchet MS"/>
                <a:cs typeface="Trebuchet MS"/>
              </a:rPr>
              <a:t>g</a:t>
            </a:r>
            <a:r>
              <a:rPr dirty="0" sz="1100" spc="-125"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0782" y="7435595"/>
            <a:ext cx="250634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5">
                <a:latin typeface="Trebuchet MS"/>
                <a:cs typeface="Trebuchet MS"/>
              </a:rPr>
              <a:t>(regular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inje</a:t>
            </a:r>
            <a:r>
              <a:rPr dirty="0" sz="1100" spc="-70">
                <a:latin typeface="Trebuchet MS"/>
                <a:cs typeface="Trebuchet MS"/>
              </a:rPr>
              <a:t>c</a:t>
            </a:r>
            <a:r>
              <a:rPr dirty="0" sz="1100" spc="-55">
                <a:latin typeface="Trebuchet MS"/>
                <a:cs typeface="Trebuchet MS"/>
              </a:rPr>
              <a:t>tion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25">
                <a:latin typeface="Trebuchet MS"/>
                <a:cs typeface="Trebuchet MS"/>
              </a:rPr>
              <a:t>vs</a:t>
            </a:r>
            <a:r>
              <a:rPr dirty="0" sz="1100" spc="-100">
                <a:latin typeface="Trebuchet MS"/>
                <a:cs typeface="Trebuchet MS"/>
              </a:rPr>
              <a:t>.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pr</a:t>
            </a:r>
            <a:r>
              <a:rPr dirty="0" sz="1100" spc="25">
                <a:latin typeface="Trebuchet MS"/>
                <a:cs typeface="Trebuchet MS"/>
              </a:rPr>
              <a:t>es</a:t>
            </a:r>
            <a:r>
              <a:rPr dirty="0" sz="1100" spc="-25">
                <a:latin typeface="Trebuchet MS"/>
                <a:cs typeface="Trebuchet MS"/>
              </a:rPr>
              <a:t>surized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inje</a:t>
            </a:r>
            <a:r>
              <a:rPr dirty="0" sz="1100" spc="-70">
                <a:latin typeface="Trebuchet MS"/>
                <a:cs typeface="Trebuchet MS"/>
              </a:rPr>
              <a:t>c</a:t>
            </a:r>
            <a:r>
              <a:rPr dirty="0" sz="1100" spc="-75">
                <a:latin typeface="Trebuchet MS"/>
                <a:cs typeface="Trebuchet MS"/>
              </a:rPr>
              <a:t>tion)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400" y="6840092"/>
            <a:ext cx="2954654" cy="1757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191894"/>
            <a:ext cx="5731510" cy="3352165"/>
            <a:chOff x="914400" y="1191894"/>
            <a:chExt cx="5731510" cy="3352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4201921"/>
              <a:ext cx="402336" cy="3421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821" y="4201921"/>
              <a:ext cx="1105115" cy="3421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7946" y="4394707"/>
              <a:ext cx="357289" cy="929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1191894"/>
              <a:ext cx="5731509" cy="30041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01700" y="4553457"/>
            <a:ext cx="5754370" cy="363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latin typeface="Trebuchet MS"/>
                <a:cs typeface="Trebuchet MS"/>
              </a:rPr>
              <a:t>So</a:t>
            </a:r>
            <a:r>
              <a:rPr dirty="0" sz="1200" spc="-30">
                <a:latin typeface="Trebuchet MS"/>
                <a:cs typeface="Trebuchet MS"/>
              </a:rPr>
              <a:t> instead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of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making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pressurizing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system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in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watch,</a:t>
            </a:r>
            <a:endParaRPr sz="1200">
              <a:latin typeface="Trebuchet MS"/>
              <a:cs typeface="Trebuchet MS"/>
            </a:endParaRPr>
          </a:p>
          <a:p>
            <a:pPr marL="12700" marR="151130">
              <a:lnSpc>
                <a:spcPct val="106300"/>
              </a:lnSpc>
              <a:spcBef>
                <a:spcPts val="790"/>
              </a:spcBef>
            </a:pPr>
            <a:r>
              <a:rPr dirty="0" sz="1200" spc="-60">
                <a:latin typeface="Trebuchet MS"/>
                <a:cs typeface="Trebuchet MS"/>
              </a:rPr>
              <a:t>(too </a:t>
            </a:r>
            <a:r>
              <a:rPr dirty="0" sz="1200" spc="-35">
                <a:latin typeface="Trebuchet MS"/>
                <a:cs typeface="Trebuchet MS"/>
              </a:rPr>
              <a:t>complicated, </a:t>
            </a:r>
            <a:r>
              <a:rPr dirty="0" sz="1200" spc="-70">
                <a:latin typeface="Trebuchet MS"/>
                <a:cs typeface="Trebuchet MS"/>
              </a:rPr>
              <a:t>I </a:t>
            </a:r>
            <a:r>
              <a:rPr dirty="0" sz="1200" spc="-40">
                <a:latin typeface="Trebuchet MS"/>
                <a:cs typeface="Trebuchet MS"/>
              </a:rPr>
              <a:t>don’t </a:t>
            </a:r>
            <a:r>
              <a:rPr dirty="0" sz="1200" spc="-5">
                <a:latin typeface="Trebuchet MS"/>
                <a:cs typeface="Trebuchet MS"/>
              </a:rPr>
              <a:t>know </a:t>
            </a:r>
            <a:r>
              <a:rPr dirty="0" sz="1200">
                <a:latin typeface="Trebuchet MS"/>
                <a:cs typeface="Trebuchet MS"/>
              </a:rPr>
              <a:t>how </a:t>
            </a:r>
            <a:r>
              <a:rPr dirty="0" sz="1200" spc="-10">
                <a:latin typeface="Trebuchet MS"/>
                <a:cs typeface="Trebuchet MS"/>
              </a:rPr>
              <a:t>a </a:t>
            </a:r>
            <a:r>
              <a:rPr dirty="0" sz="1200" spc="5">
                <a:latin typeface="Trebuchet MS"/>
                <a:cs typeface="Trebuchet MS"/>
              </a:rPr>
              <a:t>compressor </a:t>
            </a:r>
            <a:r>
              <a:rPr dirty="0" sz="1200" spc="-25">
                <a:latin typeface="Trebuchet MS"/>
                <a:cs typeface="Trebuchet MS"/>
              </a:rPr>
              <a:t>would </a:t>
            </a:r>
            <a:r>
              <a:rPr dirty="0" sz="1200" spc="-125">
                <a:latin typeface="Trebuchet MS"/>
                <a:cs typeface="Trebuchet MS"/>
              </a:rPr>
              <a:t>fit</a:t>
            </a:r>
            <a:r>
              <a:rPr dirty="0" sz="1200" spc="-120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in </a:t>
            </a:r>
            <a:r>
              <a:rPr dirty="0" sz="1200" spc="-10">
                <a:latin typeface="Trebuchet MS"/>
                <a:cs typeface="Trebuchet MS"/>
              </a:rPr>
              <a:t>a </a:t>
            </a:r>
            <a:r>
              <a:rPr dirty="0" sz="1200">
                <a:latin typeface="Trebuchet MS"/>
                <a:cs typeface="Trebuchet MS"/>
              </a:rPr>
              <a:t>band </a:t>
            </a:r>
            <a:r>
              <a:rPr dirty="0" sz="1200" spc="-55">
                <a:latin typeface="Trebuchet MS"/>
                <a:cs typeface="Trebuchet MS"/>
              </a:rPr>
              <a:t>the </a:t>
            </a:r>
            <a:r>
              <a:rPr dirty="0" sz="1200" spc="-50">
                <a:latin typeface="Trebuchet MS"/>
                <a:cs typeface="Trebuchet MS"/>
              </a:rPr>
              <a:t>width </a:t>
            </a:r>
            <a:r>
              <a:rPr dirty="0" sz="1200" spc="-55">
                <a:latin typeface="Trebuchet MS"/>
                <a:cs typeface="Trebuchet MS"/>
              </a:rPr>
              <a:t>of </a:t>
            </a:r>
            <a:r>
              <a:rPr dirty="0" sz="1200" spc="-75">
                <a:latin typeface="Trebuchet MS"/>
                <a:cs typeface="Trebuchet MS"/>
              </a:rPr>
              <a:t>like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3cm)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61300"/>
              </a:lnSpc>
              <a:spcBef>
                <a:spcPts val="5"/>
              </a:spcBef>
            </a:pPr>
            <a:r>
              <a:rPr dirty="0" sz="1200" spc="-60">
                <a:latin typeface="Trebuchet MS"/>
                <a:cs typeface="Trebuchet MS"/>
              </a:rPr>
              <a:t>the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container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in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which </a:t>
            </a:r>
            <a:r>
              <a:rPr dirty="0" sz="1200" spc="-55">
                <a:latin typeface="Trebuchet MS"/>
                <a:cs typeface="Trebuchet MS"/>
              </a:rPr>
              <a:t>the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medicine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is </a:t>
            </a:r>
            <a:r>
              <a:rPr dirty="0" sz="1200" spc="-30">
                <a:latin typeface="Trebuchet MS"/>
                <a:cs typeface="Trebuchet MS"/>
              </a:rPr>
              <a:t>contained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0">
                <a:latin typeface="Trebuchet MS"/>
                <a:cs typeface="Trebuchet MS"/>
              </a:rPr>
              <a:t>will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already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have </a:t>
            </a:r>
            <a:r>
              <a:rPr dirty="0" sz="1200" spc="-20">
                <a:latin typeface="Trebuchet MS"/>
                <a:cs typeface="Trebuchet MS"/>
              </a:rPr>
              <a:t>pressurized </a:t>
            </a:r>
            <a:r>
              <a:rPr dirty="0" sz="1200" spc="-45">
                <a:latin typeface="Trebuchet MS"/>
                <a:cs typeface="Trebuchet MS"/>
              </a:rPr>
              <a:t>medicine. </a:t>
            </a:r>
            <a:r>
              <a:rPr dirty="0" sz="1200" spc="-345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(similar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to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pressurized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45">
                <a:latin typeface="Trebuchet MS"/>
                <a:cs typeface="Trebuchet MS"/>
              </a:rPr>
              <a:t>gas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in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cylinders).</a:t>
            </a:r>
            <a:endParaRPr sz="1200">
              <a:latin typeface="Trebuchet MS"/>
              <a:cs typeface="Trebuchet MS"/>
            </a:endParaRPr>
          </a:p>
          <a:p>
            <a:pPr marL="12700" marR="45085">
              <a:lnSpc>
                <a:spcPct val="106000"/>
              </a:lnSpc>
              <a:spcBef>
                <a:spcPts val="800"/>
              </a:spcBef>
            </a:pPr>
            <a:r>
              <a:rPr dirty="0" sz="1200" spc="-30">
                <a:latin typeface="Trebuchet MS"/>
                <a:cs typeface="Trebuchet MS"/>
              </a:rPr>
              <a:t>The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5">
                <a:latin typeface="Trebuchet MS"/>
                <a:cs typeface="Trebuchet MS"/>
              </a:rPr>
              <a:t>band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0">
                <a:latin typeface="Trebuchet MS"/>
                <a:cs typeface="Trebuchet MS"/>
              </a:rPr>
              <a:t>will</a:t>
            </a:r>
            <a:r>
              <a:rPr dirty="0" sz="1200" spc="-25">
                <a:latin typeface="Trebuchet MS"/>
                <a:cs typeface="Trebuchet MS"/>
              </a:rPr>
              <a:t> have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display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that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displays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things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5">
                <a:latin typeface="Trebuchet MS"/>
                <a:cs typeface="Trebuchet MS"/>
              </a:rPr>
              <a:t>SmartBand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displays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90">
                <a:latin typeface="Trebuchet MS"/>
                <a:cs typeface="Trebuchet MS"/>
              </a:rPr>
              <a:t>(time,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75">
                <a:latin typeface="Trebuchet MS"/>
                <a:cs typeface="Trebuchet MS"/>
              </a:rPr>
              <a:t>SpO2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-85">
                <a:latin typeface="Trebuchet MS"/>
                <a:cs typeface="Trebuchet MS"/>
              </a:rPr>
              <a:t>etc.), </a:t>
            </a:r>
            <a:r>
              <a:rPr dirty="0" sz="1200" spc="45">
                <a:latin typeface="Trebuchet MS"/>
                <a:cs typeface="Trebuchet MS"/>
              </a:rPr>
              <a:t>BUT </a:t>
            </a:r>
            <a:r>
              <a:rPr dirty="0" sz="1200" spc="-125">
                <a:latin typeface="Trebuchet MS"/>
                <a:cs typeface="Trebuchet MS"/>
              </a:rPr>
              <a:t>it</a:t>
            </a:r>
            <a:r>
              <a:rPr dirty="0" sz="1200" spc="-120">
                <a:latin typeface="Trebuchet MS"/>
                <a:cs typeface="Trebuchet MS"/>
              </a:rPr>
              <a:t> </a:t>
            </a:r>
            <a:r>
              <a:rPr dirty="0" sz="1200" spc="-100">
                <a:latin typeface="Trebuchet MS"/>
                <a:cs typeface="Trebuchet MS"/>
              </a:rPr>
              <a:t>will </a:t>
            </a:r>
            <a:r>
              <a:rPr dirty="0" sz="1200" spc="-25">
                <a:latin typeface="Trebuchet MS"/>
                <a:cs typeface="Trebuchet MS"/>
              </a:rPr>
              <a:t>have </a:t>
            </a:r>
            <a:r>
              <a:rPr dirty="0" sz="1200" spc="-15">
                <a:latin typeface="Trebuchet MS"/>
                <a:cs typeface="Trebuchet MS"/>
              </a:rPr>
              <a:t>an </a:t>
            </a:r>
            <a:r>
              <a:rPr dirty="0" sz="1200" spc="-50">
                <a:latin typeface="Trebuchet MS"/>
                <a:cs typeface="Trebuchet MS"/>
              </a:rPr>
              <a:t>additional </a:t>
            </a:r>
            <a:r>
              <a:rPr dirty="0" sz="1200" spc="-55">
                <a:latin typeface="Trebuchet MS"/>
                <a:cs typeface="Trebuchet MS"/>
              </a:rPr>
              <a:t>“charge” </a:t>
            </a:r>
            <a:r>
              <a:rPr dirty="0" sz="1200" spc="-75">
                <a:latin typeface="Trebuchet MS"/>
                <a:cs typeface="Trebuchet MS"/>
              </a:rPr>
              <a:t>level </a:t>
            </a:r>
            <a:r>
              <a:rPr dirty="0" sz="1200" spc="-40">
                <a:latin typeface="Trebuchet MS"/>
                <a:cs typeface="Trebuchet MS"/>
              </a:rPr>
              <a:t>where-in </a:t>
            </a:r>
            <a:r>
              <a:rPr dirty="0" sz="1200" spc="-125">
                <a:latin typeface="Trebuchet MS"/>
                <a:cs typeface="Trebuchet MS"/>
              </a:rPr>
              <a:t>it</a:t>
            </a:r>
            <a:r>
              <a:rPr dirty="0" sz="1200" spc="-120">
                <a:latin typeface="Trebuchet MS"/>
                <a:cs typeface="Trebuchet MS"/>
              </a:rPr>
              <a:t> </a:t>
            </a:r>
            <a:r>
              <a:rPr dirty="0" sz="1200" spc="-100">
                <a:latin typeface="Trebuchet MS"/>
                <a:cs typeface="Trebuchet MS"/>
              </a:rPr>
              <a:t>will </a:t>
            </a:r>
            <a:r>
              <a:rPr dirty="0" sz="1200" spc="20">
                <a:latin typeface="Trebuchet MS"/>
                <a:cs typeface="Trebuchet MS"/>
              </a:rPr>
              <a:t>show </a:t>
            </a:r>
            <a:r>
              <a:rPr dirty="0" sz="1200" spc="-10">
                <a:latin typeface="Trebuchet MS"/>
                <a:cs typeface="Trebuchet MS"/>
              </a:rPr>
              <a:t>you </a:t>
            </a:r>
            <a:r>
              <a:rPr dirty="0" sz="1200" spc="-15">
                <a:latin typeface="Trebuchet MS"/>
                <a:cs typeface="Trebuchet MS"/>
              </a:rPr>
              <a:t>when </a:t>
            </a:r>
            <a:r>
              <a:rPr dirty="0" sz="1200" spc="-50">
                <a:latin typeface="Trebuchet MS"/>
                <a:cs typeface="Trebuchet MS"/>
              </a:rPr>
              <a:t>to 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replace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the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container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of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medicine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and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how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much</a:t>
            </a:r>
            <a:r>
              <a:rPr dirty="0" sz="1200" spc="-35">
                <a:latin typeface="Trebuchet MS"/>
                <a:cs typeface="Trebuchet MS"/>
              </a:rPr>
              <a:t> medicine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is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5">
                <a:latin typeface="Trebuchet MS"/>
                <a:cs typeface="Trebuchet MS"/>
              </a:rPr>
              <a:t>left.</a:t>
            </a:r>
            <a:endParaRPr sz="1200">
              <a:latin typeface="Trebuchet MS"/>
              <a:cs typeface="Trebuchet MS"/>
            </a:endParaRPr>
          </a:p>
          <a:p>
            <a:pPr marL="12700" marR="125095">
              <a:lnSpc>
                <a:spcPct val="106000"/>
              </a:lnSpc>
              <a:spcBef>
                <a:spcPts val="795"/>
              </a:spcBef>
            </a:pPr>
            <a:r>
              <a:rPr dirty="0" sz="1200" spc="-50">
                <a:latin typeface="Trebuchet MS"/>
                <a:cs typeface="Trebuchet MS"/>
              </a:rPr>
              <a:t>(container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volume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can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tweaked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85">
                <a:latin typeface="Trebuchet MS"/>
                <a:cs typeface="Trebuchet MS"/>
              </a:rPr>
              <a:t>later.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there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should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just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enough</a:t>
            </a:r>
            <a:r>
              <a:rPr dirty="0" sz="1200" spc="-30">
                <a:latin typeface="Trebuchet MS"/>
                <a:cs typeface="Trebuchet MS"/>
              </a:rPr>
              <a:t> volume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55">
                <a:latin typeface="Trebuchet MS"/>
                <a:cs typeface="Trebuchet MS"/>
              </a:rPr>
              <a:t>so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that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25">
                <a:latin typeface="Trebuchet MS"/>
                <a:cs typeface="Trebuchet MS"/>
              </a:rPr>
              <a:t>it </a:t>
            </a:r>
            <a:r>
              <a:rPr dirty="0" sz="1200" spc="-34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isn’t </a:t>
            </a:r>
            <a:r>
              <a:rPr dirty="0" sz="1200" spc="-35">
                <a:latin typeface="Trebuchet MS"/>
                <a:cs typeface="Trebuchet MS"/>
              </a:rPr>
              <a:t>obstructive </a:t>
            </a:r>
            <a:r>
              <a:rPr dirty="0" sz="1200" spc="-40">
                <a:latin typeface="Trebuchet MS"/>
                <a:cs typeface="Trebuchet MS"/>
              </a:rPr>
              <a:t>but </a:t>
            </a:r>
            <a:r>
              <a:rPr dirty="0" sz="1200">
                <a:latin typeface="Trebuchet MS"/>
                <a:cs typeface="Trebuchet MS"/>
              </a:rPr>
              <a:t>can </a:t>
            </a:r>
            <a:r>
              <a:rPr dirty="0" sz="1200" spc="20">
                <a:latin typeface="Trebuchet MS"/>
                <a:cs typeface="Trebuchet MS"/>
              </a:rPr>
              <a:t>do </a:t>
            </a:r>
            <a:r>
              <a:rPr dirty="0" sz="1200" spc="-10">
                <a:latin typeface="Trebuchet MS"/>
                <a:cs typeface="Trebuchet MS"/>
              </a:rPr>
              <a:t>a </a:t>
            </a:r>
            <a:r>
              <a:rPr dirty="0" sz="1200" spc="-15">
                <a:latin typeface="Trebuchet MS"/>
                <a:cs typeface="Trebuchet MS"/>
              </a:rPr>
              <a:t>week’s </a:t>
            </a:r>
            <a:r>
              <a:rPr dirty="0" sz="1200" spc="-45">
                <a:latin typeface="Trebuchet MS"/>
                <a:cs typeface="Trebuchet MS"/>
              </a:rPr>
              <a:t>worth </a:t>
            </a:r>
            <a:r>
              <a:rPr dirty="0" sz="1200" spc="-55">
                <a:latin typeface="Trebuchet MS"/>
                <a:cs typeface="Trebuchet MS"/>
              </a:rPr>
              <a:t>of </a:t>
            </a:r>
            <a:r>
              <a:rPr dirty="0" sz="1200" spc="-35">
                <a:latin typeface="Trebuchet MS"/>
                <a:cs typeface="Trebuchet MS"/>
              </a:rPr>
              <a:t>medicine </a:t>
            </a:r>
            <a:r>
              <a:rPr dirty="0" sz="1200" spc="55">
                <a:latin typeface="Trebuchet MS"/>
                <a:cs typeface="Trebuchet MS"/>
              </a:rPr>
              <a:t>so </a:t>
            </a:r>
            <a:r>
              <a:rPr dirty="0" sz="1200" spc="-70">
                <a:latin typeface="Trebuchet MS"/>
                <a:cs typeface="Trebuchet MS"/>
              </a:rPr>
              <a:t>that </a:t>
            </a:r>
            <a:r>
              <a:rPr dirty="0" sz="1200" spc="-125">
                <a:latin typeface="Trebuchet MS"/>
                <a:cs typeface="Trebuchet MS"/>
              </a:rPr>
              <a:t>it</a:t>
            </a:r>
            <a:r>
              <a:rPr dirty="0" sz="1200" spc="-1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can </a:t>
            </a:r>
            <a:r>
              <a:rPr dirty="0" sz="1200" spc="-10">
                <a:latin typeface="Trebuchet MS"/>
                <a:cs typeface="Trebuchet MS"/>
              </a:rPr>
              <a:t>be </a:t>
            </a:r>
            <a:r>
              <a:rPr dirty="0" sz="1200" spc="-30">
                <a:latin typeface="Trebuchet MS"/>
                <a:cs typeface="Trebuchet MS"/>
              </a:rPr>
              <a:t>replaced </a:t>
            </a:r>
            <a:r>
              <a:rPr dirty="0" sz="1200" spc="5">
                <a:latin typeface="Trebuchet MS"/>
                <a:cs typeface="Trebuchet MS"/>
              </a:rPr>
              <a:t>on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weekends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by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the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65">
                <a:latin typeface="Trebuchet MS"/>
                <a:cs typeface="Trebuchet MS"/>
              </a:rPr>
              <a:t>elderly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30">
                <a:latin typeface="Trebuchet MS"/>
                <a:cs typeface="Trebuchet MS"/>
              </a:rPr>
              <a:t>if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they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remember or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80">
                <a:latin typeface="Trebuchet MS"/>
                <a:cs typeface="Trebuchet MS"/>
              </a:rPr>
              <a:t>their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75">
                <a:latin typeface="Trebuchet MS"/>
                <a:cs typeface="Trebuchet MS"/>
              </a:rPr>
              <a:t>family</a:t>
            </a:r>
            <a:r>
              <a:rPr dirty="0" sz="1200" spc="-35">
                <a:latin typeface="Trebuchet MS"/>
                <a:cs typeface="Trebuchet MS"/>
              </a:rPr>
              <a:t> members.)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rebuchet MS"/>
              <a:cs typeface="Trebuchet MS"/>
            </a:endParaRPr>
          </a:p>
          <a:p>
            <a:pPr marL="12700" marR="36195">
              <a:lnSpc>
                <a:spcPct val="106300"/>
              </a:lnSpc>
            </a:pPr>
            <a:r>
              <a:rPr dirty="0" sz="1200" spc="-20">
                <a:latin typeface="Trebuchet MS"/>
                <a:cs typeface="Trebuchet MS"/>
              </a:rPr>
              <a:t>Also,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watch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should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vibrate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display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25">
                <a:latin typeface="Trebuchet MS"/>
                <a:cs typeface="Trebuchet MS"/>
              </a:rPr>
              <a:t>message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when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its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about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to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20">
                <a:latin typeface="Trebuchet MS"/>
                <a:cs typeface="Trebuchet MS"/>
              </a:rPr>
              <a:t>do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65">
                <a:latin typeface="Trebuchet MS"/>
                <a:cs typeface="Trebuchet MS"/>
              </a:rPr>
              <a:t>injection </a:t>
            </a:r>
            <a:r>
              <a:rPr dirty="0" sz="1200" spc="-345">
                <a:latin typeface="Trebuchet MS"/>
                <a:cs typeface="Trebuchet MS"/>
              </a:rPr>
              <a:t> </a:t>
            </a:r>
            <a:r>
              <a:rPr dirty="0" sz="1200" spc="-90">
                <a:latin typeface="Trebuchet MS"/>
                <a:cs typeface="Trebuchet MS"/>
              </a:rPr>
              <a:t>(like </a:t>
            </a:r>
            <a:r>
              <a:rPr dirty="0" sz="1200" spc="35">
                <a:latin typeface="Trebuchet MS"/>
                <a:cs typeface="Trebuchet MS"/>
              </a:rPr>
              <a:t>10 </a:t>
            </a:r>
            <a:r>
              <a:rPr dirty="0" sz="1200" spc="-45">
                <a:latin typeface="Trebuchet MS"/>
                <a:cs typeface="Trebuchet MS"/>
              </a:rPr>
              <a:t>min </a:t>
            </a:r>
            <a:r>
              <a:rPr dirty="0" sz="1200" spc="-60">
                <a:latin typeface="Trebuchet MS"/>
                <a:cs typeface="Trebuchet MS"/>
              </a:rPr>
              <a:t>before) </a:t>
            </a:r>
            <a:r>
              <a:rPr dirty="0" sz="1200" spc="55">
                <a:latin typeface="Trebuchet MS"/>
                <a:cs typeface="Trebuchet MS"/>
              </a:rPr>
              <a:t>so </a:t>
            </a:r>
            <a:r>
              <a:rPr dirty="0" sz="1200" spc="-70">
                <a:latin typeface="Trebuchet MS"/>
                <a:cs typeface="Trebuchet MS"/>
              </a:rPr>
              <a:t>that </a:t>
            </a:r>
            <a:r>
              <a:rPr dirty="0" sz="1200" spc="-125">
                <a:latin typeface="Trebuchet MS"/>
                <a:cs typeface="Trebuchet MS"/>
              </a:rPr>
              <a:t>it</a:t>
            </a:r>
            <a:r>
              <a:rPr dirty="0" sz="1200" spc="-12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doesn’t </a:t>
            </a:r>
            <a:r>
              <a:rPr dirty="0" sz="1200" spc="-5">
                <a:latin typeface="Trebuchet MS"/>
                <a:cs typeface="Trebuchet MS"/>
              </a:rPr>
              <a:t>happen </a:t>
            </a:r>
            <a:r>
              <a:rPr dirty="0" sz="1200" spc="-15">
                <a:latin typeface="Trebuchet MS"/>
                <a:cs typeface="Trebuchet MS"/>
              </a:rPr>
              <a:t>suddenly </a:t>
            </a:r>
            <a:r>
              <a:rPr dirty="0" sz="1200" spc="-5">
                <a:latin typeface="Trebuchet MS"/>
                <a:cs typeface="Trebuchet MS"/>
              </a:rPr>
              <a:t>and </a:t>
            </a:r>
            <a:r>
              <a:rPr dirty="0" sz="1200" spc="20">
                <a:latin typeface="Trebuchet MS"/>
                <a:cs typeface="Trebuchet MS"/>
              </a:rPr>
              <a:t>shock </a:t>
            </a:r>
            <a:r>
              <a:rPr dirty="0" sz="1200" spc="-55">
                <a:latin typeface="Trebuchet MS"/>
                <a:cs typeface="Trebuchet MS"/>
              </a:rPr>
              <a:t>the </a:t>
            </a:r>
            <a:r>
              <a:rPr dirty="0" sz="1200">
                <a:latin typeface="Trebuchet MS"/>
                <a:cs typeface="Trebuchet MS"/>
              </a:rPr>
              <a:t>person </a:t>
            </a:r>
            <a:r>
              <a:rPr dirty="0" sz="1200" spc="-50">
                <a:latin typeface="Trebuchet MS"/>
                <a:cs typeface="Trebuchet MS"/>
              </a:rPr>
              <a:t>and/or 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hamper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what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they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are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doing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(imagine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30">
                <a:latin typeface="Trebuchet MS"/>
                <a:cs typeface="Trebuchet MS"/>
              </a:rPr>
              <a:t>if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65">
                <a:latin typeface="Trebuchet MS"/>
                <a:cs typeface="Trebuchet MS"/>
              </a:rPr>
              <a:t>they’re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driving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60">
                <a:latin typeface="Trebuchet MS"/>
                <a:cs typeface="Trebuchet MS"/>
              </a:rPr>
              <a:t>car…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very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unsafe).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14399"/>
            <a:ext cx="3342640" cy="342265"/>
            <a:chOff x="914400" y="914399"/>
            <a:chExt cx="3342640" cy="342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399"/>
              <a:ext cx="1432052" cy="3421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3196" y="914399"/>
              <a:ext cx="539495" cy="3421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7817" y="914399"/>
              <a:ext cx="195071" cy="3421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5354" y="914399"/>
              <a:ext cx="402336" cy="3421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6522" y="914399"/>
              <a:ext cx="1105115" cy="3421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8900" y="1107185"/>
              <a:ext cx="358139" cy="929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1903" y="914399"/>
            <a:ext cx="195072" cy="34213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0553" y="1355089"/>
            <a:ext cx="5367020" cy="118999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dirty="0" sz="1200" spc="-15">
                <a:latin typeface="Trebuchet MS"/>
                <a:cs typeface="Trebuchet MS"/>
              </a:rPr>
              <a:t>People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get </a:t>
            </a:r>
            <a:r>
              <a:rPr dirty="0" sz="1200" spc="-60">
                <a:latin typeface="Trebuchet MS"/>
                <a:cs typeface="Trebuchet MS"/>
              </a:rPr>
              <a:t>the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correct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25">
                <a:latin typeface="Trebuchet MS"/>
                <a:cs typeface="Trebuchet MS"/>
              </a:rPr>
              <a:t>dosage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of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medicine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65">
                <a:latin typeface="Trebuchet MS"/>
                <a:cs typeface="Trebuchet MS"/>
              </a:rPr>
              <a:t>at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correct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80">
                <a:latin typeface="Trebuchet MS"/>
                <a:cs typeface="Trebuchet MS"/>
              </a:rPr>
              <a:t>time.</a:t>
            </a:r>
            <a:endParaRPr sz="1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241300" algn="l"/>
              </a:tabLst>
            </a:pPr>
            <a:r>
              <a:rPr dirty="0" sz="1200" spc="-15">
                <a:latin typeface="Trebuchet MS"/>
                <a:cs typeface="Trebuchet MS"/>
              </a:rPr>
              <a:t>Eld</a:t>
            </a:r>
            <a:r>
              <a:rPr dirty="0" sz="1200" spc="-75">
                <a:latin typeface="Trebuchet MS"/>
                <a:cs typeface="Trebuchet MS"/>
              </a:rPr>
              <a:t>erly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pe</a:t>
            </a:r>
            <a:r>
              <a:rPr dirty="0" sz="1200" spc="-5">
                <a:latin typeface="Trebuchet MS"/>
                <a:cs typeface="Trebuchet MS"/>
              </a:rPr>
              <a:t>o</a:t>
            </a:r>
            <a:r>
              <a:rPr dirty="0" sz="1200" spc="-50">
                <a:latin typeface="Trebuchet MS"/>
                <a:cs typeface="Trebuchet MS"/>
              </a:rPr>
              <a:t>ple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get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m</a:t>
            </a:r>
            <a:r>
              <a:rPr dirty="0" sz="1200" spc="-40">
                <a:latin typeface="Trebuchet MS"/>
                <a:cs typeface="Trebuchet MS"/>
              </a:rPr>
              <a:t>e</a:t>
            </a:r>
            <a:r>
              <a:rPr dirty="0" sz="1200" spc="-20">
                <a:latin typeface="Trebuchet MS"/>
                <a:cs typeface="Trebuchet MS"/>
              </a:rPr>
              <a:t>dica</a:t>
            </a:r>
            <a:r>
              <a:rPr dirty="0" sz="1200" spc="-45">
                <a:latin typeface="Trebuchet MS"/>
                <a:cs typeface="Trebuchet MS"/>
              </a:rPr>
              <a:t>ted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au</a:t>
            </a:r>
            <a:r>
              <a:rPr dirty="0" sz="1200" spc="-50">
                <a:latin typeface="Trebuchet MS"/>
                <a:cs typeface="Trebuchet MS"/>
              </a:rPr>
              <a:t>t</a:t>
            </a:r>
            <a:r>
              <a:rPr dirty="0" sz="1200" spc="-30">
                <a:latin typeface="Trebuchet MS"/>
                <a:cs typeface="Trebuchet MS"/>
              </a:rPr>
              <a:t>omatica</a:t>
            </a:r>
            <a:r>
              <a:rPr dirty="0" sz="1200" spc="-100">
                <a:latin typeface="Trebuchet MS"/>
                <a:cs typeface="Trebuchet MS"/>
              </a:rPr>
              <a:t>lly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35">
                <a:latin typeface="Trebuchet MS"/>
                <a:cs typeface="Trebuchet MS"/>
              </a:rPr>
              <a:t>(</a:t>
            </a:r>
            <a:r>
              <a:rPr dirty="0" sz="1200" spc="-155">
                <a:latin typeface="Trebuchet MS"/>
                <a:cs typeface="Trebuchet MS"/>
              </a:rPr>
              <a:t>t</a:t>
            </a:r>
            <a:r>
              <a:rPr dirty="0" sz="1200" spc="-30">
                <a:latin typeface="Trebuchet MS"/>
                <a:cs typeface="Trebuchet MS"/>
              </a:rPr>
              <a:t>hey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don’t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have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to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r</a:t>
            </a:r>
            <a:r>
              <a:rPr dirty="0" sz="1200" spc="-80">
                <a:latin typeface="Trebuchet MS"/>
                <a:cs typeface="Trebuchet MS"/>
              </a:rPr>
              <a:t>e</a:t>
            </a:r>
            <a:r>
              <a:rPr dirty="0" sz="1200" spc="-40">
                <a:latin typeface="Trebuchet MS"/>
                <a:cs typeface="Trebuchet MS"/>
              </a:rPr>
              <a:t>member)</a:t>
            </a:r>
            <a:endParaRPr sz="1200">
              <a:latin typeface="Trebuchet MS"/>
              <a:cs typeface="Trebuchet MS"/>
            </a:endParaRPr>
          </a:p>
          <a:p>
            <a:pPr marL="241300" marR="5080" indent="-228600">
              <a:lnSpc>
                <a:spcPct val="105800"/>
              </a:lnSpc>
              <a:buAutoNum type="arabicPeriod"/>
              <a:tabLst>
                <a:tab pos="241300" algn="l"/>
              </a:tabLst>
            </a:pPr>
            <a:r>
              <a:rPr dirty="0" sz="1200" spc="-35">
                <a:latin typeface="Trebuchet MS"/>
                <a:cs typeface="Trebuchet MS"/>
              </a:rPr>
              <a:t>Children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who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require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25">
                <a:latin typeface="Trebuchet MS"/>
                <a:cs typeface="Trebuchet MS"/>
              </a:rPr>
              <a:t>it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may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happier/won’t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cry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5">
                <a:latin typeface="Trebuchet MS"/>
                <a:cs typeface="Trebuchet MS"/>
              </a:rPr>
              <a:t>because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there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is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no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“big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 </a:t>
            </a:r>
            <a:r>
              <a:rPr dirty="0" sz="1200" spc="-34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scary” </a:t>
            </a:r>
            <a:r>
              <a:rPr dirty="0" sz="1200" spc="-50">
                <a:latin typeface="Trebuchet MS"/>
                <a:cs typeface="Trebuchet MS"/>
              </a:rPr>
              <a:t>needle.</a:t>
            </a:r>
            <a:endParaRPr sz="1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241300" algn="l"/>
              </a:tabLst>
            </a:pPr>
            <a:r>
              <a:rPr dirty="0" sz="1200" spc="-105">
                <a:latin typeface="Trebuchet MS"/>
                <a:cs typeface="Trebuchet MS"/>
              </a:rPr>
              <a:t>If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“medication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system”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thing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doesn’t </a:t>
            </a:r>
            <a:r>
              <a:rPr dirty="0" sz="1200" spc="-20">
                <a:latin typeface="Trebuchet MS"/>
                <a:cs typeface="Trebuchet MS"/>
              </a:rPr>
              <a:t>work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out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you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85">
                <a:latin typeface="Trebuchet MS"/>
                <a:cs typeface="Trebuchet MS"/>
              </a:rPr>
              <a:t>still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get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cool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watch.</a:t>
            </a:r>
            <a:endParaRPr sz="1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1300" algn="l"/>
              </a:tabLst>
            </a:pPr>
            <a:r>
              <a:rPr dirty="0" sz="1200" spc="15">
                <a:latin typeface="Trebuchet MS"/>
                <a:cs typeface="Trebuchet MS"/>
              </a:rPr>
              <a:t>Cheap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to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manufacture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since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95">
                <a:latin typeface="Trebuchet MS"/>
                <a:cs typeface="Trebuchet MS"/>
              </a:rPr>
              <a:t>all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75">
                <a:latin typeface="Trebuchet MS"/>
                <a:cs typeface="Trebuchet MS"/>
              </a:rPr>
              <a:t>“work”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(pressurization)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is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already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done.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2648965"/>
            <a:ext cx="3853179" cy="342265"/>
            <a:chOff x="914400" y="2648965"/>
            <a:chExt cx="3853179" cy="34226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400" y="2648965"/>
              <a:ext cx="373380" cy="3421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1344" y="2648965"/>
              <a:ext cx="1359662" cy="3421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80741" y="2648965"/>
              <a:ext cx="885139" cy="34213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8611" y="2648965"/>
              <a:ext cx="195072" cy="34213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6148" y="2648965"/>
              <a:ext cx="402336" cy="34213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7316" y="2648965"/>
              <a:ext cx="1105115" cy="34213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9440" y="2841751"/>
              <a:ext cx="358139" cy="9296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22444" y="2648965"/>
            <a:ext cx="195072" cy="34213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30553" y="3089655"/>
            <a:ext cx="5488305" cy="177038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dirty="0" sz="1200" spc="30">
                <a:latin typeface="Trebuchet MS"/>
                <a:cs typeface="Trebuchet MS"/>
              </a:rPr>
              <a:t>Ba</a:t>
            </a:r>
            <a:r>
              <a:rPr dirty="0" sz="1200" spc="25">
                <a:latin typeface="Trebuchet MS"/>
                <a:cs typeface="Trebuchet MS"/>
              </a:rPr>
              <a:t>n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5">
                <a:latin typeface="Trebuchet MS"/>
                <a:cs typeface="Trebuchet MS"/>
              </a:rPr>
              <a:t>needs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t</a:t>
            </a:r>
            <a:r>
              <a:rPr dirty="0" sz="1200" spc="-60">
                <a:latin typeface="Trebuchet MS"/>
                <a:cs typeface="Trebuchet MS"/>
              </a:rPr>
              <a:t>o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ch</a:t>
            </a:r>
            <a:r>
              <a:rPr dirty="0" sz="1200" spc="-10">
                <a:latin typeface="Trebuchet MS"/>
                <a:cs typeface="Trebuchet MS"/>
              </a:rPr>
              <a:t>a</a:t>
            </a:r>
            <a:r>
              <a:rPr dirty="0" sz="1200" spc="-10">
                <a:latin typeface="Trebuchet MS"/>
                <a:cs typeface="Trebuchet MS"/>
              </a:rPr>
              <a:t>rged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wee</a:t>
            </a:r>
            <a:r>
              <a:rPr dirty="0" sz="1200" spc="-90">
                <a:latin typeface="Trebuchet MS"/>
                <a:cs typeface="Trebuchet MS"/>
              </a:rPr>
              <a:t>k</a:t>
            </a:r>
            <a:r>
              <a:rPr dirty="0" sz="1200" spc="-65">
                <a:latin typeface="Trebuchet MS"/>
                <a:cs typeface="Trebuchet MS"/>
              </a:rPr>
              <a:t>l</a:t>
            </a:r>
            <a:r>
              <a:rPr dirty="0" sz="1200" spc="-40">
                <a:latin typeface="Trebuchet MS"/>
                <a:cs typeface="Trebuchet MS"/>
              </a:rPr>
              <a:t>y</a:t>
            </a:r>
            <a:endParaRPr sz="1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241300" algn="l"/>
              </a:tabLst>
            </a:pPr>
            <a:r>
              <a:rPr dirty="0" sz="1200" spc="25" b="1">
                <a:latin typeface="Trebuchet MS"/>
                <a:cs typeface="Trebuchet MS"/>
              </a:rPr>
              <a:t>W</a:t>
            </a:r>
            <a:r>
              <a:rPr dirty="0" sz="1200" spc="-45" b="1">
                <a:latin typeface="Trebuchet MS"/>
                <a:cs typeface="Trebuchet MS"/>
              </a:rPr>
              <a:t>ha</a:t>
            </a:r>
            <a:r>
              <a:rPr dirty="0" sz="1200" spc="-125" b="1">
                <a:latin typeface="Trebuchet MS"/>
                <a:cs typeface="Trebuchet MS"/>
              </a:rPr>
              <a:t>t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135" b="1">
                <a:latin typeface="Trebuchet MS"/>
                <a:cs typeface="Trebuchet MS"/>
              </a:rPr>
              <a:t>if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125" b="1">
                <a:latin typeface="Trebuchet MS"/>
                <a:cs typeface="Trebuchet MS"/>
              </a:rPr>
              <a:t>t</a:t>
            </a:r>
            <a:r>
              <a:rPr dirty="0" sz="1200" spc="-70" b="1">
                <a:latin typeface="Trebuchet MS"/>
                <a:cs typeface="Trebuchet MS"/>
              </a:rPr>
              <a:t>he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m</a:t>
            </a:r>
            <a:r>
              <a:rPr dirty="0" sz="1200" spc="-55" b="1">
                <a:latin typeface="Trebuchet MS"/>
                <a:cs typeface="Trebuchet MS"/>
              </a:rPr>
              <a:t>edic</a:t>
            </a:r>
            <a:r>
              <a:rPr dirty="0" sz="1200" spc="-20" b="1">
                <a:latin typeface="Trebuchet MS"/>
                <a:cs typeface="Trebuchet MS"/>
              </a:rPr>
              <a:t>a</a:t>
            </a:r>
            <a:r>
              <a:rPr dirty="0" sz="1200" spc="-125" b="1">
                <a:latin typeface="Trebuchet MS"/>
                <a:cs typeface="Trebuchet MS"/>
              </a:rPr>
              <a:t>t</a:t>
            </a:r>
            <a:r>
              <a:rPr dirty="0" sz="1200" spc="-75" b="1">
                <a:latin typeface="Trebuchet MS"/>
                <a:cs typeface="Trebuchet MS"/>
              </a:rPr>
              <a:t>io</a:t>
            </a:r>
            <a:r>
              <a:rPr dirty="0" sz="1200" spc="-65" b="1">
                <a:latin typeface="Trebuchet MS"/>
                <a:cs typeface="Trebuchet MS"/>
              </a:rPr>
              <a:t>n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spc="5" b="1">
                <a:latin typeface="Trebuchet MS"/>
                <a:cs typeface="Trebuchet MS"/>
              </a:rPr>
              <a:t>c</a:t>
            </a:r>
            <a:r>
              <a:rPr dirty="0" sz="1200" spc="-15" b="1">
                <a:latin typeface="Trebuchet MS"/>
                <a:cs typeface="Trebuchet MS"/>
              </a:rPr>
              <a:t>o</a:t>
            </a:r>
            <a:r>
              <a:rPr dirty="0" sz="1200" spc="-114" b="1">
                <a:latin typeface="Trebuchet MS"/>
                <a:cs typeface="Trebuchet MS"/>
              </a:rPr>
              <a:t>n</a:t>
            </a:r>
            <a:r>
              <a:rPr dirty="0" sz="1200" spc="-80" b="1">
                <a:latin typeface="Trebuchet MS"/>
                <a:cs typeface="Trebuchet MS"/>
              </a:rPr>
              <a:t>t</a:t>
            </a:r>
            <a:r>
              <a:rPr dirty="0" sz="1200" spc="-15" b="1">
                <a:latin typeface="Trebuchet MS"/>
                <a:cs typeface="Trebuchet MS"/>
              </a:rPr>
              <a:t>a</a:t>
            </a:r>
            <a:r>
              <a:rPr dirty="0" sz="1200" spc="-90" b="1">
                <a:latin typeface="Trebuchet MS"/>
                <a:cs typeface="Trebuchet MS"/>
              </a:rPr>
              <a:t>ine</a:t>
            </a:r>
            <a:r>
              <a:rPr dirty="0" sz="1200" spc="-135" b="1">
                <a:latin typeface="Trebuchet MS"/>
                <a:cs typeface="Trebuchet MS"/>
              </a:rPr>
              <a:t>r</a:t>
            </a:r>
            <a:r>
              <a:rPr dirty="0" sz="1200" spc="60" b="1">
                <a:latin typeface="Trebuchet MS"/>
                <a:cs typeface="Trebuchet MS"/>
              </a:rPr>
              <a:t>s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70" b="1">
                <a:latin typeface="Trebuchet MS"/>
                <a:cs typeface="Trebuchet MS"/>
              </a:rPr>
              <a:t>w</a:t>
            </a:r>
            <a:r>
              <a:rPr dirty="0" sz="1200" spc="-45" b="1">
                <a:latin typeface="Trebuchet MS"/>
                <a:cs typeface="Trebuchet MS"/>
              </a:rPr>
              <a:t>e</a:t>
            </a:r>
            <a:r>
              <a:rPr dirty="0" sz="1200" spc="-105" b="1">
                <a:latin typeface="Trebuchet MS"/>
                <a:cs typeface="Trebuchet MS"/>
              </a:rPr>
              <a:t>re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70" b="1">
                <a:latin typeface="Trebuchet MS"/>
                <a:cs typeface="Trebuchet MS"/>
              </a:rPr>
              <a:t>n</a:t>
            </a:r>
            <a:r>
              <a:rPr dirty="0" sz="1200" spc="-15" b="1">
                <a:latin typeface="Trebuchet MS"/>
                <a:cs typeface="Trebuchet MS"/>
              </a:rPr>
              <a:t>o</a:t>
            </a:r>
            <a:r>
              <a:rPr dirty="0" sz="1200" spc="-125" b="1">
                <a:latin typeface="Trebuchet MS"/>
                <a:cs typeface="Trebuchet MS"/>
              </a:rPr>
              <a:t>t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100" b="1">
                <a:latin typeface="Trebuchet MS"/>
                <a:cs typeface="Trebuchet MS"/>
              </a:rPr>
              <a:t>in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60" b="1">
                <a:latin typeface="Trebuchet MS"/>
                <a:cs typeface="Trebuchet MS"/>
              </a:rPr>
              <a:t>s</a:t>
            </a:r>
            <a:r>
              <a:rPr dirty="0" sz="1200" spc="-50" b="1">
                <a:latin typeface="Trebuchet MS"/>
                <a:cs typeface="Trebuchet MS"/>
              </a:rPr>
              <a:t>tock</a:t>
            </a:r>
            <a:r>
              <a:rPr dirty="0" sz="1200" spc="114" b="1">
                <a:latin typeface="Trebuchet MS"/>
                <a:cs typeface="Trebuchet MS"/>
              </a:rPr>
              <a:t>????</a:t>
            </a:r>
            <a:r>
              <a:rPr dirty="0" sz="1200" spc="110" b="1">
                <a:latin typeface="Trebuchet MS"/>
                <a:cs typeface="Trebuchet MS"/>
              </a:rPr>
              <a:t>?</a:t>
            </a:r>
            <a:r>
              <a:rPr dirty="0" sz="1200" spc="114" b="1">
                <a:latin typeface="Trebuchet MS"/>
                <a:cs typeface="Trebuchet MS"/>
              </a:rPr>
              <a:t>??</a:t>
            </a:r>
            <a:endParaRPr sz="1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241300" algn="l"/>
              </a:tabLst>
            </a:pPr>
            <a:r>
              <a:rPr dirty="0" sz="1200" spc="30">
                <a:latin typeface="Trebuchet MS"/>
                <a:cs typeface="Trebuchet MS"/>
              </a:rPr>
              <a:t>W</a:t>
            </a:r>
            <a:r>
              <a:rPr dirty="0" sz="1200" spc="15">
                <a:latin typeface="Trebuchet MS"/>
                <a:cs typeface="Trebuchet MS"/>
              </a:rPr>
              <a:t>h</a:t>
            </a:r>
            <a:r>
              <a:rPr dirty="0" sz="1200" spc="-65">
                <a:latin typeface="Trebuchet MS"/>
                <a:cs typeface="Trebuchet MS"/>
              </a:rPr>
              <a:t>at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30">
                <a:latin typeface="Trebuchet MS"/>
                <a:cs typeface="Trebuchet MS"/>
              </a:rPr>
              <a:t>if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person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requires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35">
                <a:latin typeface="Trebuchet MS"/>
                <a:cs typeface="Trebuchet MS"/>
              </a:rPr>
              <a:t>2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kin</a:t>
            </a:r>
            <a:r>
              <a:rPr dirty="0" sz="1200" spc="55">
                <a:latin typeface="Trebuchet MS"/>
                <a:cs typeface="Trebuchet MS"/>
              </a:rPr>
              <a:t>ds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of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</a:t>
            </a:r>
            <a:r>
              <a:rPr dirty="0" sz="1200" spc="-25">
                <a:latin typeface="Trebuchet MS"/>
                <a:cs typeface="Trebuchet MS"/>
              </a:rPr>
              <a:t>edic</a:t>
            </a:r>
            <a:r>
              <a:rPr dirty="0" sz="1200" spc="-35">
                <a:latin typeface="Trebuchet MS"/>
                <a:cs typeface="Trebuchet MS"/>
              </a:rPr>
              <a:t>a</a:t>
            </a:r>
            <a:r>
              <a:rPr dirty="0" sz="1200" spc="-55">
                <a:latin typeface="Trebuchet MS"/>
                <a:cs typeface="Trebuchet MS"/>
              </a:rPr>
              <a:t>tio</a:t>
            </a:r>
            <a:r>
              <a:rPr dirty="0" sz="1200" spc="-80">
                <a:latin typeface="Trebuchet MS"/>
                <a:cs typeface="Trebuchet MS"/>
              </a:rPr>
              <a:t>n</a:t>
            </a:r>
            <a:r>
              <a:rPr dirty="0" sz="1200" spc="200">
                <a:latin typeface="Trebuchet MS"/>
                <a:cs typeface="Trebuchet MS"/>
              </a:rPr>
              <a:t>?</a:t>
            </a:r>
            <a:endParaRPr sz="1200">
              <a:latin typeface="Trebuchet MS"/>
              <a:cs typeface="Trebuchet MS"/>
            </a:endParaRPr>
          </a:p>
          <a:p>
            <a:pPr marL="241300" marR="183515" indent="-228600">
              <a:lnSpc>
                <a:spcPct val="105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200" spc="5">
                <a:latin typeface="Trebuchet MS"/>
                <a:cs typeface="Trebuchet MS"/>
              </a:rPr>
              <a:t>Since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the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person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0">
                <a:latin typeface="Trebuchet MS"/>
                <a:cs typeface="Trebuchet MS"/>
              </a:rPr>
              <a:t>will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wear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this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40">
                <a:latin typeface="Trebuchet MS"/>
                <a:cs typeface="Trebuchet MS"/>
              </a:rPr>
              <a:t>as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watch,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the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5">
                <a:latin typeface="Trebuchet MS"/>
                <a:cs typeface="Trebuchet MS"/>
              </a:rPr>
              <a:t>left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">
                <a:latin typeface="Trebuchet MS"/>
                <a:cs typeface="Trebuchet MS"/>
              </a:rPr>
              <a:t>hand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0">
                <a:latin typeface="Trebuchet MS"/>
                <a:cs typeface="Trebuchet MS"/>
              </a:rPr>
              <a:t>will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saturated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65">
                <a:latin typeface="Trebuchet MS"/>
                <a:cs typeface="Trebuchet MS"/>
              </a:rPr>
              <a:t>with </a:t>
            </a:r>
            <a:r>
              <a:rPr dirty="0" sz="1200" spc="-345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me</a:t>
            </a:r>
            <a:r>
              <a:rPr dirty="0" sz="1200" spc="-20">
                <a:latin typeface="Trebuchet MS"/>
                <a:cs typeface="Trebuchet MS"/>
              </a:rPr>
              <a:t>dica</a:t>
            </a:r>
            <a:r>
              <a:rPr dirty="0" sz="1200" spc="-135">
                <a:latin typeface="Trebuchet MS"/>
                <a:cs typeface="Trebuchet MS"/>
              </a:rPr>
              <a:t>l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20">
                <a:latin typeface="Trebuchet MS"/>
                <a:cs typeface="Trebuchet MS"/>
              </a:rPr>
              <a:t>d</a:t>
            </a:r>
            <a:r>
              <a:rPr dirty="0" sz="1200" spc="10">
                <a:latin typeface="Trebuchet MS"/>
                <a:cs typeface="Trebuchet MS"/>
              </a:rPr>
              <a:t>o</a:t>
            </a:r>
            <a:r>
              <a:rPr dirty="0" sz="1200" spc="50">
                <a:latin typeface="Trebuchet MS"/>
                <a:cs typeface="Trebuchet MS"/>
              </a:rPr>
              <a:t>ses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60">
                <a:latin typeface="Trebuchet MS"/>
                <a:cs typeface="Trebuchet MS"/>
              </a:rPr>
              <a:t>(might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ca</a:t>
            </a:r>
            <a:r>
              <a:rPr dirty="0" sz="1200" spc="45">
                <a:latin typeface="Trebuchet MS"/>
                <a:cs typeface="Trebuchet MS"/>
              </a:rPr>
              <a:t>u</a:t>
            </a:r>
            <a:r>
              <a:rPr dirty="0" sz="1200" spc="25">
                <a:latin typeface="Trebuchet MS"/>
                <a:cs typeface="Trebuchet MS"/>
              </a:rPr>
              <a:t>s</a:t>
            </a:r>
            <a:r>
              <a:rPr dirty="0" sz="1200" spc="-35">
                <a:latin typeface="Trebuchet MS"/>
                <a:cs typeface="Trebuchet MS"/>
              </a:rPr>
              <a:t>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side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e</a:t>
            </a:r>
            <a:r>
              <a:rPr dirty="0" sz="1200" spc="-100">
                <a:latin typeface="Trebuchet MS"/>
                <a:cs typeface="Trebuchet MS"/>
              </a:rPr>
              <a:t>ffe</a:t>
            </a:r>
            <a:r>
              <a:rPr dirty="0" sz="1200" spc="-40">
                <a:latin typeface="Trebuchet MS"/>
                <a:cs typeface="Trebuchet MS"/>
              </a:rPr>
              <a:t>cts)</a:t>
            </a:r>
            <a:endParaRPr sz="1200">
              <a:latin typeface="Trebuchet MS"/>
              <a:cs typeface="Trebuchet MS"/>
            </a:endParaRPr>
          </a:p>
          <a:p>
            <a:pPr algn="just" marL="241300" marR="5080" indent="-228600">
              <a:lnSpc>
                <a:spcPct val="105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 sz="1200" spc="-20">
                <a:latin typeface="Trebuchet MS"/>
                <a:cs typeface="Trebuchet MS"/>
              </a:rPr>
              <a:t>This </a:t>
            </a:r>
            <a:r>
              <a:rPr dirty="0" sz="1200" spc="-45">
                <a:latin typeface="Trebuchet MS"/>
                <a:cs typeface="Trebuchet MS"/>
              </a:rPr>
              <a:t>type </a:t>
            </a:r>
            <a:r>
              <a:rPr dirty="0" sz="1200" spc="-55">
                <a:latin typeface="Trebuchet MS"/>
                <a:cs typeface="Trebuchet MS"/>
              </a:rPr>
              <a:t>of </a:t>
            </a:r>
            <a:r>
              <a:rPr dirty="0" sz="1200" spc="5">
                <a:latin typeface="Trebuchet MS"/>
                <a:cs typeface="Trebuchet MS"/>
              </a:rPr>
              <a:t>band </a:t>
            </a:r>
            <a:r>
              <a:rPr dirty="0" sz="1200" spc="-50">
                <a:latin typeface="Trebuchet MS"/>
                <a:cs typeface="Trebuchet MS"/>
              </a:rPr>
              <a:t>won’t </a:t>
            </a:r>
            <a:r>
              <a:rPr dirty="0" sz="1200" spc="-10">
                <a:latin typeface="Trebuchet MS"/>
                <a:cs typeface="Trebuchet MS"/>
              </a:rPr>
              <a:t>be </a:t>
            </a:r>
            <a:r>
              <a:rPr dirty="0" sz="1200" spc="-75">
                <a:latin typeface="Trebuchet MS"/>
                <a:cs typeface="Trebuchet MS"/>
              </a:rPr>
              <a:t>really </a:t>
            </a:r>
            <a:r>
              <a:rPr dirty="0" sz="1200" spc="-15">
                <a:latin typeface="Trebuchet MS"/>
                <a:cs typeface="Trebuchet MS"/>
              </a:rPr>
              <a:t>needed </a:t>
            </a:r>
            <a:r>
              <a:rPr dirty="0" sz="1200" spc="-10">
                <a:latin typeface="Trebuchet MS"/>
                <a:cs typeface="Trebuchet MS"/>
              </a:rPr>
              <a:t>by a </a:t>
            </a:r>
            <a:r>
              <a:rPr dirty="0" sz="1200" spc="-80">
                <a:latin typeface="Trebuchet MS"/>
                <a:cs typeface="Trebuchet MS"/>
              </a:rPr>
              <a:t>lot </a:t>
            </a:r>
            <a:r>
              <a:rPr dirty="0" sz="1200" spc="-55">
                <a:latin typeface="Trebuchet MS"/>
                <a:cs typeface="Trebuchet MS"/>
              </a:rPr>
              <a:t>of </a:t>
            </a:r>
            <a:r>
              <a:rPr dirty="0" sz="1200" spc="-25">
                <a:latin typeface="Trebuchet MS"/>
                <a:cs typeface="Trebuchet MS"/>
              </a:rPr>
              <a:t>people </a:t>
            </a:r>
            <a:r>
              <a:rPr dirty="0" sz="1200" spc="5">
                <a:latin typeface="Trebuchet MS"/>
                <a:cs typeface="Trebuchet MS"/>
              </a:rPr>
              <a:t>because </a:t>
            </a:r>
            <a:r>
              <a:rPr dirty="0" sz="1200" spc="-5">
                <a:latin typeface="Trebuchet MS"/>
                <a:cs typeface="Trebuchet MS"/>
              </a:rPr>
              <a:t>most </a:t>
            </a:r>
            <a:r>
              <a:rPr dirty="0" sz="1200" spc="-55">
                <a:latin typeface="Trebuchet MS"/>
                <a:cs typeface="Trebuchet MS"/>
              </a:rPr>
              <a:t>of the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senior </a:t>
            </a:r>
            <a:r>
              <a:rPr dirty="0" sz="1200" spc="-40">
                <a:latin typeface="Trebuchet MS"/>
                <a:cs typeface="Trebuchet MS"/>
              </a:rPr>
              <a:t>citizens </a:t>
            </a:r>
            <a:r>
              <a:rPr dirty="0" sz="1200" spc="-70">
                <a:latin typeface="Trebuchet MS"/>
                <a:cs typeface="Trebuchet MS"/>
              </a:rPr>
              <a:t>in </a:t>
            </a:r>
            <a:r>
              <a:rPr dirty="0" sz="1200" spc="-40">
                <a:latin typeface="Trebuchet MS"/>
                <a:cs typeface="Trebuchet MS"/>
              </a:rPr>
              <a:t>India </a:t>
            </a:r>
            <a:r>
              <a:rPr dirty="0" sz="1200" spc="-25">
                <a:latin typeface="Trebuchet MS"/>
                <a:cs typeface="Trebuchet MS"/>
              </a:rPr>
              <a:t>have </a:t>
            </a:r>
            <a:r>
              <a:rPr dirty="0" sz="1200" spc="-60">
                <a:latin typeface="Trebuchet MS"/>
                <a:cs typeface="Trebuchet MS"/>
              </a:rPr>
              <a:t>the </a:t>
            </a:r>
            <a:r>
              <a:rPr dirty="0" sz="1200" spc="-30">
                <a:latin typeface="Trebuchet MS"/>
                <a:cs typeface="Trebuchet MS"/>
              </a:rPr>
              <a:t>care </a:t>
            </a:r>
            <a:r>
              <a:rPr dirty="0" sz="1200" spc="-55">
                <a:latin typeface="Trebuchet MS"/>
                <a:cs typeface="Trebuchet MS"/>
              </a:rPr>
              <a:t>of </a:t>
            </a:r>
            <a:r>
              <a:rPr dirty="0" sz="1200" spc="-75">
                <a:latin typeface="Trebuchet MS"/>
                <a:cs typeface="Trebuchet MS"/>
              </a:rPr>
              <a:t>their family </a:t>
            </a:r>
            <a:r>
              <a:rPr dirty="0" sz="1200">
                <a:latin typeface="Trebuchet MS"/>
                <a:cs typeface="Trebuchet MS"/>
              </a:rPr>
              <a:t>and </a:t>
            </a:r>
            <a:r>
              <a:rPr dirty="0" sz="1200" spc="-55">
                <a:latin typeface="Trebuchet MS"/>
                <a:cs typeface="Trebuchet MS"/>
              </a:rPr>
              <a:t>relatives </a:t>
            </a:r>
            <a:r>
              <a:rPr dirty="0" sz="1200">
                <a:latin typeface="Trebuchet MS"/>
                <a:cs typeface="Trebuchet MS"/>
              </a:rPr>
              <a:t>and </a:t>
            </a:r>
            <a:r>
              <a:rPr dirty="0" sz="1200" spc="-10">
                <a:latin typeface="Trebuchet MS"/>
                <a:cs typeface="Trebuchet MS"/>
              </a:rPr>
              <a:t>also </a:t>
            </a:r>
            <a:r>
              <a:rPr dirty="0" sz="1200" spc="-25">
                <a:latin typeface="Trebuchet MS"/>
                <a:cs typeface="Trebuchet MS"/>
              </a:rPr>
              <a:t>have </a:t>
            </a:r>
            <a:r>
              <a:rPr dirty="0" sz="1200" spc="-10">
                <a:latin typeface="Trebuchet MS"/>
                <a:cs typeface="Trebuchet MS"/>
              </a:rPr>
              <a:t>a 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memory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30">
                <a:latin typeface="Trebuchet MS"/>
                <a:cs typeface="Trebuchet MS"/>
              </a:rPr>
              <a:t>good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enough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55">
                <a:latin typeface="Trebuchet MS"/>
                <a:cs typeface="Trebuchet MS"/>
              </a:rPr>
              <a:t>so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that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they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remember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to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take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75">
                <a:latin typeface="Trebuchet MS"/>
                <a:cs typeface="Trebuchet MS"/>
              </a:rPr>
              <a:t>their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medication.</a:t>
            </a:r>
            <a:endParaRPr sz="1200">
              <a:latin typeface="Trebuchet MS"/>
              <a:cs typeface="Trebuchet MS"/>
            </a:endParaRPr>
          </a:p>
          <a:p>
            <a:pPr algn="just" marL="241300" indent="-22860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241300" algn="l"/>
              </a:tabLst>
            </a:pPr>
            <a:r>
              <a:rPr dirty="0" sz="1200" spc="25" b="1">
                <a:latin typeface="Trebuchet MS"/>
                <a:cs typeface="Trebuchet MS"/>
              </a:rPr>
              <a:t>W</a:t>
            </a:r>
            <a:r>
              <a:rPr dirty="0" sz="1200" spc="-45" b="1">
                <a:latin typeface="Trebuchet MS"/>
                <a:cs typeface="Trebuchet MS"/>
              </a:rPr>
              <a:t>ha</a:t>
            </a:r>
            <a:r>
              <a:rPr dirty="0" sz="1200" spc="-125" b="1">
                <a:latin typeface="Trebuchet MS"/>
                <a:cs typeface="Trebuchet MS"/>
              </a:rPr>
              <a:t>t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135" b="1">
                <a:latin typeface="Trebuchet MS"/>
                <a:cs typeface="Trebuchet MS"/>
              </a:rPr>
              <a:t>if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80" b="1">
                <a:latin typeface="Trebuchet MS"/>
                <a:cs typeface="Trebuchet MS"/>
              </a:rPr>
              <a:t>t</a:t>
            </a:r>
            <a:r>
              <a:rPr dirty="0" sz="1200" spc="-120" b="1">
                <a:latin typeface="Trebuchet MS"/>
                <a:cs typeface="Trebuchet MS"/>
              </a:rPr>
              <a:t>h</a:t>
            </a:r>
            <a:r>
              <a:rPr dirty="0" sz="1200" spc="-70" b="1">
                <a:latin typeface="Trebuchet MS"/>
                <a:cs typeface="Trebuchet MS"/>
              </a:rPr>
              <a:t>e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10" b="1">
                <a:latin typeface="Trebuchet MS"/>
                <a:cs typeface="Trebuchet MS"/>
              </a:rPr>
              <a:t>c</a:t>
            </a:r>
            <a:r>
              <a:rPr dirty="0" sz="1200" spc="-75" b="1">
                <a:latin typeface="Trebuchet MS"/>
                <a:cs typeface="Trebuchet MS"/>
              </a:rPr>
              <a:t>hip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100" b="1">
                <a:latin typeface="Trebuchet MS"/>
                <a:cs typeface="Trebuchet MS"/>
              </a:rPr>
              <a:t>in</a:t>
            </a:r>
            <a:r>
              <a:rPr dirty="0" sz="1200" spc="-40" b="1">
                <a:latin typeface="Trebuchet MS"/>
                <a:cs typeface="Trebuchet MS"/>
              </a:rPr>
              <a:t>side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120" b="1">
                <a:latin typeface="Trebuchet MS"/>
                <a:cs typeface="Trebuchet MS"/>
              </a:rPr>
              <a:t>t</a:t>
            </a:r>
            <a:r>
              <a:rPr dirty="0" sz="1200" spc="-70" b="1">
                <a:latin typeface="Trebuchet MS"/>
                <a:cs typeface="Trebuchet MS"/>
              </a:rPr>
              <a:t>he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25" b="1">
                <a:latin typeface="Trebuchet MS"/>
                <a:cs typeface="Trebuchet MS"/>
              </a:rPr>
              <a:t>band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25" b="1">
                <a:latin typeface="Trebuchet MS"/>
                <a:cs typeface="Trebuchet MS"/>
              </a:rPr>
              <a:t>ma</a:t>
            </a:r>
            <a:r>
              <a:rPr dirty="0" sz="1200" spc="-120" b="1">
                <a:latin typeface="Trebuchet MS"/>
                <a:cs typeface="Trebuchet MS"/>
              </a:rPr>
              <a:t>l</a:t>
            </a:r>
            <a:r>
              <a:rPr dirty="0" sz="1200" spc="-145" b="1">
                <a:latin typeface="Trebuchet MS"/>
                <a:cs typeface="Trebuchet MS"/>
              </a:rPr>
              <a:t>f</a:t>
            </a:r>
            <a:r>
              <a:rPr dirty="0" sz="1200" spc="-65" b="1">
                <a:latin typeface="Trebuchet MS"/>
                <a:cs typeface="Trebuchet MS"/>
              </a:rPr>
              <a:t>u</a:t>
            </a:r>
            <a:r>
              <a:rPr dirty="0" sz="1200" spc="-70" b="1">
                <a:latin typeface="Trebuchet MS"/>
                <a:cs typeface="Trebuchet MS"/>
              </a:rPr>
              <a:t>n</a:t>
            </a:r>
            <a:r>
              <a:rPr dirty="0" sz="1200" spc="10" b="1">
                <a:latin typeface="Trebuchet MS"/>
                <a:cs typeface="Trebuchet MS"/>
              </a:rPr>
              <a:t>c</a:t>
            </a:r>
            <a:r>
              <a:rPr dirty="0" sz="1200" spc="-90" b="1">
                <a:latin typeface="Trebuchet MS"/>
                <a:cs typeface="Trebuchet MS"/>
              </a:rPr>
              <a:t>tio</a:t>
            </a:r>
            <a:r>
              <a:rPr dirty="0" sz="1200" spc="-5" b="1">
                <a:latin typeface="Trebuchet MS"/>
                <a:cs typeface="Trebuchet MS"/>
              </a:rPr>
              <a:t>n</a:t>
            </a:r>
            <a:r>
              <a:rPr dirty="0" sz="1200" spc="-10" b="1">
                <a:latin typeface="Trebuchet MS"/>
                <a:cs typeface="Trebuchet MS"/>
              </a:rPr>
              <a:t>s</a:t>
            </a:r>
            <a:r>
              <a:rPr dirty="0" sz="1200" spc="114" b="1">
                <a:latin typeface="Trebuchet MS"/>
                <a:cs typeface="Trebuchet MS"/>
              </a:rPr>
              <a:t>?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4400" y="4964683"/>
            <a:ext cx="4250690" cy="34213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901700" y="5417819"/>
            <a:ext cx="5449570" cy="18789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latin typeface="Trebuchet MS"/>
                <a:cs typeface="Trebuchet MS"/>
              </a:rPr>
              <a:t>p</a:t>
            </a:r>
            <a:r>
              <a:rPr dirty="0" sz="1200" spc="-135" b="1">
                <a:latin typeface="Trebuchet MS"/>
                <a:cs typeface="Trebuchet MS"/>
              </a:rPr>
              <a:t>r</a:t>
            </a:r>
            <a:r>
              <a:rPr dirty="0" sz="1200" spc="-55" b="1">
                <a:latin typeface="Trebuchet MS"/>
                <a:cs typeface="Trebuchet MS"/>
              </a:rPr>
              <a:t>oblem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35" b="1">
                <a:latin typeface="Trebuchet MS"/>
                <a:cs typeface="Trebuchet MS"/>
              </a:rPr>
              <a:t>1</a:t>
            </a:r>
            <a:r>
              <a:rPr dirty="0" sz="1200" spc="-110" b="1">
                <a:latin typeface="Trebuchet MS"/>
                <a:cs typeface="Trebuchet MS"/>
              </a:rPr>
              <a:t>:</a:t>
            </a:r>
            <a:r>
              <a:rPr dirty="0" sz="1200" b="1">
                <a:latin typeface="Trebuchet MS"/>
                <a:cs typeface="Trebuchet MS"/>
              </a:rPr>
              <a:t>-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u</a:t>
            </a:r>
            <a:r>
              <a:rPr dirty="0" sz="1200" spc="-20">
                <a:latin typeface="Trebuchet MS"/>
                <a:cs typeface="Trebuchet MS"/>
              </a:rPr>
              <a:t>n</a:t>
            </a:r>
            <a:r>
              <a:rPr dirty="0" sz="1200" spc="-65">
                <a:latin typeface="Trebuchet MS"/>
                <a:cs typeface="Trebuchet MS"/>
              </a:rPr>
              <a:t>fixable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200" spc="-60" b="1">
                <a:latin typeface="Trebuchet MS"/>
                <a:cs typeface="Trebuchet MS"/>
              </a:rPr>
              <a:t>problem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spc="-50" b="1">
                <a:latin typeface="Trebuchet MS"/>
                <a:cs typeface="Trebuchet MS"/>
              </a:rPr>
              <a:t>2:-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35">
                <a:latin typeface="Trebuchet MS"/>
                <a:cs typeface="Trebuchet MS"/>
              </a:rPr>
              <a:t>Send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140">
                <a:latin typeface="Trebuchet MS"/>
                <a:cs typeface="Trebuchet MS"/>
              </a:rPr>
              <a:t>SOS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to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35">
                <a:latin typeface="Trebuchet MS"/>
                <a:cs typeface="Trebuchet MS"/>
              </a:rPr>
              <a:t>112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75">
                <a:latin typeface="Trebuchet MS"/>
                <a:cs typeface="Trebuchet MS"/>
              </a:rPr>
              <a:t>family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20">
                <a:latin typeface="Trebuchet MS"/>
                <a:cs typeface="Trebuchet MS"/>
              </a:rPr>
              <a:t>members?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6700"/>
              </a:lnSpc>
              <a:spcBef>
                <a:spcPts val="780"/>
              </a:spcBef>
            </a:pPr>
            <a:r>
              <a:rPr dirty="0" sz="1200" spc="-60" b="1">
                <a:latin typeface="Trebuchet MS"/>
                <a:cs typeface="Trebuchet MS"/>
              </a:rPr>
              <a:t>problem </a:t>
            </a:r>
            <a:r>
              <a:rPr dirty="0" sz="1200" spc="-45" b="1">
                <a:latin typeface="Trebuchet MS"/>
                <a:cs typeface="Trebuchet MS"/>
              </a:rPr>
              <a:t>3:- </a:t>
            </a:r>
            <a:r>
              <a:rPr dirty="0" sz="1200" spc="5">
                <a:latin typeface="Trebuchet MS"/>
                <a:cs typeface="Trebuchet MS"/>
              </a:rPr>
              <a:t>Could </a:t>
            </a:r>
            <a:r>
              <a:rPr dirty="0" sz="1200" spc="15">
                <a:latin typeface="Trebuchet MS"/>
                <a:cs typeface="Trebuchet MS"/>
              </a:rPr>
              <a:t>use </a:t>
            </a:r>
            <a:r>
              <a:rPr dirty="0" sz="1200" spc="35">
                <a:latin typeface="Trebuchet MS"/>
                <a:cs typeface="Trebuchet MS"/>
              </a:rPr>
              <a:t>2 </a:t>
            </a:r>
            <a:r>
              <a:rPr dirty="0" sz="1200" spc="-25">
                <a:latin typeface="Trebuchet MS"/>
                <a:cs typeface="Trebuchet MS"/>
              </a:rPr>
              <a:t>containers </a:t>
            </a:r>
            <a:r>
              <a:rPr dirty="0" sz="1200" spc="-35">
                <a:latin typeface="Trebuchet MS"/>
                <a:cs typeface="Trebuchet MS"/>
              </a:rPr>
              <a:t>or </a:t>
            </a:r>
            <a:r>
              <a:rPr dirty="0" sz="1200" spc="-10">
                <a:latin typeface="Trebuchet MS"/>
                <a:cs typeface="Trebuchet MS"/>
              </a:rPr>
              <a:t>a </a:t>
            </a:r>
            <a:r>
              <a:rPr dirty="0" sz="1200" spc="-60">
                <a:latin typeface="Trebuchet MS"/>
                <a:cs typeface="Trebuchet MS"/>
              </a:rPr>
              <a:t>mixture </a:t>
            </a:r>
            <a:r>
              <a:rPr dirty="0" sz="1200" spc="-55">
                <a:latin typeface="Trebuchet MS"/>
                <a:cs typeface="Trebuchet MS"/>
              </a:rPr>
              <a:t>of </a:t>
            </a:r>
            <a:r>
              <a:rPr dirty="0" sz="1200" spc="-25">
                <a:latin typeface="Trebuchet MS"/>
                <a:cs typeface="Trebuchet MS"/>
              </a:rPr>
              <a:t>both </a:t>
            </a:r>
            <a:r>
              <a:rPr dirty="0" sz="1200" spc="-20">
                <a:latin typeface="Trebuchet MS"/>
                <a:cs typeface="Trebuchet MS"/>
              </a:rPr>
              <a:t>medicines </a:t>
            </a:r>
            <a:r>
              <a:rPr dirty="0" sz="1200" spc="-40">
                <a:latin typeface="Trebuchet MS"/>
                <a:cs typeface="Trebuchet MS"/>
              </a:rPr>
              <a:t>(probably </a:t>
            </a:r>
            <a:r>
              <a:rPr dirty="0" sz="1200" spc="-50">
                <a:latin typeface="Trebuchet MS"/>
                <a:cs typeface="Trebuchet MS"/>
              </a:rPr>
              <a:t>won’t </a:t>
            </a:r>
            <a:r>
              <a:rPr dirty="0" sz="1200" spc="-35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work)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200" spc="-85" b="1">
                <a:latin typeface="Trebuchet MS"/>
                <a:cs typeface="Trebuchet MS"/>
              </a:rPr>
              <a:t>p</a:t>
            </a:r>
            <a:r>
              <a:rPr dirty="0" sz="1200" spc="-60" b="1">
                <a:latin typeface="Trebuchet MS"/>
                <a:cs typeface="Trebuchet MS"/>
              </a:rPr>
              <a:t>r</a:t>
            </a:r>
            <a:r>
              <a:rPr dirty="0" sz="1200" spc="-55" b="1">
                <a:latin typeface="Trebuchet MS"/>
                <a:cs typeface="Trebuchet MS"/>
              </a:rPr>
              <a:t>oblem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90" b="1">
                <a:latin typeface="Trebuchet MS"/>
                <a:cs typeface="Trebuchet MS"/>
              </a:rPr>
              <a:t>4</a:t>
            </a:r>
            <a:r>
              <a:rPr dirty="0" sz="1200" spc="-55" b="1">
                <a:latin typeface="Trebuchet MS"/>
                <a:cs typeface="Trebuchet MS"/>
              </a:rPr>
              <a:t>:</a:t>
            </a:r>
            <a:r>
              <a:rPr dirty="0" sz="1200" b="1">
                <a:latin typeface="Trebuchet MS"/>
                <a:cs typeface="Trebuchet MS"/>
              </a:rPr>
              <a:t>-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5">
                <a:latin typeface="Trebuchet MS"/>
                <a:cs typeface="Trebuchet MS"/>
              </a:rPr>
              <a:t>no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id</a:t>
            </a:r>
            <a:r>
              <a:rPr dirty="0" sz="1200" spc="-20">
                <a:latin typeface="Trebuchet MS"/>
                <a:cs typeface="Trebuchet MS"/>
              </a:rPr>
              <a:t>ea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200" spc="-60" b="1">
                <a:latin typeface="Trebuchet MS"/>
                <a:cs typeface="Trebuchet MS"/>
              </a:rPr>
              <a:t>problem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50" b="1">
                <a:latin typeface="Trebuchet MS"/>
                <a:cs typeface="Trebuchet MS"/>
              </a:rPr>
              <a:t>5:-</a:t>
            </a:r>
            <a:r>
              <a:rPr dirty="0" sz="1200" spc="-25" b="1">
                <a:latin typeface="Trebuchet MS"/>
                <a:cs typeface="Trebuchet MS"/>
              </a:rPr>
              <a:t> </a:t>
            </a:r>
            <a:r>
              <a:rPr dirty="0" sz="1200" spc="-55">
                <a:latin typeface="Trebuchet MS"/>
                <a:cs typeface="Trebuchet MS"/>
              </a:rPr>
              <a:t>sell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25">
                <a:latin typeface="Trebuchet MS"/>
                <a:cs typeface="Trebuchet MS"/>
              </a:rPr>
              <a:t>it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in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places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other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than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india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200" spc="-60" b="1">
                <a:latin typeface="Trebuchet MS"/>
                <a:cs typeface="Trebuchet MS"/>
              </a:rPr>
              <a:t>problem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45" b="1">
                <a:latin typeface="Trebuchet MS"/>
                <a:cs typeface="Trebuchet MS"/>
              </a:rPr>
              <a:t>6:-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5">
                <a:latin typeface="Trebuchet MS"/>
                <a:cs typeface="Trebuchet MS"/>
              </a:rPr>
              <a:t>no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25">
                <a:latin typeface="Trebuchet MS"/>
                <a:cs typeface="Trebuchet MS"/>
              </a:rPr>
              <a:t>good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way </a:t>
            </a:r>
            <a:r>
              <a:rPr dirty="0" sz="1200" spc="-50">
                <a:latin typeface="Trebuchet MS"/>
                <a:cs typeface="Trebuchet MS"/>
              </a:rPr>
              <a:t>to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5">
                <a:latin typeface="Trebuchet MS"/>
                <a:cs typeface="Trebuchet MS"/>
              </a:rPr>
              <a:t>ensure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70">
                <a:latin typeface="Trebuchet MS"/>
                <a:cs typeface="Trebuchet MS"/>
              </a:rPr>
              <a:t>that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this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25">
                <a:latin typeface="Trebuchet MS"/>
                <a:cs typeface="Trebuchet MS"/>
              </a:rPr>
              <a:t>does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not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happen.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14400" y="9172955"/>
            <a:ext cx="2189480" cy="186690"/>
            <a:chOff x="914400" y="9172955"/>
            <a:chExt cx="2189480" cy="186690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400" y="9172955"/>
              <a:ext cx="190500" cy="18669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9650" y="9172955"/>
              <a:ext cx="213359" cy="1866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6113" y="9172955"/>
              <a:ext cx="1937258" cy="186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Daksh Shrivastav</dc:creator>
  <dcterms:created xsi:type="dcterms:W3CDTF">2023-03-20T07:44:15Z</dcterms:created>
  <dcterms:modified xsi:type="dcterms:W3CDTF">2023-03-20T07:44:15Z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2023-03-20T00:00:00Z</vt:filetime>
  </property>
</Properties>
</file>