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6"/>
    <p:restoredTop sz="94655"/>
  </p:normalViewPr>
  <p:slideViewPr>
    <p:cSldViewPr snapToGrid="0">
      <p:cViewPr varScale="1">
        <p:scale>
          <a:sx n="117" d="100"/>
          <a:sy n="117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A04C-5621-E749-8963-6D5ACE854C0F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7A3C-6E01-4744-A708-EDFE5210A2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1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77A3C-6E01-4744-A708-EDFE5210A2F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697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D9FD-2B99-A1AC-04EC-BA2088755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A7773-D0AF-5015-AC0A-FBF951B4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6174-83D0-0830-C90C-B108D98E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77F8-BD00-81A3-E8C6-4C705C4E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E649-82C4-82C6-3491-2DD139FA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71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1BBC-7532-0620-6B6B-68E28E5C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8C44-8381-A6FB-B304-87683361D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F920-D655-E5B3-0063-FDB8918B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7185-6991-5F5D-FF3F-3242C0E1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7026-51CB-4EBC-8BB8-C433900B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221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1B17E-06C5-E1D7-51C5-2CF125026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EA4F9-FC33-E48F-3919-9FB90AEE2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562F-E174-ECA6-EC19-3321C48D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A5BF-A781-48D3-EF3D-FA85D289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01F2-EE3D-DFCE-B84E-06C9074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98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988A-6E74-D43D-E250-648774F8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7FE0-0661-8661-AD78-54CA93F8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F91F-DC2F-DC61-9199-937DB5E8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687F-3956-1B5F-1C02-02C130B9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4F96-40CD-D804-FDC8-CB820AD9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0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85B5-0A85-1377-CD5B-6491716C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E433B-5331-4761-FE46-0E9E956D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E672-0F68-110C-CACE-11A0D011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28EF-E0F7-A059-4BC2-571C9A1D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5F56-FFA1-FD1F-CDA0-452CC63C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388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4BD6-E184-D6C2-1255-E192AFD6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4C58-E210-FA81-6882-8F3DA51B7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23FC0-1A04-578E-ABE5-9445F747B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EC77-1C4B-2803-ADB3-055D7894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584CF-7BD7-941A-DB83-5969753D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AC932-ADA8-5E0A-5E8C-50480EBF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9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E040-1835-6037-C187-6199193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748CD-CE1F-3FDF-548E-A62FFA86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2EE1A-22D6-05FB-820B-B8EBE694B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28430-AA35-DCEB-FFB7-A6F6E2232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7E35A-2B88-4056-76BB-88B2AEF7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898A9-6076-1D1C-6A20-A467D7C2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36C28-B3D0-5B8C-E141-8258FC8A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01232-307A-D5BC-BB35-EDB42133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41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FFB-9B0F-59C7-D5FE-456019FF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592F0-69A1-D854-A150-C6A49738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A2292-08D4-B39A-03D1-DB717313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AAD2-5F30-7A5A-E273-883322F2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59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A3DF1-F3F8-97BA-C295-8C21E6D9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CDCB3-66B4-CA01-BF79-5DF6E8E0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2041-9C5B-33C2-9DD7-72073A90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803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AF5B-0025-5F07-7F9D-CFAD529A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0DF3-82F8-2CE2-6559-4C6FFC31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68D15-882F-068D-95E7-44E0617A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B6007-E612-6145-6D0C-CA02ABBA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E01CA-EDE2-7D8A-6F76-D6A8561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12A61-9E4B-1521-2225-78E082B2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642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20DE-0046-5216-72CF-183A49B0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49C09-4B04-CEF7-D04B-D20BB8240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DC852-F37D-12F0-42E4-2894A4AC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DF56D-E736-1B7E-13A9-24C00E3C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8DFFF-DCC8-E912-47E3-A2A8A4D4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9BBFA-3F7D-1C77-1978-69438D32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03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4FC39-EC75-A1D3-65A5-05095CE5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FF099-C7F0-AC51-600A-E0252693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9FAF-23D7-7ADC-74F3-207B0C3AE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5968-6FFB-3244-9CD4-0739CC096B21}" type="datetimeFigureOut">
              <a:rPr lang="en-DE" smtClean="0"/>
              <a:t>17.12.22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CF21-C264-B136-B7E3-F2F134062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3F25-2BF0-4B5F-2E21-16A334EF1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4B9A-FE7C-4E46-97F9-FF864465E9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331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396562-3B5C-BA0B-D36D-E58023DA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6" y="141092"/>
            <a:ext cx="11701494" cy="63578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88A0A7-66B0-A692-48FF-A3877329E113}"/>
              </a:ext>
            </a:extLst>
          </p:cNvPr>
          <p:cNvSpPr/>
          <p:nvPr/>
        </p:nvSpPr>
        <p:spPr>
          <a:xfrm>
            <a:off x="199836" y="744842"/>
            <a:ext cx="11701494" cy="333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5DD356-16ED-DDAC-E90C-E60FFB0B1A8A}"/>
              </a:ext>
            </a:extLst>
          </p:cNvPr>
          <p:cNvSpPr/>
          <p:nvPr/>
        </p:nvSpPr>
        <p:spPr>
          <a:xfrm>
            <a:off x="199836" y="1127356"/>
            <a:ext cx="2785589" cy="44619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83D8F-629A-9598-470D-AE3FBE67DDE9}"/>
              </a:ext>
            </a:extLst>
          </p:cNvPr>
          <p:cNvSpPr/>
          <p:nvPr/>
        </p:nvSpPr>
        <p:spPr>
          <a:xfrm>
            <a:off x="3083324" y="1127356"/>
            <a:ext cx="8818005" cy="44619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F9E42-8C3D-81C8-B432-774BFA7DA09A}"/>
              </a:ext>
            </a:extLst>
          </p:cNvPr>
          <p:cNvSpPr txBox="1"/>
          <p:nvPr/>
        </p:nvSpPr>
        <p:spPr>
          <a:xfrm>
            <a:off x="3827158" y="739348"/>
            <a:ext cx="106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Toolbar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3931B-BC22-79E2-03AF-DF6590C6748C}"/>
              </a:ext>
            </a:extLst>
          </p:cNvPr>
          <p:cNvSpPr txBox="1"/>
          <p:nvPr/>
        </p:nvSpPr>
        <p:spPr>
          <a:xfrm>
            <a:off x="199835" y="5004571"/>
            <a:ext cx="158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Parameter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Space</a:t>
            </a:r>
            <a:endParaRPr lang="en-DE" sz="1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CBAE-99E4-10E1-53E3-BEBC35A64825}"/>
              </a:ext>
            </a:extLst>
          </p:cNvPr>
          <p:cNvSpPr txBox="1"/>
          <p:nvPr/>
        </p:nvSpPr>
        <p:spPr>
          <a:xfrm>
            <a:off x="3083323" y="5004570"/>
            <a:ext cx="106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C000"/>
                </a:solidFill>
              </a:rPr>
              <a:t>Canvas</a:t>
            </a:r>
            <a:endParaRPr lang="en-DE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1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Songmin</dc:creator>
  <cp:lastModifiedBy>Yu Songmin</cp:lastModifiedBy>
  <cp:revision>2</cp:revision>
  <dcterms:created xsi:type="dcterms:W3CDTF">2022-12-17T14:38:32Z</dcterms:created>
  <dcterms:modified xsi:type="dcterms:W3CDTF">2022-12-17T14:57:55Z</dcterms:modified>
</cp:coreProperties>
</file>