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1"/>
    <p:restoredTop sz="94651"/>
  </p:normalViewPr>
  <p:slideViewPr>
    <p:cSldViewPr snapToGrid="0" snapToObjects="1">
      <p:cViewPr>
        <p:scale>
          <a:sx n="75" d="100"/>
          <a:sy n="75" d="100"/>
        </p:scale>
        <p:origin x="168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9760-FF74-A945-B648-430B90E24A9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5D06-C739-0643-9E68-73D46CEE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B844C0-472A-7F40-8FD3-689AB290F7F8}"/>
              </a:ext>
            </a:extLst>
          </p:cNvPr>
          <p:cNvGrpSpPr/>
          <p:nvPr/>
        </p:nvGrpSpPr>
        <p:grpSpPr>
          <a:xfrm>
            <a:off x="464233" y="-1819556"/>
            <a:ext cx="7920000" cy="10080000"/>
            <a:chOff x="464233" y="-1819556"/>
            <a:chExt cx="7920000" cy="1008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AC717-4C1F-C645-AD27-EB2AD40BD341}"/>
                </a:ext>
              </a:extLst>
            </p:cNvPr>
            <p:cNvSpPr/>
            <p:nvPr/>
          </p:nvSpPr>
          <p:spPr>
            <a:xfrm>
              <a:off x="464233" y="-1819556"/>
              <a:ext cx="7920000" cy="10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EB102C1F-2F9A-C44D-8563-E989C26ECE59}"/>
                </a:ext>
              </a:extLst>
            </p:cNvPr>
            <p:cNvSpPr/>
            <p:nvPr/>
          </p:nvSpPr>
          <p:spPr>
            <a:xfrm rot="5400000">
              <a:off x="4690533" y="-1066800"/>
              <a:ext cx="3332033" cy="2895600"/>
            </a:xfrm>
            <a:prstGeom prst="hexago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DB9B9C-B3C9-C34F-ADB3-C64162341B1E}"/>
                </a:ext>
              </a:extLst>
            </p:cNvPr>
            <p:cNvSpPr txBox="1"/>
            <p:nvPr/>
          </p:nvSpPr>
          <p:spPr>
            <a:xfrm>
              <a:off x="609600" y="1134533"/>
              <a:ext cx="6451600" cy="109123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A5107-9DAC-A34E-87A0-03E33EDE7940}"/>
                </a:ext>
              </a:extLst>
            </p:cNvPr>
            <p:cNvSpPr txBox="1"/>
            <p:nvPr/>
          </p:nvSpPr>
          <p:spPr>
            <a:xfrm>
              <a:off x="825899" y="2225764"/>
              <a:ext cx="71966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Environmental sensor data analysis with 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7EBC5C-D863-BF4E-8AA0-88A9A8DCE4D6}"/>
                </a:ext>
              </a:extLst>
            </p:cNvPr>
            <p:cNvSpPr txBox="1"/>
            <p:nvPr/>
          </p:nvSpPr>
          <p:spPr>
            <a:xfrm>
              <a:off x="825899" y="5736546"/>
              <a:ext cx="71966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Alexander G. MacPhail</a:t>
              </a:r>
            </a:p>
            <a:p>
              <a: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Marcus Becker</a:t>
              </a:r>
            </a:p>
            <a:p>
              <a:r>
                <a:rPr lang="en-US" sz="24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Elly C. Knight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51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16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2023-01-13T19:13:55Z</dcterms:created>
  <dcterms:modified xsi:type="dcterms:W3CDTF">2023-01-14T03:39:18Z</dcterms:modified>
</cp:coreProperties>
</file>