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0"/>
  </p:normalViewPr>
  <p:slideViewPr>
    <p:cSldViewPr snapToGrid="0" snapToObjects="1">
      <p:cViewPr>
        <p:scale>
          <a:sx n="77" d="100"/>
          <a:sy n="77" d="100"/>
        </p:scale>
        <p:origin x="15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6E18-4315-8644-BA7C-4B94B86E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93B30-0E1A-2D41-ABF8-B7F613A4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7E89-B2DA-8043-81F9-D77496DA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40F5-B096-2945-A387-1C459175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AE62-A663-944C-9031-4F542F63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4F4C-B3CE-0349-B2C6-A87D878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E72A1-6B28-B847-85D1-B079FD86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1CA7-4500-604B-85F6-6ABF500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AF3C-7510-4C49-9A3C-7D722169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AC7-AA8E-C448-B1F4-88492DDF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17957-98CC-9B48-9F94-D2221C854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EAE55-7CD2-D34C-AB2E-D7C49DC0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75D7-B508-5D4F-B105-8BBE8330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3F64-CDB6-F845-A6A4-83D00B26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A021-90D4-A947-AB1B-45039DC9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00A-97DE-7947-8F30-D1A20ECE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F574-A9C3-F64B-9022-458EEA73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527E-6360-3D4C-9D7C-D8BA09B4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D87F-D5C5-5447-A0FF-A43E17B7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FD34-A60D-9448-A4C6-D35708C1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C530-B1EE-3B49-B743-83A73F03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705A-07A6-8541-A3B5-45D1BA56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A9CE-8BC2-9749-882A-3143A737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52F3-208A-194A-AF7D-CF359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2F6C-F670-FD4D-9F23-766DFE7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B3A5-1019-1148-9070-5F8F6B72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E964-A4F7-7942-89C2-80B4D9D52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9A16C-C335-234B-8ADE-174088D4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60932-3876-5C48-A629-45469658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358CD-1EF0-1540-9012-A6C4609E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906D-3E4E-B545-A30B-9C1BBBED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5FC-D2DF-2B4A-824A-2E33E0F2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3784E-DFA4-9C47-BDF2-06C6D88D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94B1-804B-ED4B-A1E1-A633875F2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CC366-AA85-6F41-9F23-6751568C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CC92F-4130-BB4B-8BF5-B0399333B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3D6A7-EBD2-4B47-AA57-D72E9F31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A3EF5-2DD5-094B-A48D-CE52E030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24029-2B60-3944-A762-BA195A6D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C9AF-64A3-194A-80E5-A23911C5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A7552-A8B6-CA47-B02E-1B692E24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F81A0-C875-5240-9D9D-C521325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C4BF-7388-8249-B780-35727D26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A0695-5E5B-4749-BC02-EAFCBAB9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B4FD4-23A4-4844-B26B-0FFC671D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1CB0-35BB-AA40-A534-60FEB496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27F0-CFFC-8743-9BFA-473C1910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3125-6846-B14E-ACD8-C16FFE67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8C9E-9B9D-534D-9FD2-9950D14D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8F92-56F3-2D40-81C1-9861F300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B7B0-1C7D-2149-8EAD-357249DB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1BF7-20D3-FA48-B074-3234E96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6264-4401-6447-BC7F-B4FBE3F3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25F4D-5A6E-7F43-A016-98111662C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2AB2D-82BA-3441-905A-A1CB54DC3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B21B-EC60-F14E-9427-79488712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C408-CE06-5847-91B2-2CAED9E2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1D11-9702-BD4C-881F-F9735DC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A8121-BA1F-654D-A88D-5BDB1051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F2C3-B80E-2646-8275-E5500E40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FDB2-741E-FD48-8FFB-C7D1A5428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C93A-707E-6845-8726-B2C7B6B2CB1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6647-479A-F848-9FB2-A874097FE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770F-744C-BB44-94D8-F214D46E3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EF19-3CEB-EF42-9CBF-72D055F1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C18E96-91FC-D641-B724-46545AC9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808"/>
            <a:ext cx="12192000" cy="46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9B3F0B-CC0E-D249-8936-9AFE89CA76FB}"/>
              </a:ext>
            </a:extLst>
          </p:cNvPr>
          <p:cNvSpPr/>
          <p:nvPr/>
        </p:nvSpPr>
        <p:spPr>
          <a:xfrm>
            <a:off x="265471" y="1917290"/>
            <a:ext cx="11577484" cy="467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E282-FAF1-E448-AF8C-0D5FC848FB20}"/>
              </a:ext>
            </a:extLst>
          </p:cNvPr>
          <p:cNvSpPr/>
          <p:nvPr/>
        </p:nvSpPr>
        <p:spPr>
          <a:xfrm>
            <a:off x="457199" y="1415844"/>
            <a:ext cx="2305665" cy="5014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17372-9137-1B45-B3E0-4B79789F0205}"/>
              </a:ext>
            </a:extLst>
          </p:cNvPr>
          <p:cNvSpPr/>
          <p:nvPr/>
        </p:nvSpPr>
        <p:spPr>
          <a:xfrm>
            <a:off x="7054645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78EFF-00F9-4A4C-B3F4-9219426CA786}"/>
              </a:ext>
            </a:extLst>
          </p:cNvPr>
          <p:cNvSpPr/>
          <p:nvPr/>
        </p:nvSpPr>
        <p:spPr>
          <a:xfrm>
            <a:off x="9360310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54972-973C-DB46-B785-DABE0D15289A}"/>
              </a:ext>
            </a:extLst>
          </p:cNvPr>
          <p:cNvSpPr/>
          <p:nvPr/>
        </p:nvSpPr>
        <p:spPr>
          <a:xfrm>
            <a:off x="2762864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B15F1-6EC4-F947-AAF7-15F5833A97A0}"/>
              </a:ext>
            </a:extLst>
          </p:cNvPr>
          <p:cNvSpPr/>
          <p:nvPr/>
        </p:nvSpPr>
        <p:spPr>
          <a:xfrm>
            <a:off x="5068530" y="1415837"/>
            <a:ext cx="1986116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96E68-E597-B245-9B15-825F7B2B2226}"/>
              </a:ext>
            </a:extLst>
          </p:cNvPr>
          <p:cNvSpPr/>
          <p:nvPr/>
        </p:nvSpPr>
        <p:spPr>
          <a:xfrm>
            <a:off x="619432" y="2403987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acronym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772C9-82B4-8045-BEA8-BFC98207A72C}"/>
              </a:ext>
            </a:extLst>
          </p:cNvPr>
          <p:cNvSpPr/>
          <p:nvPr/>
        </p:nvSpPr>
        <p:spPr>
          <a:xfrm>
            <a:off x="619432" y="2898192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ABDD1-03C3-EB40-820D-EB23408EA05B}"/>
              </a:ext>
            </a:extLst>
          </p:cNvPr>
          <p:cNvSpPr/>
          <p:nvPr/>
        </p:nvSpPr>
        <p:spPr>
          <a:xfrm>
            <a:off x="619432" y="3392129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 / Company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AB819F-CF24-754A-9183-7E19C1DE4987}"/>
              </a:ext>
            </a:extLst>
          </p:cNvPr>
          <p:cNvSpPr/>
          <p:nvPr/>
        </p:nvSpPr>
        <p:spPr>
          <a:xfrm>
            <a:off x="619432" y="5884606"/>
            <a:ext cx="1828800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B2612-BD7F-AA46-BA4A-D170E3174820}"/>
              </a:ext>
            </a:extLst>
          </p:cNvPr>
          <p:cNvSpPr/>
          <p:nvPr/>
        </p:nvSpPr>
        <p:spPr>
          <a:xfrm>
            <a:off x="2600632" y="5884606"/>
            <a:ext cx="1828800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709CF-170F-A145-897D-A44E69D3F827}"/>
              </a:ext>
            </a:extLst>
          </p:cNvPr>
          <p:cNvSpPr/>
          <p:nvPr/>
        </p:nvSpPr>
        <p:spPr>
          <a:xfrm>
            <a:off x="4581832" y="5884606"/>
            <a:ext cx="2084439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Pending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E6249-0AC0-7842-B19B-0AF6A33F12D7}"/>
              </a:ext>
            </a:extLst>
          </p:cNvPr>
          <p:cNvSpPr/>
          <p:nvPr/>
        </p:nvSpPr>
        <p:spPr>
          <a:xfrm>
            <a:off x="6818671" y="5884605"/>
            <a:ext cx="1828800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82427-4F31-1942-A34E-F462AE8AA619}"/>
              </a:ext>
            </a:extLst>
          </p:cNvPr>
          <p:cNvSpPr/>
          <p:nvPr/>
        </p:nvSpPr>
        <p:spPr>
          <a:xfrm>
            <a:off x="11046542" y="206477"/>
            <a:ext cx="796413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0B49D1-5D96-FF4A-A546-4A33EC51A923}"/>
              </a:ext>
            </a:extLst>
          </p:cNvPr>
          <p:cNvSpPr/>
          <p:nvPr/>
        </p:nvSpPr>
        <p:spPr>
          <a:xfrm>
            <a:off x="619432" y="4097772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16FE9-5C75-C442-9D06-FE2E0803E129}"/>
              </a:ext>
            </a:extLst>
          </p:cNvPr>
          <p:cNvSpPr/>
          <p:nvPr/>
        </p:nvSpPr>
        <p:spPr>
          <a:xfrm>
            <a:off x="3414251" y="2403987"/>
            <a:ext cx="1654278" cy="339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90C-53F4-E940-A6FF-9A99B8C94966}"/>
              </a:ext>
            </a:extLst>
          </p:cNvPr>
          <p:cNvSpPr/>
          <p:nvPr/>
        </p:nvSpPr>
        <p:spPr>
          <a:xfrm>
            <a:off x="3404687" y="2898191"/>
            <a:ext cx="1654278" cy="339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3E629-D691-B84D-BF78-8EC31571FA4A}"/>
              </a:ext>
            </a:extLst>
          </p:cNvPr>
          <p:cNvSpPr/>
          <p:nvPr/>
        </p:nvSpPr>
        <p:spPr>
          <a:xfrm>
            <a:off x="3414251" y="3392523"/>
            <a:ext cx="1654278" cy="339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FC960-D6BE-B146-BF81-E63F401C371A}"/>
              </a:ext>
            </a:extLst>
          </p:cNvPr>
          <p:cNvSpPr/>
          <p:nvPr/>
        </p:nvSpPr>
        <p:spPr>
          <a:xfrm>
            <a:off x="619431" y="4564482"/>
            <a:ext cx="4449097" cy="1025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523BDE-A08C-6E43-AFC8-2993DE1E3669}"/>
              </a:ext>
            </a:extLst>
          </p:cNvPr>
          <p:cNvSpPr/>
          <p:nvPr/>
        </p:nvSpPr>
        <p:spPr>
          <a:xfrm>
            <a:off x="6413090" y="2403986"/>
            <a:ext cx="2639962" cy="339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to </a:t>
            </a:r>
            <a:r>
              <a:rPr lang="en-US" dirty="0" err="1"/>
              <a:t>NextCloud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02889-1C84-714B-BCDF-7AB32BDDFFFA}"/>
              </a:ext>
            </a:extLst>
          </p:cNvPr>
          <p:cNvSpPr/>
          <p:nvPr/>
        </p:nvSpPr>
        <p:spPr>
          <a:xfrm>
            <a:off x="6413090" y="2868561"/>
            <a:ext cx="2639962" cy="339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to </a:t>
            </a:r>
            <a:r>
              <a:rPr lang="en-US" dirty="0" err="1"/>
              <a:t>NatureCounts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6D8707-D200-1B46-AA35-E6490965C98F}"/>
              </a:ext>
            </a:extLst>
          </p:cNvPr>
          <p:cNvSpPr/>
          <p:nvPr/>
        </p:nvSpPr>
        <p:spPr>
          <a:xfrm>
            <a:off x="9145229" y="2403986"/>
            <a:ext cx="630538" cy="339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EC770-D1DB-CA47-BB89-82EF28EBAE55}"/>
              </a:ext>
            </a:extLst>
          </p:cNvPr>
          <p:cNvSpPr/>
          <p:nvPr/>
        </p:nvSpPr>
        <p:spPr>
          <a:xfrm>
            <a:off x="9145229" y="2871331"/>
            <a:ext cx="630538" cy="34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9B3F0B-CC0E-D249-8936-9AFE89CA76FB}"/>
              </a:ext>
            </a:extLst>
          </p:cNvPr>
          <p:cNvSpPr/>
          <p:nvPr/>
        </p:nvSpPr>
        <p:spPr>
          <a:xfrm>
            <a:off x="265471" y="1917290"/>
            <a:ext cx="11577484" cy="467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E282-FAF1-E448-AF8C-0D5FC848FB20}"/>
              </a:ext>
            </a:extLst>
          </p:cNvPr>
          <p:cNvSpPr/>
          <p:nvPr/>
        </p:nvSpPr>
        <p:spPr>
          <a:xfrm>
            <a:off x="457199" y="1415844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17372-9137-1B45-B3E0-4B79789F0205}"/>
              </a:ext>
            </a:extLst>
          </p:cNvPr>
          <p:cNvSpPr/>
          <p:nvPr/>
        </p:nvSpPr>
        <p:spPr>
          <a:xfrm>
            <a:off x="7054645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78EFF-00F9-4A4C-B3F4-9219426CA786}"/>
              </a:ext>
            </a:extLst>
          </p:cNvPr>
          <p:cNvSpPr/>
          <p:nvPr/>
        </p:nvSpPr>
        <p:spPr>
          <a:xfrm>
            <a:off x="9360310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54972-973C-DB46-B785-DABE0D15289A}"/>
              </a:ext>
            </a:extLst>
          </p:cNvPr>
          <p:cNvSpPr/>
          <p:nvPr/>
        </p:nvSpPr>
        <p:spPr>
          <a:xfrm>
            <a:off x="2762864" y="1415841"/>
            <a:ext cx="2305665" cy="5014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B15F1-6EC4-F947-AAF7-15F5833A97A0}"/>
              </a:ext>
            </a:extLst>
          </p:cNvPr>
          <p:cNvSpPr/>
          <p:nvPr/>
        </p:nvSpPr>
        <p:spPr>
          <a:xfrm>
            <a:off x="5068530" y="1415837"/>
            <a:ext cx="1986116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96E68-E597-B245-9B15-825F7B2B2226}"/>
              </a:ext>
            </a:extLst>
          </p:cNvPr>
          <p:cNvSpPr/>
          <p:nvPr/>
        </p:nvSpPr>
        <p:spPr>
          <a:xfrm>
            <a:off x="619432" y="2403987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Investigator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772C9-82B4-8045-BEA8-BFC98207A72C}"/>
              </a:ext>
            </a:extLst>
          </p:cNvPr>
          <p:cNvSpPr/>
          <p:nvPr/>
        </p:nvSpPr>
        <p:spPr>
          <a:xfrm>
            <a:off x="619432" y="2890684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Investigator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ABDD1-03C3-EB40-820D-EB23408EA05B}"/>
              </a:ext>
            </a:extLst>
          </p:cNvPr>
          <p:cNvSpPr/>
          <p:nvPr/>
        </p:nvSpPr>
        <p:spPr>
          <a:xfrm>
            <a:off x="619432" y="3701845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82427-4F31-1942-A34E-F462AE8AA619}"/>
              </a:ext>
            </a:extLst>
          </p:cNvPr>
          <p:cNvSpPr/>
          <p:nvPr/>
        </p:nvSpPr>
        <p:spPr>
          <a:xfrm>
            <a:off x="11046542" y="206477"/>
            <a:ext cx="796413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6E5B-4633-A74F-9FBE-ACC5C196494A}"/>
              </a:ext>
            </a:extLst>
          </p:cNvPr>
          <p:cNvSpPr/>
          <p:nvPr/>
        </p:nvSpPr>
        <p:spPr>
          <a:xfrm>
            <a:off x="4178709" y="3701844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F8E-1F7E-7646-B479-61E1CD59AA2E}"/>
              </a:ext>
            </a:extLst>
          </p:cNvPr>
          <p:cNvSpPr/>
          <p:nvPr/>
        </p:nvSpPr>
        <p:spPr>
          <a:xfrm>
            <a:off x="6887496" y="3701843"/>
            <a:ext cx="427704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899EB-8C74-9D46-A2D3-D899B5FFAEB2}"/>
              </a:ext>
            </a:extLst>
          </p:cNvPr>
          <p:cNvSpPr/>
          <p:nvPr/>
        </p:nvSpPr>
        <p:spPr>
          <a:xfrm>
            <a:off x="7605251" y="3701844"/>
            <a:ext cx="2639962" cy="33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C96F5-8812-7F48-B14F-A28523823129}"/>
              </a:ext>
            </a:extLst>
          </p:cNvPr>
          <p:cNvSpPr/>
          <p:nvPr/>
        </p:nvSpPr>
        <p:spPr>
          <a:xfrm>
            <a:off x="10304205" y="3701843"/>
            <a:ext cx="427704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93945-0B6D-9743-ADD7-B95F5998E093}"/>
              </a:ext>
            </a:extLst>
          </p:cNvPr>
          <p:cNvSpPr txBox="1"/>
          <p:nvPr/>
        </p:nvSpPr>
        <p:spPr>
          <a:xfrm>
            <a:off x="5869859" y="6017342"/>
            <a:ext cx="32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1 to 10 of 1,600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66CA6-FB80-334E-B2EA-01F0D8C5693C}"/>
              </a:ext>
            </a:extLst>
          </p:cNvPr>
          <p:cNvSpPr txBox="1"/>
          <p:nvPr/>
        </p:nvSpPr>
        <p:spPr>
          <a:xfrm>
            <a:off x="9360310" y="6017342"/>
            <a:ext cx="16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per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9CAAD2-D0F7-964F-86C4-501A3AF6A221}"/>
              </a:ext>
            </a:extLst>
          </p:cNvPr>
          <p:cNvSpPr txBox="1"/>
          <p:nvPr/>
        </p:nvSpPr>
        <p:spPr>
          <a:xfrm>
            <a:off x="10822859" y="6017342"/>
            <a:ext cx="6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2448A-1FFE-F04D-86C0-D01A211B3C55}"/>
              </a:ext>
            </a:extLst>
          </p:cNvPr>
          <p:cNvSpPr/>
          <p:nvPr/>
        </p:nvSpPr>
        <p:spPr>
          <a:xfrm>
            <a:off x="619432" y="4424516"/>
            <a:ext cx="10112477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6982B4-6F66-1646-AA29-C8E549627D9E}"/>
              </a:ext>
            </a:extLst>
          </p:cNvPr>
          <p:cNvSpPr/>
          <p:nvPr/>
        </p:nvSpPr>
        <p:spPr>
          <a:xfrm>
            <a:off x="619430" y="4859592"/>
            <a:ext cx="10112477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36D502-F4A0-CC4F-850A-4D19D4704D5A}"/>
              </a:ext>
            </a:extLst>
          </p:cNvPr>
          <p:cNvSpPr/>
          <p:nvPr/>
        </p:nvSpPr>
        <p:spPr>
          <a:xfrm>
            <a:off x="619429" y="5299585"/>
            <a:ext cx="10112477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9B3F0B-CC0E-D249-8936-9AFE89CA76FB}"/>
              </a:ext>
            </a:extLst>
          </p:cNvPr>
          <p:cNvSpPr/>
          <p:nvPr/>
        </p:nvSpPr>
        <p:spPr>
          <a:xfrm>
            <a:off x="265471" y="1917290"/>
            <a:ext cx="11577484" cy="467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E282-FAF1-E448-AF8C-0D5FC848FB20}"/>
              </a:ext>
            </a:extLst>
          </p:cNvPr>
          <p:cNvSpPr/>
          <p:nvPr/>
        </p:nvSpPr>
        <p:spPr>
          <a:xfrm>
            <a:off x="457199" y="1415844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17372-9137-1B45-B3E0-4B79789F0205}"/>
              </a:ext>
            </a:extLst>
          </p:cNvPr>
          <p:cNvSpPr/>
          <p:nvPr/>
        </p:nvSpPr>
        <p:spPr>
          <a:xfrm>
            <a:off x="7054645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78EFF-00F9-4A4C-B3F4-9219426CA786}"/>
              </a:ext>
            </a:extLst>
          </p:cNvPr>
          <p:cNvSpPr/>
          <p:nvPr/>
        </p:nvSpPr>
        <p:spPr>
          <a:xfrm>
            <a:off x="9360310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54972-973C-DB46-B785-DABE0D15289A}"/>
              </a:ext>
            </a:extLst>
          </p:cNvPr>
          <p:cNvSpPr/>
          <p:nvPr/>
        </p:nvSpPr>
        <p:spPr>
          <a:xfrm>
            <a:off x="2762864" y="1415841"/>
            <a:ext cx="2305665" cy="50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B15F1-6EC4-F947-AAF7-15F5833A97A0}"/>
              </a:ext>
            </a:extLst>
          </p:cNvPr>
          <p:cNvSpPr/>
          <p:nvPr/>
        </p:nvSpPr>
        <p:spPr>
          <a:xfrm>
            <a:off x="5068530" y="1415837"/>
            <a:ext cx="1986116" cy="5014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82427-4F31-1942-A34E-F462AE8AA619}"/>
              </a:ext>
            </a:extLst>
          </p:cNvPr>
          <p:cNvSpPr/>
          <p:nvPr/>
        </p:nvSpPr>
        <p:spPr>
          <a:xfrm>
            <a:off x="11046542" y="206477"/>
            <a:ext cx="796413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46DD2D-A1F1-3F4A-AE33-C244F9D03D8A}"/>
              </a:ext>
            </a:extLst>
          </p:cNvPr>
          <p:cNvSpPr/>
          <p:nvPr/>
        </p:nvSpPr>
        <p:spPr>
          <a:xfrm>
            <a:off x="619432" y="2403987"/>
            <a:ext cx="2639962" cy="3392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F4AB15-69C7-DD47-A6F3-B89F58362A0C}"/>
              </a:ext>
            </a:extLst>
          </p:cNvPr>
          <p:cNvSpPr/>
          <p:nvPr/>
        </p:nvSpPr>
        <p:spPr>
          <a:xfrm>
            <a:off x="1037302" y="2875931"/>
            <a:ext cx="4522839" cy="8259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– Montreal</a:t>
            </a:r>
          </a:p>
          <a:p>
            <a:pPr algn="ctr"/>
            <a:r>
              <a:rPr lang="en-US" dirty="0"/>
              <a:t>AWS - Oregon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Edmonton - Cirrus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F9904-BFCF-6144-BEBF-CB7B93904CE6}"/>
              </a:ext>
            </a:extLst>
          </p:cNvPr>
          <p:cNvSpPr/>
          <p:nvPr/>
        </p:nvSpPr>
        <p:spPr>
          <a:xfrm>
            <a:off x="6191861" y="3421616"/>
            <a:ext cx="2639962" cy="3392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Volume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841881-66E1-7642-BF1A-DEE8A526DA79}"/>
              </a:ext>
            </a:extLst>
          </p:cNvPr>
          <p:cNvSpPr/>
          <p:nvPr/>
        </p:nvSpPr>
        <p:spPr>
          <a:xfrm>
            <a:off x="8935060" y="3421616"/>
            <a:ext cx="1654282" cy="3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 TB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7AC6B5-8D5E-CF4F-9E0D-590FA0178A58}"/>
              </a:ext>
            </a:extLst>
          </p:cNvPr>
          <p:cNvSpPr/>
          <p:nvPr/>
        </p:nvSpPr>
        <p:spPr>
          <a:xfrm>
            <a:off x="6191861" y="2403987"/>
            <a:ext cx="2639962" cy="3392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Images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523EC-8BAD-D447-973B-A954FF691B2D}"/>
              </a:ext>
            </a:extLst>
          </p:cNvPr>
          <p:cNvSpPr/>
          <p:nvPr/>
        </p:nvSpPr>
        <p:spPr>
          <a:xfrm>
            <a:off x="8935060" y="2403987"/>
            <a:ext cx="1654282" cy="3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 TB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F6F850-2FA4-414B-B6FD-0D0E1FFC8564}"/>
              </a:ext>
            </a:extLst>
          </p:cNvPr>
          <p:cNvSpPr/>
          <p:nvPr/>
        </p:nvSpPr>
        <p:spPr>
          <a:xfrm>
            <a:off x="6191861" y="2905434"/>
            <a:ext cx="2639962" cy="3392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Recordings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DE3F0A-5B9C-5247-8E1F-7F9CD8AED31A}"/>
              </a:ext>
            </a:extLst>
          </p:cNvPr>
          <p:cNvSpPr/>
          <p:nvPr/>
        </p:nvSpPr>
        <p:spPr>
          <a:xfrm>
            <a:off x="8935060" y="2905434"/>
            <a:ext cx="1654282" cy="3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 TB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1FE14D-438E-6F40-82CE-75DF148FA584}"/>
              </a:ext>
            </a:extLst>
          </p:cNvPr>
          <p:cNvSpPr/>
          <p:nvPr/>
        </p:nvSpPr>
        <p:spPr>
          <a:xfrm>
            <a:off x="6191861" y="4454626"/>
            <a:ext cx="2639962" cy="3392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Billing Period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7A9F6F-BC08-BD47-A48B-1818DD122299}"/>
              </a:ext>
            </a:extLst>
          </p:cNvPr>
          <p:cNvSpPr/>
          <p:nvPr/>
        </p:nvSpPr>
        <p:spPr>
          <a:xfrm>
            <a:off x="8935060" y="4454626"/>
            <a:ext cx="1654282" cy="3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March 31, 2024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CFF940-5AD5-3A48-AE0B-C3CA583D7870}"/>
              </a:ext>
            </a:extLst>
          </p:cNvPr>
          <p:cNvSpPr/>
          <p:nvPr/>
        </p:nvSpPr>
        <p:spPr>
          <a:xfrm>
            <a:off x="6191861" y="3938121"/>
            <a:ext cx="2639962" cy="3392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$25.23 (Cirrus) x 5TB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6A2E4-6E00-6F40-83C5-FFBDB774EC4B}"/>
              </a:ext>
            </a:extLst>
          </p:cNvPr>
          <p:cNvSpPr/>
          <p:nvPr/>
        </p:nvSpPr>
        <p:spPr>
          <a:xfrm>
            <a:off x="8935060" y="3938121"/>
            <a:ext cx="1654282" cy="3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$126.15</a:t>
            </a:r>
          </a:p>
        </p:txBody>
      </p:sp>
    </p:spTree>
    <p:extLst>
      <p:ext uri="{BB962C8B-B14F-4D97-AF65-F5344CB8AC3E}">
        <p14:creationId xmlns:p14="http://schemas.microsoft.com/office/powerpoint/2010/main" val="39573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96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2023-04-01T02:55:26Z</dcterms:created>
  <dcterms:modified xsi:type="dcterms:W3CDTF">2023-04-01T03:50:20Z</dcterms:modified>
</cp:coreProperties>
</file>